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6"/>
  </p:notesMasterIdLst>
  <p:sldIdLst>
    <p:sldId id="256" r:id="rId2"/>
    <p:sldId id="284" r:id="rId3"/>
    <p:sldId id="261" r:id="rId4"/>
    <p:sldId id="288" r:id="rId5"/>
    <p:sldId id="290" r:id="rId6"/>
    <p:sldId id="295" r:id="rId7"/>
    <p:sldId id="285" r:id="rId8"/>
    <p:sldId id="289" r:id="rId9"/>
    <p:sldId id="574" r:id="rId10"/>
    <p:sldId id="293" r:id="rId11"/>
    <p:sldId id="286" r:id="rId12"/>
    <p:sldId id="292" r:id="rId13"/>
    <p:sldId id="294" r:id="rId14"/>
    <p:sldId id="282" r:id="rId15"/>
  </p:sldIdLst>
  <p:sldSz cx="9144000" cy="5143500" type="screen16x9"/>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93A"/>
    <a:srgbClr val="6CBD96"/>
    <a:srgbClr val="102C4B"/>
    <a:srgbClr val="F7A391"/>
    <a:srgbClr val="D07231"/>
    <a:srgbClr val="8FBF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1E637F-6CA4-4B47-99C8-11D22DCA0485}" v="3" dt="2026-06-29T09:12:16.3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65" autoAdjust="0"/>
    <p:restoredTop sz="94660"/>
  </p:normalViewPr>
  <p:slideViewPr>
    <p:cSldViewPr snapToGrid="0">
      <p:cViewPr varScale="1">
        <p:scale>
          <a:sx n="93" d="100"/>
          <a:sy n="93" d="100"/>
        </p:scale>
        <p:origin x="42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emers, Melissa (FSE)" userId="3c7bd6c7-bc06-455a-a53b-75fd8846ef3c" providerId="ADAL" clId="{AFAB181A-16DE-4959-9A11-21C9673405EE}"/>
    <pc:docChg chg="undo custSel addSld delSld modSld sldOrd">
      <pc:chgData name="Cremers, Melissa (FSE)" userId="3c7bd6c7-bc06-455a-a53b-75fd8846ef3c" providerId="ADAL" clId="{AFAB181A-16DE-4959-9A11-21C9673405EE}" dt="2026-06-29T09:13:13.724" v="801" actId="47"/>
      <pc:docMkLst>
        <pc:docMk/>
      </pc:docMkLst>
      <pc:sldChg chg="addSp delSp modSp new del mod">
        <pc:chgData name="Cremers, Melissa (FSE)" userId="3c7bd6c7-bc06-455a-a53b-75fd8846ef3c" providerId="ADAL" clId="{AFAB181A-16DE-4959-9A11-21C9673405EE}" dt="2026-06-29T09:13:08.523" v="799" actId="47"/>
        <pc:sldMkLst>
          <pc:docMk/>
          <pc:sldMk cId="1592257255" sldId="296"/>
        </pc:sldMkLst>
        <pc:picChg chg="add mod">
          <ac:chgData name="Cremers, Melissa (FSE)" userId="3c7bd6c7-bc06-455a-a53b-75fd8846ef3c" providerId="ADAL" clId="{AFAB181A-16DE-4959-9A11-21C9673405EE}" dt="2026-06-08T13:45:06.485" v="765" actId="1076"/>
          <ac:picMkLst>
            <pc:docMk/>
            <pc:sldMk cId="1592257255" sldId="296"/>
            <ac:picMk id="5" creationId="{324E06DD-FB4E-25F7-76CD-2DF38BC52149}"/>
          </ac:picMkLst>
        </pc:picChg>
      </pc:sldChg>
      <pc:sldChg chg="addSp modSp new del mod">
        <pc:chgData name="Cremers, Melissa (FSE)" userId="3c7bd6c7-bc06-455a-a53b-75fd8846ef3c" providerId="ADAL" clId="{AFAB181A-16DE-4959-9A11-21C9673405EE}" dt="2026-06-29T09:13:09.725" v="800" actId="47"/>
        <pc:sldMkLst>
          <pc:docMk/>
          <pc:sldMk cId="610674946" sldId="297"/>
        </pc:sldMkLst>
        <pc:spChg chg="mod">
          <ac:chgData name="Cremers, Melissa (FSE)" userId="3c7bd6c7-bc06-455a-a53b-75fd8846ef3c" providerId="ADAL" clId="{AFAB181A-16DE-4959-9A11-21C9673405EE}" dt="2026-06-08T13:46:31.686" v="769"/>
          <ac:spMkLst>
            <pc:docMk/>
            <pc:sldMk cId="610674946" sldId="297"/>
            <ac:spMk id="3" creationId="{37390086-BB13-CB5A-19F2-BEC940C1C502}"/>
          </ac:spMkLst>
        </pc:spChg>
        <pc:picChg chg="add mod">
          <ac:chgData name="Cremers, Melissa (FSE)" userId="3c7bd6c7-bc06-455a-a53b-75fd8846ef3c" providerId="ADAL" clId="{AFAB181A-16DE-4959-9A11-21C9673405EE}" dt="2026-06-08T13:46:44.811" v="772" actId="1076"/>
          <ac:picMkLst>
            <pc:docMk/>
            <pc:sldMk cId="610674946" sldId="297"/>
            <ac:picMk id="5" creationId="{9263F651-B502-9692-ACFA-93C6311C1CDC}"/>
          </ac:picMkLst>
        </pc:picChg>
      </pc:sldChg>
      <pc:sldChg chg="addSp new del mod">
        <pc:chgData name="Cremers, Melissa (FSE)" userId="3c7bd6c7-bc06-455a-a53b-75fd8846ef3c" providerId="ADAL" clId="{AFAB181A-16DE-4959-9A11-21C9673405EE}" dt="2026-06-29T09:13:13.724" v="801" actId="47"/>
        <pc:sldMkLst>
          <pc:docMk/>
          <pc:sldMk cId="2351434768" sldId="298"/>
        </pc:sldMkLst>
        <pc:picChg chg="add">
          <ac:chgData name="Cremers, Melissa (FSE)" userId="3c7bd6c7-bc06-455a-a53b-75fd8846ef3c" providerId="ADAL" clId="{AFAB181A-16DE-4959-9A11-21C9673405EE}" dt="2026-06-08T13:48:14.934" v="774" actId="22"/>
          <ac:picMkLst>
            <pc:docMk/>
            <pc:sldMk cId="2351434768" sldId="298"/>
            <ac:picMk id="5" creationId="{7336627C-9D55-CCB6-74FB-BAE7AB21F2AA}"/>
          </ac:picMkLst>
        </pc:picChg>
      </pc:sldChg>
      <pc:sldChg chg="modSp add mod">
        <pc:chgData name="Cremers, Melissa (FSE)" userId="3c7bd6c7-bc06-455a-a53b-75fd8846ef3c" providerId="ADAL" clId="{AFAB181A-16DE-4959-9A11-21C9673405EE}" dt="2026-06-29T09:12:34.688" v="798" actId="20577"/>
        <pc:sldMkLst>
          <pc:docMk/>
          <pc:sldMk cId="3701857172" sldId="574"/>
        </pc:sldMkLst>
        <pc:spChg chg="mod">
          <ac:chgData name="Cremers, Melissa (FSE)" userId="3c7bd6c7-bc06-455a-a53b-75fd8846ef3c" providerId="ADAL" clId="{AFAB181A-16DE-4959-9A11-21C9673405EE}" dt="2026-06-29T09:12:23.409" v="787" actId="20577"/>
          <ac:spMkLst>
            <pc:docMk/>
            <pc:sldMk cId="3701857172" sldId="574"/>
            <ac:spMk id="2" creationId="{BE5B9F18-66A6-BA8E-D615-3CBD3FBCF2F8}"/>
          </ac:spMkLst>
        </pc:spChg>
        <pc:spChg chg="mod">
          <ac:chgData name="Cremers, Melissa (FSE)" userId="3c7bd6c7-bc06-455a-a53b-75fd8846ef3c" providerId="ADAL" clId="{AFAB181A-16DE-4959-9A11-21C9673405EE}" dt="2026-06-29T09:12:34.688" v="798" actId="20577"/>
          <ac:spMkLst>
            <pc:docMk/>
            <pc:sldMk cId="3701857172" sldId="574"/>
            <ac:spMk id="5" creationId="{86F43A45-459B-E8CA-D158-61C8E0FD99D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4" name="PlaceHolder 1"/>
          <p:cNvSpPr>
            <a:spLocks noGrp="1" noRot="1" noChangeAspect="1"/>
          </p:cNvSpPr>
          <p:nvPr>
            <p:ph type="sldImg"/>
          </p:nvPr>
        </p:nvSpPr>
        <p:spPr>
          <a:xfrm>
            <a:off x="0" y="764280"/>
            <a:ext cx="0" cy="0"/>
          </a:xfrm>
          <a:prstGeom prst="rect">
            <a:avLst/>
          </a:prstGeom>
          <a:noFill/>
          <a:ln w="0">
            <a:noFill/>
          </a:ln>
        </p:spPr>
        <p:txBody>
          <a:bodyPr lIns="0" tIns="0" rIns="0" bIns="0" anchor="ctr">
            <a:noAutofit/>
          </a:bodyPr>
          <a:lstStyle/>
          <a:p>
            <a:r>
              <a:rPr lang="nl-NL" sz="1800" b="0" strike="noStrike" spc="-1">
                <a:solidFill>
                  <a:schemeClr val="dk1"/>
                </a:solidFill>
                <a:latin typeface="Franklin Gothic Book"/>
              </a:rPr>
              <a:t>Click to move the slide</a:t>
            </a:r>
          </a:p>
        </p:txBody>
      </p:sp>
      <p:sp>
        <p:nvSpPr>
          <p:cNvPr id="85" name="PlaceHolder 2"/>
          <p:cNvSpPr>
            <a:spLocks noGrp="1"/>
          </p:cNvSpPr>
          <p:nvPr>
            <p:ph type="body"/>
          </p:nvPr>
        </p:nvSpPr>
        <p:spPr>
          <a:xfrm>
            <a:off x="777240" y="4777560"/>
            <a:ext cx="6217560" cy="4525920"/>
          </a:xfrm>
          <a:prstGeom prst="rect">
            <a:avLst/>
          </a:prstGeom>
          <a:noFill/>
          <a:ln w="0">
            <a:noFill/>
          </a:ln>
        </p:spPr>
        <p:txBody>
          <a:bodyPr lIns="0" tIns="0" rIns="0" bIns="0" anchor="t">
            <a:noAutofit/>
          </a:bodyPr>
          <a:lstStyle/>
          <a:p>
            <a:pPr marL="216000" indent="-216000">
              <a:buNone/>
            </a:pPr>
            <a:r>
              <a:rPr lang="en-US" sz="2000" b="0" strike="noStrike" spc="-1">
                <a:solidFill>
                  <a:srgbClr val="000000"/>
                </a:solidFill>
                <a:latin typeface="Calibri"/>
              </a:rPr>
              <a:t>Click to edit the notes format</a:t>
            </a:r>
          </a:p>
        </p:txBody>
      </p:sp>
      <p:sp>
        <p:nvSpPr>
          <p:cNvPr id="86" name="PlaceHolder 3"/>
          <p:cNvSpPr>
            <a:spLocks noGrp="1"/>
          </p:cNvSpPr>
          <p:nvPr>
            <p:ph type="hdr"/>
          </p:nvPr>
        </p:nvSpPr>
        <p:spPr>
          <a:xfrm>
            <a:off x="0" y="0"/>
            <a:ext cx="3372840" cy="502560"/>
          </a:xfrm>
          <a:prstGeom prst="rect">
            <a:avLst/>
          </a:prstGeom>
          <a:noFill/>
          <a:ln w="0">
            <a:noFill/>
          </a:ln>
        </p:spPr>
        <p:txBody>
          <a:bodyPr lIns="0" tIns="0" rIns="0" bIns="0" anchor="t">
            <a:noAutofit/>
          </a:bodyPr>
          <a:lstStyle/>
          <a:p>
            <a:pPr indent="0">
              <a:buNone/>
            </a:pPr>
            <a:r>
              <a:rPr lang="en-US" sz="1400" b="0" strike="noStrike" spc="-1">
                <a:solidFill>
                  <a:srgbClr val="000000"/>
                </a:solidFill>
                <a:latin typeface="Calibri"/>
              </a:rPr>
              <a:t>&lt;header&gt;</a:t>
            </a:r>
          </a:p>
        </p:txBody>
      </p:sp>
      <p:sp>
        <p:nvSpPr>
          <p:cNvPr id="87" name="PlaceHolder 4"/>
          <p:cNvSpPr>
            <a:spLocks noGrp="1"/>
          </p:cNvSpPr>
          <p:nvPr>
            <p:ph type="dt" idx="3"/>
          </p:nvPr>
        </p:nvSpPr>
        <p:spPr>
          <a:xfrm>
            <a:off x="4399200" y="0"/>
            <a:ext cx="3372840" cy="502560"/>
          </a:xfrm>
          <a:prstGeom prst="rect">
            <a:avLst/>
          </a:prstGeom>
          <a:noFill/>
          <a:ln w="0">
            <a:noFill/>
          </a:ln>
        </p:spPr>
        <p:txBody>
          <a:bodyPr lIns="0" tIns="0" rIns="0" bIns="0" anchor="t">
            <a:noAutofit/>
          </a:bodyPr>
          <a:lstStyle>
            <a:lvl1pPr indent="0" algn="r">
              <a:buNone/>
              <a:defRPr lang="en-US" sz="1400" b="0" strike="noStrike" spc="-1">
                <a:solidFill>
                  <a:srgbClr val="000000"/>
                </a:solidFill>
                <a:latin typeface="Calibri"/>
              </a:defRPr>
            </a:lvl1pPr>
          </a:lstStyle>
          <a:p>
            <a:pPr indent="0" algn="r">
              <a:buNone/>
            </a:pPr>
            <a:r>
              <a:rPr lang="en-US" sz="1400" b="0" strike="noStrike" spc="-1">
                <a:solidFill>
                  <a:srgbClr val="000000"/>
                </a:solidFill>
                <a:latin typeface="Calibri"/>
              </a:rPr>
              <a:t>&lt;date/time&gt;</a:t>
            </a:r>
          </a:p>
        </p:txBody>
      </p:sp>
      <p:sp>
        <p:nvSpPr>
          <p:cNvPr id="88" name="PlaceHolder 5"/>
          <p:cNvSpPr>
            <a:spLocks noGrp="1"/>
          </p:cNvSpPr>
          <p:nvPr>
            <p:ph type="ftr" idx="4"/>
          </p:nvPr>
        </p:nvSpPr>
        <p:spPr>
          <a:xfrm>
            <a:off x="0" y="9555480"/>
            <a:ext cx="3372840" cy="502560"/>
          </a:xfrm>
          <a:prstGeom prst="rect">
            <a:avLst/>
          </a:prstGeom>
          <a:noFill/>
          <a:ln w="0">
            <a:noFill/>
          </a:ln>
        </p:spPr>
        <p:txBody>
          <a:bodyPr lIns="0" tIns="0" rIns="0" bIns="0" anchor="b">
            <a:noAutofit/>
          </a:bodyPr>
          <a:lstStyle>
            <a:lvl1pPr indent="0">
              <a:buNone/>
              <a:defRPr lang="en-US" sz="1400" b="0" strike="noStrike" spc="-1">
                <a:solidFill>
                  <a:srgbClr val="000000"/>
                </a:solidFill>
                <a:latin typeface="Calibri"/>
              </a:defRPr>
            </a:lvl1pPr>
          </a:lstStyle>
          <a:p>
            <a:pPr indent="0">
              <a:buNone/>
            </a:pPr>
            <a:r>
              <a:rPr lang="en-US" sz="1400" b="0" strike="noStrike" spc="-1">
                <a:solidFill>
                  <a:srgbClr val="000000"/>
                </a:solidFill>
                <a:latin typeface="Calibri"/>
              </a:rPr>
              <a:t>&lt;footer&gt;</a:t>
            </a:r>
          </a:p>
        </p:txBody>
      </p:sp>
      <p:sp>
        <p:nvSpPr>
          <p:cNvPr id="89" name="PlaceHolder 6"/>
          <p:cNvSpPr>
            <a:spLocks noGrp="1"/>
          </p:cNvSpPr>
          <p:nvPr>
            <p:ph type="sldNum" idx="5"/>
          </p:nvPr>
        </p:nvSpPr>
        <p:spPr>
          <a:xfrm>
            <a:off x="4399200" y="9555480"/>
            <a:ext cx="3372840" cy="502560"/>
          </a:xfrm>
          <a:prstGeom prst="rect">
            <a:avLst/>
          </a:prstGeom>
          <a:noFill/>
          <a:ln w="0">
            <a:noFill/>
          </a:ln>
        </p:spPr>
        <p:txBody>
          <a:bodyPr lIns="0" tIns="0" rIns="0" bIns="0" anchor="b">
            <a:noAutofit/>
          </a:bodyPr>
          <a:lstStyle>
            <a:lvl1pPr indent="0" algn="r">
              <a:buNone/>
              <a:defRPr lang="en-US" sz="1400" b="0" strike="noStrike" spc="-1">
                <a:solidFill>
                  <a:srgbClr val="000000"/>
                </a:solidFill>
                <a:latin typeface="Calibri"/>
              </a:defRPr>
            </a:lvl1pPr>
          </a:lstStyle>
          <a:p>
            <a:pPr indent="0" algn="r">
              <a:buNone/>
            </a:pPr>
            <a:fld id="{8BF3D4B4-5945-4F92-9500-2AD60B3A3646}" type="slidenum">
              <a:rPr lang="en-US" sz="1400" b="0" strike="noStrike" spc="-1">
                <a:solidFill>
                  <a:srgbClr val="000000"/>
                </a:solidFill>
                <a:latin typeface="Calibri"/>
              </a:rPr>
              <a:t>‹#›</a:t>
            </a:fld>
            <a:endParaRPr lang="en-US" sz="1400" b="0" strike="noStrike" spc="-1">
              <a:solidFill>
                <a:srgbClr val="000000"/>
              </a:solidFill>
              <a:latin typeface="Calibri"/>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8.w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8.w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8.w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8.wmf"/></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 stones – light">
    <p:bg>
      <p:bgPr>
        <a:blipFill rotWithShape="0">
          <a:blip r:embed="rId2"/>
          <a:stretch/>
        </a:blip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564480" y="189720"/>
            <a:ext cx="6598080" cy="1653480"/>
          </a:xfrm>
          <a:prstGeom prst="rect">
            <a:avLst/>
          </a:prstGeom>
          <a:noFill/>
          <a:ln w="0">
            <a:noFill/>
          </a:ln>
        </p:spPr>
        <p:txBody>
          <a:bodyPr lIns="0" tIns="0" rIns="0" bIns="0" anchor="t">
            <a:noAutofit/>
          </a:bodyPr>
          <a:lstStyle/>
          <a:p>
            <a:pPr indent="0" defTabSz="457200">
              <a:lnSpc>
                <a:spcPct val="100000"/>
              </a:lnSpc>
              <a:buNone/>
            </a:pPr>
            <a:r>
              <a:rPr lang="nl-NL" sz="5400" b="1" strike="noStrike" spc="-1">
                <a:solidFill>
                  <a:srgbClr val="001D3D"/>
                </a:solidFill>
                <a:latin typeface="Aptos"/>
              </a:rPr>
              <a:t>Titelstijl van model bewerken</a:t>
            </a:r>
            <a:endParaRPr lang="nl-NL" sz="5400" b="0" strike="noStrike" spc="-1">
              <a:solidFill>
                <a:schemeClr val="dk1"/>
              </a:solidFill>
              <a:latin typeface="Franklin Gothic Book"/>
            </a:endParaRPr>
          </a:p>
        </p:txBody>
      </p:sp>
      <p:pic>
        <p:nvPicPr>
          <p:cNvPr id="3" name="Afbeelding 10" descr="UM40_RGB_B_blauw.png"/>
          <p:cNvPicPr/>
          <p:nvPr/>
        </p:nvPicPr>
        <p:blipFill>
          <a:blip r:embed="rId3"/>
          <a:srcRect r="20320"/>
          <a:stretch/>
        </p:blipFill>
        <p:spPr>
          <a:xfrm>
            <a:off x="360000" y="4630680"/>
            <a:ext cx="1590120" cy="381600"/>
          </a:xfrm>
          <a:prstGeom prst="rect">
            <a:avLst/>
          </a:prstGeom>
          <a:noFill/>
          <a:ln w="0">
            <a:noFill/>
          </a:ln>
        </p:spPr>
      </p:pic>
      <p:sp>
        <p:nvSpPr>
          <p:cNvPr id="4" name="PlaceHolder 2"/>
          <p:cNvSpPr>
            <a:spLocks noGrp="1"/>
          </p:cNvSpPr>
          <p:nvPr>
            <p:ph type="body"/>
          </p:nvPr>
        </p:nvSpPr>
        <p:spPr>
          <a:xfrm>
            <a:off x="457200" y="1203480"/>
            <a:ext cx="8229240" cy="298296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nl-NL" sz="2600" b="0" strike="noStrike" spc="-1">
                <a:solidFill>
                  <a:schemeClr val="dk1"/>
                </a:solidFill>
                <a:latin typeface="Aptos"/>
              </a:rPr>
              <a:t>Click to edit the outline text format</a:t>
            </a:r>
          </a:p>
          <a:p>
            <a:pPr marL="864000" lvl="1" indent="-324000">
              <a:spcBef>
                <a:spcPts val="1134"/>
              </a:spcBef>
              <a:buClr>
                <a:srgbClr val="000000"/>
              </a:buClr>
              <a:buSzPct val="75000"/>
              <a:buFont typeface="Symbol" charset="2"/>
              <a:buChar char=""/>
            </a:pPr>
            <a:r>
              <a:rPr lang="nl-NL" sz="1800" b="0" strike="noStrike" spc="-1">
                <a:solidFill>
                  <a:schemeClr val="dk1"/>
                </a:solidFill>
                <a:latin typeface="Aptos"/>
              </a:rPr>
              <a:t>Second Outline Level</a:t>
            </a:r>
          </a:p>
          <a:p>
            <a:pPr marL="1296000" lvl="2" indent="-288000">
              <a:spcBef>
                <a:spcPts val="850"/>
              </a:spcBef>
              <a:buClr>
                <a:srgbClr val="000000"/>
              </a:buClr>
              <a:buSzPct val="45000"/>
              <a:buFont typeface="Wingdings" charset="2"/>
              <a:buChar char=""/>
            </a:pPr>
            <a:r>
              <a:rPr lang="nl-NL" sz="1400" b="0" strike="noStrike" spc="-1">
                <a:solidFill>
                  <a:schemeClr val="dk1"/>
                </a:solidFill>
                <a:latin typeface="Aptos"/>
              </a:rPr>
              <a:t>Third Outline Level</a:t>
            </a:r>
          </a:p>
          <a:p>
            <a:pPr marL="1728000" lvl="3" indent="-216000">
              <a:spcBef>
                <a:spcPts val="567"/>
              </a:spcBef>
              <a:buClr>
                <a:srgbClr val="000000"/>
              </a:buClr>
              <a:buSzPct val="75000"/>
              <a:buFont typeface="Symbol" charset="2"/>
              <a:buChar char=""/>
            </a:pPr>
            <a:r>
              <a:rPr lang="nl-NL" sz="1400" b="0" strike="noStrike" spc="-1">
                <a:solidFill>
                  <a:schemeClr val="dk1"/>
                </a:solidFill>
                <a:latin typeface="Aptos"/>
              </a:rPr>
              <a:t>Fourth Outline Level</a:t>
            </a:r>
          </a:p>
          <a:p>
            <a:pPr marL="2160000" lvl="4" indent="-216000">
              <a:spcBef>
                <a:spcPts val="283"/>
              </a:spcBef>
              <a:buClr>
                <a:srgbClr val="000000"/>
              </a:buClr>
              <a:buSzPct val="45000"/>
              <a:buFont typeface="Wingdings" charset="2"/>
              <a:buChar char=""/>
            </a:pPr>
            <a:r>
              <a:rPr lang="nl-NL" sz="2000" b="0" strike="noStrike" spc="-1">
                <a:solidFill>
                  <a:schemeClr val="dk1"/>
                </a:solidFill>
                <a:latin typeface="Aptos"/>
              </a:rPr>
              <a:t>Fifth Outline Level</a:t>
            </a:r>
          </a:p>
          <a:p>
            <a:pPr marL="2592000" lvl="5" indent="-216000">
              <a:spcBef>
                <a:spcPts val="283"/>
              </a:spcBef>
              <a:buClr>
                <a:srgbClr val="000000"/>
              </a:buClr>
              <a:buSzPct val="45000"/>
              <a:buFont typeface="Wingdings" charset="2"/>
              <a:buChar char=""/>
            </a:pPr>
            <a:r>
              <a:rPr lang="nl-NL" sz="2000" b="0" strike="noStrike" spc="-1">
                <a:solidFill>
                  <a:schemeClr val="dk1"/>
                </a:solidFill>
                <a:latin typeface="Aptos"/>
              </a:rPr>
              <a:t>Sixth Outline Level</a:t>
            </a:r>
          </a:p>
          <a:p>
            <a:pPr marL="3024000" lvl="6" indent="-216000">
              <a:spcBef>
                <a:spcPts val="283"/>
              </a:spcBef>
              <a:buClr>
                <a:srgbClr val="000000"/>
              </a:buClr>
              <a:buSzPct val="45000"/>
              <a:buFont typeface="Wingdings" charset="2"/>
              <a:buChar char=""/>
            </a:pPr>
            <a:r>
              <a:rPr lang="nl-NL" sz="2000" b="0" strike="noStrike" spc="-1">
                <a:solidFill>
                  <a:schemeClr val="dk1"/>
                </a:solidFill>
                <a:latin typeface="Aptos"/>
              </a:rPr>
              <a:t>Seventh Outline Level</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Text – image (left)">
    <p:bg>
      <p:bgPr>
        <a:solidFill>
          <a:srgbClr val="FFFEFA"/>
        </a:solidFill>
        <a:effectLst/>
      </p:bgPr>
    </p:bg>
    <p:spTree>
      <p:nvGrpSpPr>
        <p:cNvPr id="1" name=""/>
        <p:cNvGrpSpPr/>
        <p:nvPr/>
      </p:nvGrpSpPr>
      <p:grpSpPr>
        <a:xfrm>
          <a:off x="0" y="0"/>
          <a:ext cx="0" cy="0"/>
          <a:chOff x="0" y="0"/>
          <a:chExt cx="0" cy="0"/>
        </a:xfrm>
      </p:grpSpPr>
      <p:sp>
        <p:nvSpPr>
          <p:cNvPr id="30" name="PlaceHolder 1"/>
          <p:cNvSpPr>
            <a:spLocks noGrp="1"/>
          </p:cNvSpPr>
          <p:nvPr>
            <p:ph type="body"/>
          </p:nvPr>
        </p:nvSpPr>
        <p:spPr>
          <a:xfrm>
            <a:off x="0" y="0"/>
            <a:ext cx="4548600" cy="5143320"/>
          </a:xfrm>
          <a:prstGeom prst="rect">
            <a:avLst/>
          </a:prstGeom>
          <a:solidFill>
            <a:srgbClr val="EBEBEB"/>
          </a:solidFill>
          <a:ln w="0">
            <a:noFill/>
          </a:ln>
        </p:spPr>
        <p:txBody>
          <a:bodyPr lIns="90000" tIns="45000" rIns="90000" bIns="45000" anchor="t">
            <a:noAutofit/>
          </a:bodyPr>
          <a:lstStyle/>
          <a:p>
            <a:pPr indent="0" defTabSz="457200">
              <a:lnSpc>
                <a:spcPct val="100000"/>
              </a:lnSpc>
              <a:buNone/>
            </a:pPr>
            <a:r>
              <a:rPr lang="nl-NL" sz="1800" b="0" strike="noStrike" spc="-1">
                <a:solidFill>
                  <a:schemeClr val="dk1"/>
                </a:solidFill>
                <a:latin typeface="Franklin Gothic Book"/>
              </a:rPr>
              <a:t>Afbeelding</a:t>
            </a:r>
            <a:endParaRPr lang="nl-NL" sz="1800" b="0" strike="noStrike" spc="-1">
              <a:solidFill>
                <a:schemeClr val="dk1"/>
              </a:solidFill>
              <a:latin typeface="Aptos"/>
            </a:endParaRPr>
          </a:p>
        </p:txBody>
      </p:sp>
      <p:sp>
        <p:nvSpPr>
          <p:cNvPr id="31" name="PlaceHolder 2"/>
          <p:cNvSpPr>
            <a:spLocks noGrp="1"/>
          </p:cNvSpPr>
          <p:nvPr>
            <p:ph type="title"/>
          </p:nvPr>
        </p:nvSpPr>
        <p:spPr>
          <a:xfrm>
            <a:off x="4830480" y="310680"/>
            <a:ext cx="3934440" cy="1173960"/>
          </a:xfrm>
          <a:prstGeom prst="rect">
            <a:avLst/>
          </a:prstGeom>
          <a:noFill/>
          <a:ln w="0">
            <a:noFill/>
          </a:ln>
        </p:spPr>
        <p:txBody>
          <a:bodyPr lIns="0" tIns="0" rIns="0" bIns="0" anchor="t">
            <a:normAutofit fontScale="92500" lnSpcReduction="10000"/>
          </a:bodyPr>
          <a:lstStyle/>
          <a:p>
            <a:pPr indent="0" defTabSz="457200">
              <a:lnSpc>
                <a:spcPct val="100000"/>
              </a:lnSpc>
              <a:buNone/>
            </a:pPr>
            <a:r>
              <a:rPr lang="nl-NL" sz="3400" b="1" strike="noStrike" spc="-1">
                <a:solidFill>
                  <a:schemeClr val="dk2"/>
                </a:solidFill>
                <a:latin typeface="Aptos"/>
              </a:rPr>
              <a:t>Titelstijl van model bewerken</a:t>
            </a:r>
            <a:endParaRPr lang="nl-NL" sz="3400" b="0" strike="noStrike" spc="-1">
              <a:solidFill>
                <a:schemeClr val="dk1"/>
              </a:solidFill>
              <a:latin typeface="Franklin Gothic Book"/>
            </a:endParaRPr>
          </a:p>
        </p:txBody>
      </p:sp>
      <p:sp>
        <p:nvSpPr>
          <p:cNvPr id="32" name="PlaceHolder 3"/>
          <p:cNvSpPr>
            <a:spLocks noGrp="1"/>
          </p:cNvSpPr>
          <p:nvPr>
            <p:ph type="body"/>
          </p:nvPr>
        </p:nvSpPr>
        <p:spPr>
          <a:xfrm>
            <a:off x="4830480" y="1485000"/>
            <a:ext cx="3934440" cy="2857320"/>
          </a:xfrm>
          <a:prstGeom prst="rect">
            <a:avLst/>
          </a:prstGeom>
          <a:noFill/>
          <a:ln w="0">
            <a:noFill/>
          </a:ln>
        </p:spPr>
        <p:txBody>
          <a:bodyPr lIns="0" tIns="0" rIns="0" bIns="0" anchor="t">
            <a:noAutofit/>
          </a:bodyPr>
          <a:lstStyle/>
          <a:p>
            <a:pPr marL="343080" indent="-343080" defTabSz="457200">
              <a:lnSpc>
                <a:spcPct val="100000"/>
              </a:lnSpc>
              <a:buClr>
                <a:srgbClr val="001D3D"/>
              </a:buClr>
              <a:buFont typeface="Arial"/>
              <a:buChar char="•"/>
            </a:pPr>
            <a:r>
              <a:rPr lang="nl-NL" sz="2600" b="0" strike="noStrike" spc="-1">
                <a:solidFill>
                  <a:schemeClr val="dk1"/>
                </a:solidFill>
                <a:latin typeface="Aptos"/>
              </a:rPr>
              <a:t>Klik om de tekststijl van het model te bewerken</a:t>
            </a:r>
          </a:p>
          <a:p>
            <a:pPr marL="717480" lvl="1" indent="-358920" defTabSz="457200">
              <a:lnSpc>
                <a:spcPct val="100000"/>
              </a:lnSpc>
              <a:buClr>
                <a:srgbClr val="001D3D"/>
              </a:buClr>
              <a:buFont typeface="Lucida Grande"/>
              <a:buChar char="-"/>
            </a:pPr>
            <a:r>
              <a:rPr lang="nl-NL" sz="2200" b="0" strike="noStrike" spc="-1">
                <a:solidFill>
                  <a:schemeClr val="dk1"/>
                </a:solidFill>
                <a:latin typeface="Aptos"/>
              </a:rPr>
              <a:t>Tweede niveau</a:t>
            </a:r>
          </a:p>
        </p:txBody>
      </p:sp>
      <p:pic>
        <p:nvPicPr>
          <p:cNvPr id="33" name="Afbeelding 8"/>
          <p:cNvPicPr/>
          <p:nvPr/>
        </p:nvPicPr>
        <p:blipFill>
          <a:blip r:embed="rId2"/>
          <a:srcRect r="19770"/>
          <a:stretch/>
        </p:blipFill>
        <p:spPr>
          <a:xfrm>
            <a:off x="360000" y="4630320"/>
            <a:ext cx="1602360" cy="379440"/>
          </a:xfrm>
          <a:prstGeom prst="rect">
            <a:avLst/>
          </a:prstGeom>
          <a:noFill/>
          <a:ln w="0">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Image – full page">
    <p:bg>
      <p:bgPr>
        <a:solidFill>
          <a:srgbClr val="FFFEFA"/>
        </a:solidFill>
        <a:effectLst/>
      </p:bgPr>
    </p:bg>
    <p:spTree>
      <p:nvGrpSpPr>
        <p:cNvPr id="1" name=""/>
        <p:cNvGrpSpPr/>
        <p:nvPr/>
      </p:nvGrpSpPr>
      <p:grpSpPr>
        <a:xfrm>
          <a:off x="0" y="0"/>
          <a:ext cx="0" cy="0"/>
          <a:chOff x="0" y="0"/>
          <a:chExt cx="0" cy="0"/>
        </a:xfrm>
      </p:grpSpPr>
      <p:sp>
        <p:nvSpPr>
          <p:cNvPr id="34" name="PlaceHolder 1"/>
          <p:cNvSpPr>
            <a:spLocks noGrp="1"/>
          </p:cNvSpPr>
          <p:nvPr>
            <p:ph type="body"/>
          </p:nvPr>
        </p:nvSpPr>
        <p:spPr>
          <a:xfrm>
            <a:off x="0" y="0"/>
            <a:ext cx="9143640" cy="5143320"/>
          </a:xfrm>
          <a:prstGeom prst="rect">
            <a:avLst/>
          </a:prstGeom>
          <a:solidFill>
            <a:srgbClr val="EBEBEB"/>
          </a:solidFill>
          <a:ln w="0">
            <a:noFill/>
          </a:ln>
        </p:spPr>
        <p:txBody>
          <a:bodyPr lIns="90000" tIns="45000" rIns="90000" bIns="45000" anchor="t">
            <a:noAutofit/>
          </a:bodyPr>
          <a:lstStyle/>
          <a:p>
            <a:pPr marL="432000" indent="-324000">
              <a:spcBef>
                <a:spcPts val="1417"/>
              </a:spcBef>
              <a:buClr>
                <a:srgbClr val="000000"/>
              </a:buClr>
              <a:buSzPct val="45000"/>
              <a:buFont typeface="Wingdings" charset="2"/>
              <a:buChar char=""/>
            </a:pPr>
            <a:r>
              <a:rPr lang="nl-NL" sz="1800" b="0" strike="noStrike" spc="-1">
                <a:solidFill>
                  <a:schemeClr val="dk1"/>
                </a:solidFill>
                <a:latin typeface="Aptos"/>
              </a:rPr>
              <a:t>Click to edit the outline text format</a:t>
            </a:r>
          </a:p>
          <a:p>
            <a:pPr marL="864000" lvl="1" indent="-324000">
              <a:spcBef>
                <a:spcPts val="1134"/>
              </a:spcBef>
              <a:buClr>
                <a:srgbClr val="000000"/>
              </a:buClr>
              <a:buSzPct val="75000"/>
              <a:buFont typeface="Symbol" charset="2"/>
              <a:buChar char=""/>
            </a:pPr>
            <a:r>
              <a:rPr lang="nl-NL" sz="1800" b="0" strike="noStrike" spc="-1">
                <a:solidFill>
                  <a:schemeClr val="dk1"/>
                </a:solidFill>
                <a:latin typeface="Aptos"/>
              </a:rPr>
              <a:t>Second Outline Level</a:t>
            </a:r>
          </a:p>
          <a:p>
            <a:pPr marL="1296000" lvl="2" indent="-288000">
              <a:spcBef>
                <a:spcPts val="850"/>
              </a:spcBef>
              <a:buClr>
                <a:srgbClr val="000000"/>
              </a:buClr>
              <a:buSzPct val="45000"/>
              <a:buFont typeface="Wingdings" charset="2"/>
              <a:buChar char=""/>
            </a:pPr>
            <a:r>
              <a:rPr lang="nl-NL" sz="1800" b="0" strike="noStrike" spc="-1">
                <a:solidFill>
                  <a:schemeClr val="dk1"/>
                </a:solidFill>
                <a:latin typeface="Aptos"/>
              </a:rPr>
              <a:t>Third Outline Level</a:t>
            </a:r>
          </a:p>
          <a:p>
            <a:pPr marL="1728000" lvl="3" indent="-216000">
              <a:spcBef>
                <a:spcPts val="567"/>
              </a:spcBef>
              <a:buClr>
                <a:srgbClr val="000000"/>
              </a:buClr>
              <a:buSzPct val="75000"/>
              <a:buFont typeface="Symbol" charset="2"/>
              <a:buChar char=""/>
            </a:pPr>
            <a:r>
              <a:rPr lang="nl-NL" sz="1800" b="0" strike="noStrike" spc="-1">
                <a:solidFill>
                  <a:schemeClr val="dk1"/>
                </a:solidFill>
                <a:latin typeface="Aptos"/>
              </a:rPr>
              <a:t>Fourth Outline Level</a:t>
            </a:r>
          </a:p>
          <a:p>
            <a:pPr marL="2160000" lvl="4" indent="-216000">
              <a:spcBef>
                <a:spcPts val="283"/>
              </a:spcBef>
              <a:buClr>
                <a:srgbClr val="000000"/>
              </a:buClr>
              <a:buSzPct val="45000"/>
              <a:buFont typeface="Wingdings" charset="2"/>
              <a:buChar char=""/>
            </a:pPr>
            <a:r>
              <a:rPr lang="nl-NL" sz="1800" b="0" strike="noStrike" spc="-1">
                <a:solidFill>
                  <a:schemeClr val="dk1"/>
                </a:solidFill>
                <a:latin typeface="Aptos"/>
              </a:rPr>
              <a:t>Fifth Outline Level</a:t>
            </a:r>
          </a:p>
          <a:p>
            <a:pPr marL="2592000" lvl="5" indent="-216000">
              <a:spcBef>
                <a:spcPts val="283"/>
              </a:spcBef>
              <a:buClr>
                <a:srgbClr val="000000"/>
              </a:buClr>
              <a:buSzPct val="45000"/>
              <a:buFont typeface="Wingdings" charset="2"/>
              <a:buChar char=""/>
            </a:pPr>
            <a:r>
              <a:rPr lang="nl-NL" sz="1800" b="0" strike="noStrike" spc="-1">
                <a:solidFill>
                  <a:schemeClr val="dk1"/>
                </a:solidFill>
                <a:latin typeface="Aptos"/>
              </a:rPr>
              <a:t>Sixth Outline Level</a:t>
            </a:r>
          </a:p>
          <a:p>
            <a:pPr marL="3024000" lvl="6" indent="-216000">
              <a:spcBef>
                <a:spcPts val="283"/>
              </a:spcBef>
              <a:buClr>
                <a:srgbClr val="000000"/>
              </a:buClr>
              <a:buSzPct val="45000"/>
              <a:buFont typeface="Wingdings" charset="2"/>
              <a:buChar char=""/>
            </a:pPr>
            <a:r>
              <a:rPr lang="nl-NL" sz="1800" b="0" strike="noStrike" spc="-1">
                <a:solidFill>
                  <a:schemeClr val="dk1"/>
                </a:solidFill>
                <a:latin typeface="Aptos"/>
              </a:rPr>
              <a:t>Seventh Outline Level</a:t>
            </a:r>
          </a:p>
        </p:txBody>
      </p:sp>
      <p:pic>
        <p:nvPicPr>
          <p:cNvPr id="35" name="Afbeelding 5"/>
          <p:cNvPicPr/>
          <p:nvPr/>
        </p:nvPicPr>
        <p:blipFill>
          <a:blip r:embed="rId2"/>
          <a:srcRect r="19770"/>
          <a:stretch/>
        </p:blipFill>
        <p:spPr>
          <a:xfrm>
            <a:off x="360000" y="4630320"/>
            <a:ext cx="1602360" cy="379440"/>
          </a:xfrm>
          <a:prstGeom prst="rect">
            <a:avLst/>
          </a:prstGeom>
          <a:noFill/>
          <a:ln w="0">
            <a:noFill/>
          </a:ln>
        </p:spPr>
      </p:pic>
      <p:sp>
        <p:nvSpPr>
          <p:cNvPr id="36" name="PlaceHolder 2"/>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indent="0">
              <a:buNone/>
            </a:pPr>
            <a:r>
              <a:rPr lang="nl-NL" sz="1800" b="0" strike="noStrike" spc="-1">
                <a:solidFill>
                  <a:schemeClr val="dk1"/>
                </a:solidFill>
                <a:latin typeface="Franklin Gothic Book"/>
              </a:rPr>
              <a:t>Click to edit the title text format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 stones – dark">
    <p:bg>
      <p:bgPr>
        <a:blipFill rotWithShape="0">
          <a:blip r:embed="rId2"/>
          <a:stretch/>
        </a:blipFill>
        <a:effectLst/>
      </p:bgPr>
    </p:bg>
    <p:spTree>
      <p:nvGrpSpPr>
        <p:cNvPr id="1" name=""/>
        <p:cNvGrpSpPr/>
        <p:nvPr/>
      </p:nvGrpSpPr>
      <p:grpSpPr>
        <a:xfrm>
          <a:off x="0" y="0"/>
          <a:ext cx="0" cy="0"/>
          <a:chOff x="0" y="0"/>
          <a:chExt cx="0" cy="0"/>
        </a:xfrm>
      </p:grpSpPr>
      <p:sp>
        <p:nvSpPr>
          <p:cNvPr id="37" name="PlaceHolder 1"/>
          <p:cNvSpPr>
            <a:spLocks noGrp="1"/>
          </p:cNvSpPr>
          <p:nvPr>
            <p:ph type="title"/>
          </p:nvPr>
        </p:nvSpPr>
        <p:spPr>
          <a:xfrm>
            <a:off x="564480" y="189720"/>
            <a:ext cx="6598080" cy="1653480"/>
          </a:xfrm>
          <a:prstGeom prst="rect">
            <a:avLst/>
          </a:prstGeom>
          <a:noFill/>
          <a:ln w="0">
            <a:noFill/>
          </a:ln>
        </p:spPr>
        <p:txBody>
          <a:bodyPr lIns="0" tIns="0" rIns="0" bIns="0" anchor="t">
            <a:noAutofit/>
          </a:bodyPr>
          <a:lstStyle/>
          <a:p>
            <a:pPr indent="0" defTabSz="457200">
              <a:lnSpc>
                <a:spcPct val="100000"/>
              </a:lnSpc>
              <a:buNone/>
            </a:pPr>
            <a:r>
              <a:rPr lang="nl-NL" sz="5400" b="1" strike="noStrike" spc="-1">
                <a:solidFill>
                  <a:srgbClr val="FFFFFF"/>
                </a:solidFill>
                <a:latin typeface="Aptos"/>
              </a:rPr>
              <a:t>Titelstijl van model bewerken</a:t>
            </a:r>
            <a:endParaRPr lang="nl-NL" sz="5400" b="0" strike="noStrike" spc="-1">
              <a:solidFill>
                <a:schemeClr val="dk1"/>
              </a:solidFill>
              <a:latin typeface="Franklin Gothic Book"/>
            </a:endParaRPr>
          </a:p>
        </p:txBody>
      </p:sp>
      <p:pic>
        <p:nvPicPr>
          <p:cNvPr id="38" name="Afbeelding 10" descr="UM40_RGB_B_blauw.png"/>
          <p:cNvPicPr/>
          <p:nvPr/>
        </p:nvPicPr>
        <p:blipFill>
          <a:blip r:embed="rId3"/>
          <a:srcRect r="20320"/>
          <a:stretch/>
        </p:blipFill>
        <p:spPr>
          <a:xfrm>
            <a:off x="360000" y="4630680"/>
            <a:ext cx="1590120" cy="381600"/>
          </a:xfrm>
          <a:prstGeom prst="rect">
            <a:avLst/>
          </a:prstGeom>
          <a:noFill/>
          <a:ln w="0">
            <a:noFill/>
          </a:ln>
        </p:spPr>
      </p:pic>
      <p:pic>
        <p:nvPicPr>
          <p:cNvPr id="39" name="Afbeelding 3" descr="UM40_RGB_B_diap.png"/>
          <p:cNvPicPr/>
          <p:nvPr/>
        </p:nvPicPr>
        <p:blipFill>
          <a:blip r:embed="rId4"/>
          <a:srcRect r="20320"/>
          <a:stretch/>
        </p:blipFill>
        <p:spPr>
          <a:xfrm>
            <a:off x="360000" y="4630320"/>
            <a:ext cx="1590120" cy="381600"/>
          </a:xfrm>
          <a:prstGeom prst="rect">
            <a:avLst/>
          </a:prstGeom>
          <a:noFill/>
          <a:ln w="0">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Endslide – orange">
    <p:bg>
      <p:bgPr>
        <a:blipFill rotWithShape="0">
          <a:blip r:embed="rId2"/>
          <a:stretch/>
        </a:blipFill>
        <a:effectLst/>
      </p:bgPr>
    </p:bg>
    <p:spTree>
      <p:nvGrpSpPr>
        <p:cNvPr id="1" name=""/>
        <p:cNvGrpSpPr/>
        <p:nvPr/>
      </p:nvGrpSpPr>
      <p:grpSpPr>
        <a:xfrm>
          <a:off x="0" y="0"/>
          <a:ext cx="0" cy="0"/>
          <a:chOff x="0" y="0"/>
          <a:chExt cx="0" cy="0"/>
        </a:xfrm>
      </p:grpSpPr>
      <p:sp>
        <p:nvSpPr>
          <p:cNvPr id="40" name="PlaceHolder 1"/>
          <p:cNvSpPr>
            <a:spLocks noGrp="1"/>
          </p:cNvSpPr>
          <p:nvPr>
            <p:ph type="title"/>
          </p:nvPr>
        </p:nvSpPr>
        <p:spPr>
          <a:xfrm>
            <a:off x="748080" y="1403280"/>
            <a:ext cx="7647840" cy="2336400"/>
          </a:xfrm>
          <a:prstGeom prst="rect">
            <a:avLst/>
          </a:prstGeom>
          <a:noFill/>
          <a:ln w="0">
            <a:noFill/>
          </a:ln>
        </p:spPr>
        <p:txBody>
          <a:bodyPr lIns="0" tIns="0" rIns="0" bIns="0" anchor="ctr">
            <a:noAutofit/>
          </a:bodyPr>
          <a:lstStyle/>
          <a:p>
            <a:pPr indent="0" algn="ctr" defTabSz="457200">
              <a:lnSpc>
                <a:spcPct val="100000"/>
              </a:lnSpc>
              <a:buNone/>
            </a:pPr>
            <a:r>
              <a:rPr lang="nl-NL" sz="5400" b="1" strike="noStrike" spc="-1">
                <a:solidFill>
                  <a:srgbClr val="001D3D"/>
                </a:solidFill>
                <a:latin typeface="Aptos"/>
              </a:rPr>
              <a:t>Titelstijl van model bewerken</a:t>
            </a:r>
            <a:endParaRPr lang="nl-NL" sz="5400" b="0" strike="noStrike" spc="-1">
              <a:solidFill>
                <a:schemeClr val="dk1"/>
              </a:solidFill>
              <a:latin typeface="Franklin Gothic Book"/>
            </a:endParaRPr>
          </a:p>
        </p:txBody>
      </p:sp>
      <p:pic>
        <p:nvPicPr>
          <p:cNvPr id="41" name="Afbeelding 10" descr="UM40_RGB_B_blauw.png"/>
          <p:cNvPicPr/>
          <p:nvPr/>
        </p:nvPicPr>
        <p:blipFill>
          <a:blip r:embed="rId3"/>
          <a:srcRect r="20320"/>
          <a:stretch/>
        </p:blipFill>
        <p:spPr>
          <a:xfrm>
            <a:off x="360000" y="4630680"/>
            <a:ext cx="1590120" cy="381600"/>
          </a:xfrm>
          <a:prstGeom prst="rect">
            <a:avLst/>
          </a:prstGeom>
          <a:noFill/>
          <a:ln w="0">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Endslide – blue">
    <p:bg>
      <p:bgPr>
        <a:blipFill rotWithShape="0">
          <a:blip r:embed="rId2"/>
          <a:stretch/>
        </a:blipFill>
        <a:effectLst/>
      </p:bgPr>
    </p:bg>
    <p:spTree>
      <p:nvGrpSpPr>
        <p:cNvPr id="1" name=""/>
        <p:cNvGrpSpPr/>
        <p:nvPr/>
      </p:nvGrpSpPr>
      <p:grpSpPr>
        <a:xfrm>
          <a:off x="0" y="0"/>
          <a:ext cx="0" cy="0"/>
          <a:chOff x="0" y="0"/>
          <a:chExt cx="0" cy="0"/>
        </a:xfrm>
      </p:grpSpPr>
      <p:sp>
        <p:nvSpPr>
          <p:cNvPr id="42" name="PlaceHolder 1"/>
          <p:cNvSpPr>
            <a:spLocks noGrp="1"/>
          </p:cNvSpPr>
          <p:nvPr>
            <p:ph type="title"/>
          </p:nvPr>
        </p:nvSpPr>
        <p:spPr>
          <a:xfrm>
            <a:off x="748080" y="1403280"/>
            <a:ext cx="7647840" cy="2336400"/>
          </a:xfrm>
          <a:prstGeom prst="rect">
            <a:avLst/>
          </a:prstGeom>
          <a:noFill/>
          <a:ln w="0">
            <a:noFill/>
          </a:ln>
        </p:spPr>
        <p:txBody>
          <a:bodyPr lIns="0" tIns="0" rIns="0" bIns="0" anchor="ctr">
            <a:noAutofit/>
          </a:bodyPr>
          <a:lstStyle/>
          <a:p>
            <a:pPr indent="0" algn="ctr" defTabSz="457200">
              <a:lnSpc>
                <a:spcPct val="100000"/>
              </a:lnSpc>
              <a:buNone/>
            </a:pPr>
            <a:r>
              <a:rPr lang="nl-NL" sz="5400" b="1" strike="noStrike" spc="-1">
                <a:solidFill>
                  <a:srgbClr val="FFFEFA"/>
                </a:solidFill>
                <a:latin typeface="Aptos"/>
              </a:rPr>
              <a:t>Titelstijl van model bewerken</a:t>
            </a:r>
            <a:endParaRPr lang="nl-NL" sz="5400" b="0" strike="noStrike" spc="-1">
              <a:solidFill>
                <a:schemeClr val="dk1"/>
              </a:solidFill>
              <a:latin typeface="Franklin Gothic Book"/>
            </a:endParaRPr>
          </a:p>
        </p:txBody>
      </p:sp>
      <p:pic>
        <p:nvPicPr>
          <p:cNvPr id="43" name="Afbeelding 1" descr="UM40_RGB_B_diap.png"/>
          <p:cNvPicPr/>
          <p:nvPr/>
        </p:nvPicPr>
        <p:blipFill>
          <a:blip r:embed="rId3"/>
          <a:srcRect r="20320"/>
          <a:stretch/>
        </p:blipFill>
        <p:spPr>
          <a:xfrm>
            <a:off x="360000" y="4630320"/>
            <a:ext cx="1590120" cy="381600"/>
          </a:xfrm>
          <a:prstGeom prst="rect">
            <a:avLst/>
          </a:prstGeom>
          <a:noFill/>
          <a:ln w="0">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Endslide – green">
    <p:bg>
      <p:bgPr>
        <a:blipFill rotWithShape="0">
          <a:blip r:embed="rId2"/>
          <a:stretch/>
        </a:blipFill>
        <a:effectLst/>
      </p:bgPr>
    </p:bg>
    <p:spTree>
      <p:nvGrpSpPr>
        <p:cNvPr id="1" name=""/>
        <p:cNvGrpSpPr/>
        <p:nvPr/>
      </p:nvGrpSpPr>
      <p:grpSpPr>
        <a:xfrm>
          <a:off x="0" y="0"/>
          <a:ext cx="0" cy="0"/>
          <a:chOff x="0" y="0"/>
          <a:chExt cx="0" cy="0"/>
        </a:xfrm>
      </p:grpSpPr>
      <p:sp>
        <p:nvSpPr>
          <p:cNvPr id="44" name="PlaceHolder 1"/>
          <p:cNvSpPr>
            <a:spLocks noGrp="1"/>
          </p:cNvSpPr>
          <p:nvPr>
            <p:ph type="title"/>
          </p:nvPr>
        </p:nvSpPr>
        <p:spPr>
          <a:xfrm>
            <a:off x="748080" y="1403280"/>
            <a:ext cx="7647840" cy="2336400"/>
          </a:xfrm>
          <a:prstGeom prst="rect">
            <a:avLst/>
          </a:prstGeom>
          <a:noFill/>
          <a:ln w="0">
            <a:noFill/>
          </a:ln>
        </p:spPr>
        <p:txBody>
          <a:bodyPr lIns="0" tIns="0" rIns="0" bIns="0" anchor="ctr">
            <a:noAutofit/>
          </a:bodyPr>
          <a:lstStyle/>
          <a:p>
            <a:pPr indent="0" algn="ctr" defTabSz="457200">
              <a:lnSpc>
                <a:spcPct val="100000"/>
              </a:lnSpc>
              <a:buNone/>
            </a:pPr>
            <a:r>
              <a:rPr lang="nl-NL" sz="5400" b="1" strike="noStrike" spc="-1">
                <a:solidFill>
                  <a:srgbClr val="FFFEFA"/>
                </a:solidFill>
                <a:latin typeface="Aptos"/>
              </a:rPr>
              <a:t>Titelstijl van model bewerken</a:t>
            </a:r>
            <a:endParaRPr lang="nl-NL" sz="5400" b="0" strike="noStrike" spc="-1">
              <a:solidFill>
                <a:schemeClr val="dk1"/>
              </a:solidFill>
              <a:latin typeface="Franklin Gothic Book"/>
            </a:endParaRPr>
          </a:p>
        </p:txBody>
      </p:sp>
      <p:pic>
        <p:nvPicPr>
          <p:cNvPr id="45" name="Afbeelding 1" descr="UM40_RGB_B_diap.png"/>
          <p:cNvPicPr/>
          <p:nvPr/>
        </p:nvPicPr>
        <p:blipFill>
          <a:blip r:embed="rId3"/>
          <a:srcRect r="20320"/>
          <a:stretch/>
        </p:blipFill>
        <p:spPr>
          <a:xfrm>
            <a:off x="360000" y="4630320"/>
            <a:ext cx="1590120" cy="381600"/>
          </a:xfrm>
          <a:prstGeom prst="rect">
            <a:avLst/>
          </a:prstGeom>
          <a:noFill/>
          <a:ln w="0">
            <a:noFill/>
          </a:ln>
        </p:spPr>
      </p:pic>
      <p:sp>
        <p:nvSpPr>
          <p:cNvPr id="46" name="PlaceHolder 2"/>
          <p:cNvSpPr>
            <a:spLocks noGrp="1"/>
          </p:cNvSpPr>
          <p:nvPr>
            <p:ph type="body"/>
          </p:nvPr>
        </p:nvSpPr>
        <p:spPr>
          <a:xfrm>
            <a:off x="457200" y="1203480"/>
            <a:ext cx="8229240" cy="298296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nl-NL" sz="2600" b="0" strike="noStrike" spc="-1">
                <a:solidFill>
                  <a:schemeClr val="dk1"/>
                </a:solidFill>
                <a:latin typeface="Aptos"/>
              </a:rPr>
              <a:t>Click to edit the outline text format</a:t>
            </a:r>
          </a:p>
          <a:p>
            <a:pPr marL="864000" lvl="1" indent="-324000">
              <a:spcBef>
                <a:spcPts val="1134"/>
              </a:spcBef>
              <a:buClr>
                <a:srgbClr val="FFFFFF"/>
              </a:buClr>
              <a:buSzPct val="75000"/>
              <a:buFont typeface="Symbol" charset="2"/>
              <a:buChar char=""/>
            </a:pPr>
            <a:r>
              <a:rPr lang="nl-NL" sz="1800" b="0" strike="noStrike" spc="-1">
                <a:solidFill>
                  <a:schemeClr val="dk1"/>
                </a:solidFill>
                <a:latin typeface="Aptos"/>
              </a:rPr>
              <a:t>Second Outline Level</a:t>
            </a:r>
          </a:p>
          <a:p>
            <a:pPr marL="1296000" lvl="2" indent="-288000">
              <a:spcBef>
                <a:spcPts val="850"/>
              </a:spcBef>
              <a:buClr>
                <a:srgbClr val="FFFFFF"/>
              </a:buClr>
              <a:buSzPct val="45000"/>
              <a:buFont typeface="Wingdings" charset="2"/>
              <a:buChar char=""/>
            </a:pPr>
            <a:r>
              <a:rPr lang="nl-NL" sz="1400" b="0" strike="noStrike" spc="-1">
                <a:solidFill>
                  <a:schemeClr val="dk1"/>
                </a:solidFill>
                <a:latin typeface="Aptos"/>
              </a:rPr>
              <a:t>Third Outline Level</a:t>
            </a:r>
          </a:p>
          <a:p>
            <a:pPr marL="1728000" lvl="3" indent="-216000">
              <a:spcBef>
                <a:spcPts val="567"/>
              </a:spcBef>
              <a:buClr>
                <a:srgbClr val="FFFFFF"/>
              </a:buClr>
              <a:buSzPct val="75000"/>
              <a:buFont typeface="Symbol" charset="2"/>
              <a:buChar char=""/>
            </a:pPr>
            <a:r>
              <a:rPr lang="nl-NL" sz="1400" b="0" strike="noStrike" spc="-1">
                <a:solidFill>
                  <a:schemeClr val="dk1"/>
                </a:solidFill>
                <a:latin typeface="Aptos"/>
              </a:rPr>
              <a:t>Fourth Outline Level</a:t>
            </a:r>
          </a:p>
          <a:p>
            <a:pPr marL="2160000" lvl="4" indent="-216000">
              <a:spcBef>
                <a:spcPts val="283"/>
              </a:spcBef>
              <a:buClr>
                <a:srgbClr val="FFFFFF"/>
              </a:buClr>
              <a:buSzPct val="45000"/>
              <a:buFont typeface="Wingdings" charset="2"/>
              <a:buChar char=""/>
            </a:pPr>
            <a:r>
              <a:rPr lang="nl-NL" sz="2000" b="0" strike="noStrike" spc="-1">
                <a:solidFill>
                  <a:schemeClr val="dk1"/>
                </a:solidFill>
                <a:latin typeface="Aptos"/>
              </a:rPr>
              <a:t>Fifth Outline Level</a:t>
            </a:r>
          </a:p>
          <a:p>
            <a:pPr marL="2592000" lvl="5" indent="-216000">
              <a:spcBef>
                <a:spcPts val="283"/>
              </a:spcBef>
              <a:buClr>
                <a:srgbClr val="FFFFFF"/>
              </a:buClr>
              <a:buSzPct val="45000"/>
              <a:buFont typeface="Wingdings" charset="2"/>
              <a:buChar char=""/>
            </a:pPr>
            <a:r>
              <a:rPr lang="nl-NL" sz="2000" b="0" strike="noStrike" spc="-1">
                <a:solidFill>
                  <a:schemeClr val="dk1"/>
                </a:solidFill>
                <a:latin typeface="Aptos"/>
              </a:rPr>
              <a:t>Sixth Outline Level</a:t>
            </a:r>
          </a:p>
          <a:p>
            <a:pPr marL="3024000" lvl="6" indent="-216000">
              <a:spcBef>
                <a:spcPts val="283"/>
              </a:spcBef>
              <a:buClr>
                <a:srgbClr val="FFFFFF"/>
              </a:buClr>
              <a:buSzPct val="45000"/>
              <a:buFont typeface="Wingdings" charset="2"/>
              <a:buChar char=""/>
            </a:pPr>
            <a:r>
              <a:rPr lang="nl-NL" sz="2000" b="0" strike="noStrike" spc="-1">
                <a:solidFill>
                  <a:schemeClr val="dk1"/>
                </a:solidFill>
                <a:latin typeface="Aptos"/>
              </a:rPr>
              <a:t>Seventh Outline Level</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Endslide – yellow">
    <p:bg>
      <p:bgPr>
        <a:blipFill rotWithShape="0">
          <a:blip r:embed="rId2"/>
          <a:stretch/>
        </a:blipFill>
        <a:effectLst/>
      </p:bgPr>
    </p:bg>
    <p:spTree>
      <p:nvGrpSpPr>
        <p:cNvPr id="1" name=""/>
        <p:cNvGrpSpPr/>
        <p:nvPr/>
      </p:nvGrpSpPr>
      <p:grpSpPr>
        <a:xfrm>
          <a:off x="0" y="0"/>
          <a:ext cx="0" cy="0"/>
          <a:chOff x="0" y="0"/>
          <a:chExt cx="0" cy="0"/>
        </a:xfrm>
      </p:grpSpPr>
      <p:pic>
        <p:nvPicPr>
          <p:cNvPr id="47" name="Afbeelding 10" descr="UM40_RGB_B_blauw.png"/>
          <p:cNvPicPr/>
          <p:nvPr/>
        </p:nvPicPr>
        <p:blipFill>
          <a:blip r:embed="rId3"/>
          <a:srcRect r="20320"/>
          <a:stretch/>
        </p:blipFill>
        <p:spPr>
          <a:xfrm>
            <a:off x="360000" y="4630680"/>
            <a:ext cx="1590120" cy="381600"/>
          </a:xfrm>
          <a:prstGeom prst="rect">
            <a:avLst/>
          </a:prstGeom>
          <a:noFill/>
          <a:ln w="0">
            <a:noFill/>
          </a:ln>
        </p:spPr>
      </p:pic>
      <p:sp>
        <p:nvSpPr>
          <p:cNvPr id="48" name="PlaceHolder 1"/>
          <p:cNvSpPr>
            <a:spLocks noGrp="1"/>
          </p:cNvSpPr>
          <p:nvPr>
            <p:ph type="title"/>
          </p:nvPr>
        </p:nvSpPr>
        <p:spPr>
          <a:xfrm>
            <a:off x="748080" y="1403280"/>
            <a:ext cx="7647840" cy="2336400"/>
          </a:xfrm>
          <a:prstGeom prst="rect">
            <a:avLst/>
          </a:prstGeom>
          <a:noFill/>
          <a:ln w="0">
            <a:noFill/>
          </a:ln>
        </p:spPr>
        <p:txBody>
          <a:bodyPr lIns="0" tIns="0" rIns="0" bIns="0" anchor="ctr">
            <a:noAutofit/>
          </a:bodyPr>
          <a:lstStyle/>
          <a:p>
            <a:pPr indent="0" algn="ctr" defTabSz="457200">
              <a:lnSpc>
                <a:spcPct val="100000"/>
              </a:lnSpc>
              <a:buNone/>
            </a:pPr>
            <a:r>
              <a:rPr lang="nl-NL" sz="5400" b="1" strike="noStrike" spc="-1">
                <a:solidFill>
                  <a:srgbClr val="001D3D"/>
                </a:solidFill>
                <a:latin typeface="Aptos"/>
              </a:rPr>
              <a:t>Titelstijl van model bewerken</a:t>
            </a:r>
            <a:endParaRPr lang="nl-NL" sz="5400" b="0" strike="noStrike" spc="-1">
              <a:solidFill>
                <a:schemeClr val="dk1"/>
              </a:solidFill>
              <a:latin typeface="Franklin Gothic Book"/>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Endslide – light green">
    <p:bg>
      <p:bgPr>
        <a:blipFill rotWithShape="0">
          <a:blip r:embed="rId2"/>
          <a:stretch/>
        </a:blipFill>
        <a:effectLst/>
      </p:bgPr>
    </p:bg>
    <p:spTree>
      <p:nvGrpSpPr>
        <p:cNvPr id="1" name=""/>
        <p:cNvGrpSpPr/>
        <p:nvPr/>
      </p:nvGrpSpPr>
      <p:grpSpPr>
        <a:xfrm>
          <a:off x="0" y="0"/>
          <a:ext cx="0" cy="0"/>
          <a:chOff x="0" y="0"/>
          <a:chExt cx="0" cy="0"/>
        </a:xfrm>
      </p:grpSpPr>
      <p:pic>
        <p:nvPicPr>
          <p:cNvPr id="49" name="Afbeelding 10" descr="UM40_RGB_B_blauw.png"/>
          <p:cNvPicPr/>
          <p:nvPr/>
        </p:nvPicPr>
        <p:blipFill>
          <a:blip r:embed="rId3"/>
          <a:srcRect r="20320"/>
          <a:stretch/>
        </p:blipFill>
        <p:spPr>
          <a:xfrm>
            <a:off x="360000" y="4630680"/>
            <a:ext cx="1590120" cy="381600"/>
          </a:xfrm>
          <a:prstGeom prst="rect">
            <a:avLst/>
          </a:prstGeom>
          <a:noFill/>
          <a:ln w="0">
            <a:noFill/>
          </a:ln>
        </p:spPr>
      </p:pic>
      <p:sp>
        <p:nvSpPr>
          <p:cNvPr id="50" name="PlaceHolder 1"/>
          <p:cNvSpPr>
            <a:spLocks noGrp="1"/>
          </p:cNvSpPr>
          <p:nvPr>
            <p:ph type="title"/>
          </p:nvPr>
        </p:nvSpPr>
        <p:spPr>
          <a:xfrm>
            <a:off x="748080" y="1403280"/>
            <a:ext cx="7647840" cy="2336400"/>
          </a:xfrm>
          <a:prstGeom prst="rect">
            <a:avLst/>
          </a:prstGeom>
          <a:noFill/>
          <a:ln w="0">
            <a:noFill/>
          </a:ln>
        </p:spPr>
        <p:txBody>
          <a:bodyPr lIns="0" tIns="0" rIns="0" bIns="0" anchor="ctr">
            <a:noAutofit/>
          </a:bodyPr>
          <a:lstStyle/>
          <a:p>
            <a:pPr indent="0" algn="ctr" defTabSz="457200">
              <a:lnSpc>
                <a:spcPct val="100000"/>
              </a:lnSpc>
              <a:buNone/>
            </a:pPr>
            <a:r>
              <a:rPr lang="nl-NL" sz="5400" b="1" strike="noStrike" spc="-1">
                <a:solidFill>
                  <a:srgbClr val="001D3D"/>
                </a:solidFill>
                <a:latin typeface="Aptos"/>
              </a:rPr>
              <a:t>Titelstijl van model bewerken</a:t>
            </a:r>
            <a:endParaRPr lang="nl-NL" sz="5400" b="0" strike="noStrike" spc="-1">
              <a:solidFill>
                <a:schemeClr val="dk1"/>
              </a:solidFill>
              <a:latin typeface="Franklin Gothic Book"/>
            </a:endParaRPr>
          </a:p>
        </p:txBody>
      </p:sp>
      <p:sp>
        <p:nvSpPr>
          <p:cNvPr id="51" name="PlaceHolder 2"/>
          <p:cNvSpPr>
            <a:spLocks noGrp="1"/>
          </p:cNvSpPr>
          <p:nvPr>
            <p:ph type="body"/>
          </p:nvPr>
        </p:nvSpPr>
        <p:spPr>
          <a:xfrm>
            <a:off x="457200" y="1203480"/>
            <a:ext cx="8229240" cy="298296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nl-NL" sz="2600" b="0" strike="noStrike" spc="-1">
                <a:solidFill>
                  <a:schemeClr val="dk1"/>
                </a:solidFill>
                <a:latin typeface="Aptos"/>
              </a:rPr>
              <a:t>Click to edit the outline text format</a:t>
            </a:r>
          </a:p>
          <a:p>
            <a:pPr marL="864000" lvl="1" indent="-324000">
              <a:spcBef>
                <a:spcPts val="1134"/>
              </a:spcBef>
              <a:buClr>
                <a:srgbClr val="000000"/>
              </a:buClr>
              <a:buSzPct val="75000"/>
              <a:buFont typeface="Symbol" charset="2"/>
              <a:buChar char=""/>
            </a:pPr>
            <a:r>
              <a:rPr lang="nl-NL" sz="1800" b="0" strike="noStrike" spc="-1">
                <a:solidFill>
                  <a:schemeClr val="dk1"/>
                </a:solidFill>
                <a:latin typeface="Aptos"/>
              </a:rPr>
              <a:t>Second Outline Level</a:t>
            </a:r>
          </a:p>
          <a:p>
            <a:pPr marL="1296000" lvl="2" indent="-288000">
              <a:spcBef>
                <a:spcPts val="850"/>
              </a:spcBef>
              <a:buClr>
                <a:srgbClr val="000000"/>
              </a:buClr>
              <a:buSzPct val="45000"/>
              <a:buFont typeface="Wingdings" charset="2"/>
              <a:buChar char=""/>
            </a:pPr>
            <a:r>
              <a:rPr lang="nl-NL" sz="1400" b="0" strike="noStrike" spc="-1">
                <a:solidFill>
                  <a:schemeClr val="dk1"/>
                </a:solidFill>
                <a:latin typeface="Aptos"/>
              </a:rPr>
              <a:t>Third Outline Level</a:t>
            </a:r>
          </a:p>
          <a:p>
            <a:pPr marL="1728000" lvl="3" indent="-216000">
              <a:spcBef>
                <a:spcPts val="567"/>
              </a:spcBef>
              <a:buClr>
                <a:srgbClr val="000000"/>
              </a:buClr>
              <a:buSzPct val="75000"/>
              <a:buFont typeface="Symbol" charset="2"/>
              <a:buChar char=""/>
            </a:pPr>
            <a:r>
              <a:rPr lang="nl-NL" sz="1400" b="0" strike="noStrike" spc="-1">
                <a:solidFill>
                  <a:schemeClr val="dk1"/>
                </a:solidFill>
                <a:latin typeface="Aptos"/>
              </a:rPr>
              <a:t>Fourth Outline Level</a:t>
            </a:r>
          </a:p>
          <a:p>
            <a:pPr marL="2160000" lvl="4" indent="-216000">
              <a:spcBef>
                <a:spcPts val="283"/>
              </a:spcBef>
              <a:buClr>
                <a:srgbClr val="000000"/>
              </a:buClr>
              <a:buSzPct val="45000"/>
              <a:buFont typeface="Wingdings" charset="2"/>
              <a:buChar char=""/>
            </a:pPr>
            <a:r>
              <a:rPr lang="nl-NL" sz="2000" b="0" strike="noStrike" spc="-1">
                <a:solidFill>
                  <a:schemeClr val="dk1"/>
                </a:solidFill>
                <a:latin typeface="Aptos"/>
              </a:rPr>
              <a:t>Fifth Outline Level</a:t>
            </a:r>
          </a:p>
          <a:p>
            <a:pPr marL="2592000" lvl="5" indent="-216000">
              <a:spcBef>
                <a:spcPts val="283"/>
              </a:spcBef>
              <a:buClr>
                <a:srgbClr val="000000"/>
              </a:buClr>
              <a:buSzPct val="45000"/>
              <a:buFont typeface="Wingdings" charset="2"/>
              <a:buChar char=""/>
            </a:pPr>
            <a:r>
              <a:rPr lang="nl-NL" sz="2000" b="0" strike="noStrike" spc="-1">
                <a:solidFill>
                  <a:schemeClr val="dk1"/>
                </a:solidFill>
                <a:latin typeface="Aptos"/>
              </a:rPr>
              <a:t>Sixth Outline Level</a:t>
            </a:r>
          </a:p>
          <a:p>
            <a:pPr marL="3024000" lvl="6" indent="-216000">
              <a:spcBef>
                <a:spcPts val="283"/>
              </a:spcBef>
              <a:buClr>
                <a:srgbClr val="000000"/>
              </a:buClr>
              <a:buSzPct val="45000"/>
              <a:buFont typeface="Wingdings" charset="2"/>
              <a:buChar char=""/>
            </a:pPr>
            <a:r>
              <a:rPr lang="nl-NL" sz="2000" b="0" strike="noStrike" spc="-1">
                <a:solidFill>
                  <a:schemeClr val="dk1"/>
                </a:solidFill>
                <a:latin typeface="Aptos"/>
              </a:rPr>
              <a:t>Seventh Outline Level</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dslide – light blue">
    <p:bg>
      <p:bgPr>
        <a:blipFill rotWithShape="0">
          <a:blip r:embed="rId2"/>
          <a:stretch/>
        </a:blipFill>
        <a:effectLst/>
      </p:bgPr>
    </p:bg>
    <p:spTree>
      <p:nvGrpSpPr>
        <p:cNvPr id="1" name=""/>
        <p:cNvGrpSpPr/>
        <p:nvPr/>
      </p:nvGrpSpPr>
      <p:grpSpPr>
        <a:xfrm>
          <a:off x="0" y="0"/>
          <a:ext cx="0" cy="0"/>
          <a:chOff x="0" y="0"/>
          <a:chExt cx="0" cy="0"/>
        </a:xfrm>
      </p:grpSpPr>
      <p:pic>
        <p:nvPicPr>
          <p:cNvPr id="52" name="Afbeelding 10" descr="UM40_RGB_B_blauw.png"/>
          <p:cNvPicPr/>
          <p:nvPr/>
        </p:nvPicPr>
        <p:blipFill>
          <a:blip r:embed="rId3"/>
          <a:srcRect r="20320"/>
          <a:stretch/>
        </p:blipFill>
        <p:spPr>
          <a:xfrm>
            <a:off x="360000" y="4630680"/>
            <a:ext cx="1590120" cy="381600"/>
          </a:xfrm>
          <a:prstGeom prst="rect">
            <a:avLst/>
          </a:prstGeom>
          <a:noFill/>
          <a:ln w="0">
            <a:noFill/>
          </a:ln>
        </p:spPr>
      </p:pic>
      <p:sp>
        <p:nvSpPr>
          <p:cNvPr id="53" name="PlaceHolder 1"/>
          <p:cNvSpPr>
            <a:spLocks noGrp="1"/>
          </p:cNvSpPr>
          <p:nvPr>
            <p:ph type="title"/>
          </p:nvPr>
        </p:nvSpPr>
        <p:spPr>
          <a:xfrm>
            <a:off x="748080" y="1403280"/>
            <a:ext cx="7647840" cy="2336400"/>
          </a:xfrm>
          <a:prstGeom prst="rect">
            <a:avLst/>
          </a:prstGeom>
          <a:noFill/>
          <a:ln w="0">
            <a:noFill/>
          </a:ln>
        </p:spPr>
        <p:txBody>
          <a:bodyPr lIns="0" tIns="0" rIns="0" bIns="0" anchor="ctr">
            <a:noAutofit/>
          </a:bodyPr>
          <a:lstStyle/>
          <a:p>
            <a:pPr indent="0" algn="ctr" defTabSz="457200">
              <a:lnSpc>
                <a:spcPct val="100000"/>
              </a:lnSpc>
              <a:buNone/>
            </a:pPr>
            <a:r>
              <a:rPr lang="nl-NL" sz="5400" b="1" strike="noStrike" spc="-1">
                <a:solidFill>
                  <a:srgbClr val="001D3D"/>
                </a:solidFill>
                <a:latin typeface="Aptos"/>
              </a:rPr>
              <a:t>Titelstijl van model bewerken</a:t>
            </a:r>
            <a:endParaRPr lang="nl-NL" sz="5400" b="0" strike="noStrike" spc="-1">
              <a:solidFill>
                <a:schemeClr val="dk1"/>
              </a:solidFill>
              <a:latin typeface="Franklin Gothic Book"/>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ndslide – pink">
    <p:bg>
      <p:bgPr>
        <a:blipFill rotWithShape="0">
          <a:blip r:embed="rId2"/>
          <a:stretch/>
        </a:blipFill>
        <a:effectLst/>
      </p:bgPr>
    </p:bg>
    <p:spTree>
      <p:nvGrpSpPr>
        <p:cNvPr id="1" name=""/>
        <p:cNvGrpSpPr/>
        <p:nvPr/>
      </p:nvGrpSpPr>
      <p:grpSpPr>
        <a:xfrm>
          <a:off x="0" y="0"/>
          <a:ext cx="0" cy="0"/>
          <a:chOff x="0" y="0"/>
          <a:chExt cx="0" cy="0"/>
        </a:xfrm>
      </p:grpSpPr>
      <p:pic>
        <p:nvPicPr>
          <p:cNvPr id="54" name="Afbeelding 10" descr="UM40_RGB_B_blauw.png"/>
          <p:cNvPicPr/>
          <p:nvPr/>
        </p:nvPicPr>
        <p:blipFill>
          <a:blip r:embed="rId3"/>
          <a:srcRect r="20320"/>
          <a:stretch/>
        </p:blipFill>
        <p:spPr>
          <a:xfrm>
            <a:off x="360000" y="4630680"/>
            <a:ext cx="1590120" cy="381600"/>
          </a:xfrm>
          <a:prstGeom prst="rect">
            <a:avLst/>
          </a:prstGeom>
          <a:noFill/>
          <a:ln w="0">
            <a:noFill/>
          </a:ln>
        </p:spPr>
      </p:pic>
      <p:sp>
        <p:nvSpPr>
          <p:cNvPr id="55" name="PlaceHolder 1"/>
          <p:cNvSpPr>
            <a:spLocks noGrp="1"/>
          </p:cNvSpPr>
          <p:nvPr>
            <p:ph type="title"/>
          </p:nvPr>
        </p:nvSpPr>
        <p:spPr>
          <a:xfrm>
            <a:off x="748080" y="1403280"/>
            <a:ext cx="7647840" cy="2336400"/>
          </a:xfrm>
          <a:prstGeom prst="rect">
            <a:avLst/>
          </a:prstGeom>
          <a:noFill/>
          <a:ln w="0">
            <a:noFill/>
          </a:ln>
        </p:spPr>
        <p:txBody>
          <a:bodyPr lIns="0" tIns="0" rIns="0" bIns="0" anchor="ctr">
            <a:noAutofit/>
          </a:bodyPr>
          <a:lstStyle/>
          <a:p>
            <a:pPr indent="0" algn="ctr" defTabSz="457200">
              <a:lnSpc>
                <a:spcPct val="100000"/>
              </a:lnSpc>
              <a:buNone/>
            </a:pPr>
            <a:r>
              <a:rPr lang="nl-NL" sz="5400" b="1" strike="noStrike" spc="-1">
                <a:solidFill>
                  <a:srgbClr val="001D3D"/>
                </a:solidFill>
                <a:latin typeface="Aptos"/>
              </a:rPr>
              <a:t>Titelstijl van model bewerken</a:t>
            </a:r>
            <a:endParaRPr lang="nl-NL" sz="5400" b="0" strike="noStrike" spc="-1">
              <a:solidFill>
                <a:schemeClr val="dk1"/>
              </a:solidFill>
              <a:latin typeface="Franklin Gothic Book"/>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Quote/chapter – stones – dark">
    <p:bg>
      <p:bgPr>
        <a:blipFill rotWithShape="0">
          <a:blip r:embed="rId2"/>
          <a:stretch/>
        </a:blip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272960" y="1314360"/>
            <a:ext cx="6598080" cy="2289240"/>
          </a:xfrm>
          <a:prstGeom prst="rect">
            <a:avLst/>
          </a:prstGeom>
          <a:noFill/>
          <a:ln w="0">
            <a:noFill/>
          </a:ln>
        </p:spPr>
        <p:txBody>
          <a:bodyPr lIns="0" tIns="0" rIns="0" bIns="0" anchor="ctr">
            <a:noAutofit/>
          </a:bodyPr>
          <a:lstStyle/>
          <a:p>
            <a:pPr indent="0" algn="ctr" defTabSz="457200">
              <a:lnSpc>
                <a:spcPct val="100000"/>
              </a:lnSpc>
              <a:buNone/>
            </a:pPr>
            <a:r>
              <a:rPr lang="nl-NL" sz="3400" b="1" strike="noStrike" spc="-1">
                <a:solidFill>
                  <a:srgbClr val="FFFFFF"/>
                </a:solidFill>
                <a:latin typeface="Aptos"/>
              </a:rPr>
              <a:t>Titelstijl van model bewerken</a:t>
            </a:r>
            <a:endParaRPr lang="nl-NL" sz="3400" b="0" strike="noStrike" spc="-1">
              <a:solidFill>
                <a:schemeClr val="dk1"/>
              </a:solidFill>
              <a:latin typeface="Franklin Gothic Book"/>
            </a:endParaRPr>
          </a:p>
        </p:txBody>
      </p:sp>
      <p:pic>
        <p:nvPicPr>
          <p:cNvPr id="6" name="Afbeelding 4" descr="UM40_RGB_B_diap.png"/>
          <p:cNvPicPr/>
          <p:nvPr/>
        </p:nvPicPr>
        <p:blipFill>
          <a:blip r:embed="rId3"/>
          <a:srcRect r="20320"/>
          <a:stretch/>
        </p:blipFill>
        <p:spPr>
          <a:xfrm>
            <a:off x="360000" y="4630320"/>
            <a:ext cx="1590120" cy="381600"/>
          </a:xfrm>
          <a:prstGeom prst="rect">
            <a:avLst/>
          </a:prstGeom>
          <a:noFill/>
          <a:ln w="0">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Endslide – echte antwoorden – stones">
    <p:bg>
      <p:bgPr>
        <a:blipFill rotWithShape="0">
          <a:blip r:embed="rId2"/>
          <a:stretch/>
        </a:blipFill>
        <a:effectLst/>
      </p:bgPr>
    </p:bg>
    <p:spTree>
      <p:nvGrpSpPr>
        <p:cNvPr id="1" name=""/>
        <p:cNvGrpSpPr/>
        <p:nvPr/>
      </p:nvGrpSpPr>
      <p:grpSpPr>
        <a:xfrm>
          <a:off x="0" y="0"/>
          <a:ext cx="0" cy="0"/>
          <a:chOff x="0" y="0"/>
          <a:chExt cx="0" cy="0"/>
        </a:xfrm>
      </p:grpSpPr>
      <p:pic>
        <p:nvPicPr>
          <p:cNvPr id="56" name="Afbeelding 10" descr="UM40_RGB_B_blauw.png"/>
          <p:cNvPicPr/>
          <p:nvPr/>
        </p:nvPicPr>
        <p:blipFill>
          <a:blip r:embed="rId3"/>
          <a:srcRect r="20320"/>
          <a:stretch/>
        </p:blipFill>
        <p:spPr>
          <a:xfrm>
            <a:off x="360000" y="4630680"/>
            <a:ext cx="1590120" cy="381600"/>
          </a:xfrm>
          <a:prstGeom prst="rect">
            <a:avLst/>
          </a:prstGeom>
          <a:noFill/>
          <a:ln w="0">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Endslide – echte antwoorden – orange">
    <p:bg>
      <p:bgPr>
        <a:blipFill rotWithShape="0">
          <a:blip r:embed="rId2"/>
          <a:stretch/>
        </a:blipFill>
        <a:effectLst/>
      </p:bgPr>
    </p:bg>
    <p:spTree>
      <p:nvGrpSpPr>
        <p:cNvPr id="1" name=""/>
        <p:cNvGrpSpPr/>
        <p:nvPr/>
      </p:nvGrpSpPr>
      <p:grpSpPr>
        <a:xfrm>
          <a:off x="0" y="0"/>
          <a:ext cx="0" cy="0"/>
          <a:chOff x="0" y="0"/>
          <a:chExt cx="0" cy="0"/>
        </a:xfrm>
      </p:grpSpPr>
      <p:pic>
        <p:nvPicPr>
          <p:cNvPr id="57" name="Afbeelding 10" descr="UM40_RGB_B_blauw.png"/>
          <p:cNvPicPr/>
          <p:nvPr/>
        </p:nvPicPr>
        <p:blipFill>
          <a:blip r:embed="rId3"/>
          <a:srcRect r="20320"/>
          <a:stretch/>
        </p:blipFill>
        <p:spPr>
          <a:xfrm>
            <a:off x="360000" y="4630680"/>
            <a:ext cx="1590120" cy="381600"/>
          </a:xfrm>
          <a:prstGeom prst="rect">
            <a:avLst/>
          </a:prstGeom>
          <a:noFill/>
          <a:ln w="0">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Endslide – finding tomorrow's – stones">
    <p:bg>
      <p:bgPr>
        <a:blipFill rotWithShape="0">
          <a:blip r:embed="rId2"/>
          <a:stretch/>
        </a:blipFill>
        <a:effectLst/>
      </p:bgPr>
    </p:bg>
    <p:spTree>
      <p:nvGrpSpPr>
        <p:cNvPr id="1" name=""/>
        <p:cNvGrpSpPr/>
        <p:nvPr/>
      </p:nvGrpSpPr>
      <p:grpSpPr>
        <a:xfrm>
          <a:off x="0" y="0"/>
          <a:ext cx="0" cy="0"/>
          <a:chOff x="0" y="0"/>
          <a:chExt cx="0" cy="0"/>
        </a:xfrm>
      </p:grpSpPr>
      <p:pic>
        <p:nvPicPr>
          <p:cNvPr id="58" name="Afbeelding 10" descr="UM40_RGB_B_blauw.png"/>
          <p:cNvPicPr/>
          <p:nvPr/>
        </p:nvPicPr>
        <p:blipFill>
          <a:blip r:embed="rId3"/>
          <a:srcRect r="20320"/>
          <a:stretch/>
        </p:blipFill>
        <p:spPr>
          <a:xfrm>
            <a:off x="360000" y="4630680"/>
            <a:ext cx="1590120" cy="381600"/>
          </a:xfrm>
          <a:prstGeom prst="rect">
            <a:avLst/>
          </a:prstGeom>
          <a:noFill/>
          <a:ln w="0">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 background image – 1">
    <p:bg>
      <p:bgPr>
        <a:blipFill rotWithShape="0">
          <a:blip r:embed="rId2"/>
          <a:stretch/>
        </a:blipFill>
        <a:effectLst/>
      </p:bgPr>
    </p:bg>
    <p:spTree>
      <p:nvGrpSpPr>
        <p:cNvPr id="1" name=""/>
        <p:cNvGrpSpPr/>
        <p:nvPr/>
      </p:nvGrpSpPr>
      <p:grpSpPr>
        <a:xfrm>
          <a:off x="0" y="0"/>
          <a:ext cx="0" cy="0"/>
          <a:chOff x="0" y="0"/>
          <a:chExt cx="0" cy="0"/>
        </a:xfrm>
      </p:grpSpPr>
      <p:sp>
        <p:nvSpPr>
          <p:cNvPr id="59" name="PlaceHolder 1"/>
          <p:cNvSpPr>
            <a:spLocks noGrp="1"/>
          </p:cNvSpPr>
          <p:nvPr>
            <p:ph type="title"/>
          </p:nvPr>
        </p:nvSpPr>
        <p:spPr>
          <a:xfrm>
            <a:off x="564480" y="189720"/>
            <a:ext cx="7376760" cy="1653480"/>
          </a:xfrm>
          <a:prstGeom prst="rect">
            <a:avLst/>
          </a:prstGeom>
          <a:noFill/>
          <a:ln w="0">
            <a:noFill/>
          </a:ln>
        </p:spPr>
        <p:txBody>
          <a:bodyPr lIns="0" tIns="0" rIns="0" bIns="0" anchor="t">
            <a:noAutofit/>
          </a:bodyPr>
          <a:lstStyle/>
          <a:p>
            <a:pPr indent="0" defTabSz="457200">
              <a:lnSpc>
                <a:spcPct val="100000"/>
              </a:lnSpc>
              <a:buNone/>
            </a:pPr>
            <a:r>
              <a:rPr lang="nl-NL" sz="5400" b="1" strike="noStrike" spc="-1">
                <a:solidFill>
                  <a:srgbClr val="FFFFFF"/>
                </a:solidFill>
                <a:latin typeface="Aptos"/>
              </a:rPr>
              <a:t>Titelstijl van model bewerken</a:t>
            </a:r>
            <a:endParaRPr lang="nl-NL" sz="5400" b="0" strike="noStrike" spc="-1">
              <a:solidFill>
                <a:schemeClr val="dk1"/>
              </a:solidFill>
              <a:latin typeface="Franklin Gothic Book"/>
            </a:endParaRPr>
          </a:p>
        </p:txBody>
      </p:sp>
      <p:pic>
        <p:nvPicPr>
          <p:cNvPr id="60" name="Afbeelding 9" descr="UM40_RGB_B_diap.png"/>
          <p:cNvPicPr/>
          <p:nvPr/>
        </p:nvPicPr>
        <p:blipFill>
          <a:blip r:embed="rId3"/>
          <a:srcRect r="20320"/>
          <a:stretch/>
        </p:blipFill>
        <p:spPr>
          <a:xfrm>
            <a:off x="360000" y="4630320"/>
            <a:ext cx="1590120" cy="381600"/>
          </a:xfrm>
          <a:prstGeom prst="rect">
            <a:avLst/>
          </a:prstGeom>
          <a:noFill/>
          <a:ln w="0">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Endslide – finding tomorrow's – orange">
    <p:bg>
      <p:bgPr>
        <a:blipFill rotWithShape="0">
          <a:blip r:embed="rId2"/>
          <a:stretch/>
        </a:blipFill>
        <a:effectLst/>
      </p:bgPr>
    </p:bg>
    <p:spTree>
      <p:nvGrpSpPr>
        <p:cNvPr id="1" name=""/>
        <p:cNvGrpSpPr/>
        <p:nvPr/>
      </p:nvGrpSpPr>
      <p:grpSpPr>
        <a:xfrm>
          <a:off x="0" y="0"/>
          <a:ext cx="0" cy="0"/>
          <a:chOff x="0" y="0"/>
          <a:chExt cx="0" cy="0"/>
        </a:xfrm>
      </p:grpSpPr>
      <p:pic>
        <p:nvPicPr>
          <p:cNvPr id="61" name="Afbeelding 10" descr="UM40_RGB_B_blauw.png"/>
          <p:cNvPicPr/>
          <p:nvPr/>
        </p:nvPicPr>
        <p:blipFill>
          <a:blip r:embed="rId3"/>
          <a:srcRect r="20320"/>
          <a:stretch/>
        </p:blipFill>
        <p:spPr>
          <a:xfrm>
            <a:off x="360000" y="4630680"/>
            <a:ext cx="1590120" cy="381600"/>
          </a:xfrm>
          <a:prstGeom prst="rect">
            <a:avLst/>
          </a:prstGeom>
          <a:noFill/>
          <a:ln w="0">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Title &amp; Content">
    <p:bg>
      <p:bgPr>
        <a:solidFill>
          <a:srgbClr val="FFFEFA"/>
        </a:solidFill>
        <a:effectLst/>
      </p:bgPr>
    </p:bg>
    <p:spTree>
      <p:nvGrpSpPr>
        <p:cNvPr id="1" name=""/>
        <p:cNvGrpSpPr/>
        <p:nvPr/>
      </p:nvGrpSpPr>
      <p:grpSpPr>
        <a:xfrm>
          <a:off x="0" y="0"/>
          <a:ext cx="0" cy="0"/>
          <a:chOff x="0" y="0"/>
          <a:chExt cx="0" cy="0"/>
        </a:xfrm>
      </p:grpSpPr>
      <p:sp>
        <p:nvSpPr>
          <p:cNvPr id="62" name="PlaceHolder 1"/>
          <p:cNvSpPr>
            <a:spLocks noGrp="1"/>
          </p:cNvSpPr>
          <p:nvPr>
            <p:ph type="body"/>
          </p:nvPr>
        </p:nvSpPr>
        <p:spPr>
          <a:xfrm>
            <a:off x="584280" y="576000"/>
            <a:ext cx="7953120" cy="383040"/>
          </a:xfrm>
          <a:prstGeom prst="rect">
            <a:avLst/>
          </a:prstGeom>
          <a:noFill/>
          <a:ln w="0">
            <a:noFill/>
          </a:ln>
        </p:spPr>
        <p:txBody>
          <a:bodyPr lIns="0" tIns="0" rIns="0" bIns="0" anchor="t">
            <a:noAutofit/>
          </a:bodyPr>
          <a:lstStyle/>
          <a:p>
            <a:pPr indent="0" defTabSz="457200">
              <a:lnSpc>
                <a:spcPct val="100000"/>
              </a:lnSpc>
              <a:buNone/>
              <a:tabLst>
                <a:tab pos="0" algn="l"/>
              </a:tabLst>
            </a:pPr>
            <a:r>
              <a:rPr lang="en-US" sz="2200" b="0" strike="noStrike" cap="all" spc="49">
                <a:solidFill>
                  <a:schemeClr val="accent1"/>
                </a:solidFill>
                <a:latin typeface="Lato Black"/>
                <a:ea typeface="Roboto"/>
              </a:rPr>
              <a:t>Click to edit Master text styles</a:t>
            </a:r>
            <a:endParaRPr lang="nl-NL" sz="2200" b="0" strike="noStrike" spc="-1">
              <a:solidFill>
                <a:schemeClr val="dk1"/>
              </a:solidFill>
              <a:latin typeface="Aptos"/>
            </a:endParaRPr>
          </a:p>
        </p:txBody>
      </p:sp>
      <p:sp>
        <p:nvSpPr>
          <p:cNvPr id="63" name="PlaceHolder 2"/>
          <p:cNvSpPr>
            <a:spLocks noGrp="1"/>
          </p:cNvSpPr>
          <p:nvPr>
            <p:ph type="body"/>
          </p:nvPr>
        </p:nvSpPr>
        <p:spPr>
          <a:xfrm>
            <a:off x="593640" y="959040"/>
            <a:ext cx="7953120" cy="141120"/>
          </a:xfrm>
          <a:prstGeom prst="rect">
            <a:avLst/>
          </a:prstGeom>
          <a:noFill/>
          <a:ln w="0">
            <a:noFill/>
          </a:ln>
        </p:spPr>
        <p:txBody>
          <a:bodyPr lIns="0" tIns="0" rIns="0" bIns="0" anchor="t">
            <a:noAutofit/>
          </a:bodyPr>
          <a:lstStyle/>
          <a:p>
            <a:pPr indent="0" defTabSz="457200">
              <a:lnSpc>
                <a:spcPts val="1199"/>
              </a:lnSpc>
              <a:buNone/>
              <a:tabLst>
                <a:tab pos="0" algn="l"/>
              </a:tabLst>
            </a:pPr>
            <a:r>
              <a:rPr lang="en-US" sz="900" b="0" strike="noStrike" spc="-1">
                <a:solidFill>
                  <a:schemeClr val="accent4"/>
                </a:solidFill>
                <a:latin typeface="Lato"/>
                <a:ea typeface="Roboto"/>
              </a:rPr>
              <a:t>Click to edit Master text styles</a:t>
            </a:r>
            <a:endParaRPr lang="nl-NL" sz="900" b="0" strike="noStrike" spc="-1">
              <a:solidFill>
                <a:schemeClr val="dk1"/>
              </a:solidFill>
              <a:latin typeface="Aptos"/>
            </a:endParaRPr>
          </a:p>
        </p:txBody>
      </p:sp>
      <p:cxnSp>
        <p:nvCxnSpPr>
          <p:cNvPr id="64" name="Straight Connector 4"/>
          <p:cNvCxnSpPr/>
          <p:nvPr/>
        </p:nvCxnSpPr>
        <p:spPr>
          <a:xfrm>
            <a:off x="593640" y="491760"/>
            <a:ext cx="914760" cy="360"/>
          </a:xfrm>
          <a:prstGeom prst="straightConnector1">
            <a:avLst/>
          </a:prstGeom>
          <a:ln w="28575">
            <a:solidFill>
              <a:srgbClr val="8FBFC7"/>
            </a:solidFill>
            <a:round/>
          </a:ln>
        </p:spPr>
      </p:cxnSp>
      <p:pic>
        <p:nvPicPr>
          <p:cNvPr id="65" name="Picture 5" descr="A blue triangle with white letters&#10;&#10;Description automatically generated"/>
          <p:cNvPicPr/>
          <p:nvPr/>
        </p:nvPicPr>
        <p:blipFill>
          <a:blip r:embed="rId2"/>
          <a:stretch/>
        </p:blipFill>
        <p:spPr>
          <a:xfrm>
            <a:off x="8568000" y="72000"/>
            <a:ext cx="514440" cy="575640"/>
          </a:xfrm>
          <a:prstGeom prst="rect">
            <a:avLst/>
          </a:prstGeom>
          <a:noFill/>
          <a:ln w="0">
            <a:noFill/>
          </a:ln>
        </p:spPr>
      </p:pic>
      <p:sp>
        <p:nvSpPr>
          <p:cNvPr id="66" name="PlaceHolder 3"/>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indent="0">
              <a:buNone/>
            </a:pPr>
            <a:r>
              <a:rPr lang="nl-NL" sz="1800" b="0" strike="noStrike" spc="-1">
                <a:solidFill>
                  <a:schemeClr val="dk1"/>
                </a:solidFill>
                <a:latin typeface="Franklin Gothic Book"/>
              </a:rPr>
              <a:t>Click to edit the title text format</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Title – background image – 2">
    <p:bg>
      <p:bgPr>
        <a:blipFill rotWithShape="0">
          <a:blip r:embed="rId2"/>
          <a:stretch/>
        </a:blipFill>
        <a:effectLst/>
      </p:bgPr>
    </p:bg>
    <p:spTree>
      <p:nvGrpSpPr>
        <p:cNvPr id="1" name=""/>
        <p:cNvGrpSpPr/>
        <p:nvPr/>
      </p:nvGrpSpPr>
      <p:grpSpPr>
        <a:xfrm>
          <a:off x="0" y="0"/>
          <a:ext cx="0" cy="0"/>
          <a:chOff x="0" y="0"/>
          <a:chExt cx="0" cy="0"/>
        </a:xfrm>
      </p:grpSpPr>
      <p:sp>
        <p:nvSpPr>
          <p:cNvPr id="67" name="PlaceHolder 1"/>
          <p:cNvSpPr>
            <a:spLocks noGrp="1"/>
          </p:cNvSpPr>
          <p:nvPr>
            <p:ph type="title"/>
          </p:nvPr>
        </p:nvSpPr>
        <p:spPr>
          <a:xfrm>
            <a:off x="564480" y="189720"/>
            <a:ext cx="7376760" cy="1653480"/>
          </a:xfrm>
          <a:prstGeom prst="rect">
            <a:avLst/>
          </a:prstGeom>
          <a:noFill/>
          <a:ln w="0">
            <a:noFill/>
          </a:ln>
        </p:spPr>
        <p:txBody>
          <a:bodyPr lIns="0" tIns="0" rIns="0" bIns="0" anchor="t">
            <a:noAutofit/>
          </a:bodyPr>
          <a:lstStyle/>
          <a:p>
            <a:pPr indent="0" defTabSz="457200">
              <a:lnSpc>
                <a:spcPct val="100000"/>
              </a:lnSpc>
              <a:buNone/>
            </a:pPr>
            <a:r>
              <a:rPr lang="nl-NL" sz="5400" b="1" strike="noStrike" spc="-1">
                <a:solidFill>
                  <a:srgbClr val="FFFFFF"/>
                </a:solidFill>
                <a:latin typeface="Aptos"/>
              </a:rPr>
              <a:t>Titelstijl van model bewerken</a:t>
            </a:r>
            <a:endParaRPr lang="nl-NL" sz="5400" b="0" strike="noStrike" spc="-1">
              <a:solidFill>
                <a:schemeClr val="dk1"/>
              </a:solidFill>
              <a:latin typeface="Franklin Gothic Book"/>
            </a:endParaRPr>
          </a:p>
        </p:txBody>
      </p:sp>
      <p:pic>
        <p:nvPicPr>
          <p:cNvPr id="68" name="Afbeelding 6" descr="UM40_RGB_B_diap.png"/>
          <p:cNvPicPr/>
          <p:nvPr/>
        </p:nvPicPr>
        <p:blipFill>
          <a:blip r:embed="rId3"/>
          <a:srcRect r="20320"/>
          <a:stretch/>
        </p:blipFill>
        <p:spPr>
          <a:xfrm>
            <a:off x="360000" y="4630320"/>
            <a:ext cx="1590120" cy="381600"/>
          </a:xfrm>
          <a:prstGeom prst="rect">
            <a:avLst/>
          </a:prstGeom>
          <a:noFill/>
          <a:ln w="0">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Title – background image – 3">
    <p:bg>
      <p:bgPr>
        <a:blipFill rotWithShape="0">
          <a:blip r:embed="rId2"/>
          <a:stretch/>
        </a:blipFill>
        <a:effectLst/>
      </p:bgPr>
    </p:bg>
    <p:spTree>
      <p:nvGrpSpPr>
        <p:cNvPr id="1" name=""/>
        <p:cNvGrpSpPr/>
        <p:nvPr/>
      </p:nvGrpSpPr>
      <p:grpSpPr>
        <a:xfrm>
          <a:off x="0" y="0"/>
          <a:ext cx="0" cy="0"/>
          <a:chOff x="0" y="0"/>
          <a:chExt cx="0" cy="0"/>
        </a:xfrm>
      </p:grpSpPr>
      <p:sp>
        <p:nvSpPr>
          <p:cNvPr id="69" name="PlaceHolder 1"/>
          <p:cNvSpPr>
            <a:spLocks noGrp="1"/>
          </p:cNvSpPr>
          <p:nvPr>
            <p:ph type="title"/>
          </p:nvPr>
        </p:nvSpPr>
        <p:spPr>
          <a:xfrm>
            <a:off x="564480" y="189720"/>
            <a:ext cx="7376760" cy="1653480"/>
          </a:xfrm>
          <a:prstGeom prst="rect">
            <a:avLst/>
          </a:prstGeom>
          <a:noFill/>
          <a:ln w="0">
            <a:noFill/>
          </a:ln>
        </p:spPr>
        <p:txBody>
          <a:bodyPr lIns="0" tIns="0" rIns="0" bIns="0" anchor="t">
            <a:noAutofit/>
          </a:bodyPr>
          <a:lstStyle/>
          <a:p>
            <a:pPr indent="0" defTabSz="457200">
              <a:lnSpc>
                <a:spcPct val="100000"/>
              </a:lnSpc>
              <a:buNone/>
            </a:pPr>
            <a:r>
              <a:rPr lang="nl-NL" sz="5400" b="1" strike="noStrike" spc="-1">
                <a:solidFill>
                  <a:srgbClr val="001D3D"/>
                </a:solidFill>
                <a:latin typeface="Aptos"/>
              </a:rPr>
              <a:t>Titelstijl van model bewerken</a:t>
            </a:r>
            <a:endParaRPr lang="nl-NL" sz="5400" b="0" strike="noStrike" spc="-1">
              <a:solidFill>
                <a:schemeClr val="dk1"/>
              </a:solidFill>
              <a:latin typeface="Franklin Gothic Book"/>
            </a:endParaRPr>
          </a:p>
        </p:txBody>
      </p:sp>
      <p:pic>
        <p:nvPicPr>
          <p:cNvPr id="70" name="Afbeelding 1" descr="UM40_RGB_B_blauw.png"/>
          <p:cNvPicPr/>
          <p:nvPr/>
        </p:nvPicPr>
        <p:blipFill>
          <a:blip r:embed="rId3"/>
          <a:srcRect r="20320"/>
          <a:stretch/>
        </p:blipFill>
        <p:spPr>
          <a:xfrm>
            <a:off x="360000" y="4630680"/>
            <a:ext cx="1590120" cy="381600"/>
          </a:xfrm>
          <a:prstGeom prst="rect">
            <a:avLst/>
          </a:prstGeom>
          <a:noFill/>
          <a:ln w="0">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ext – one column">
    <p:bg>
      <p:bgPr>
        <a:solidFill>
          <a:srgbClr val="FFFEFA"/>
        </a:solidFill>
        <a:effectLst/>
      </p:bgPr>
    </p:bg>
    <p:spTree>
      <p:nvGrpSpPr>
        <p:cNvPr id="1" name=""/>
        <p:cNvGrpSpPr/>
        <p:nvPr/>
      </p:nvGrpSpPr>
      <p:grpSpPr>
        <a:xfrm>
          <a:off x="0" y="0"/>
          <a:ext cx="0" cy="0"/>
          <a:chOff x="0" y="0"/>
          <a:chExt cx="0" cy="0"/>
        </a:xfrm>
      </p:grpSpPr>
      <p:sp>
        <p:nvSpPr>
          <p:cNvPr id="71" name="PlaceHolder 1"/>
          <p:cNvSpPr>
            <a:spLocks noGrp="1"/>
          </p:cNvSpPr>
          <p:nvPr>
            <p:ph type="title"/>
          </p:nvPr>
        </p:nvSpPr>
        <p:spPr>
          <a:xfrm>
            <a:off x="360000" y="310680"/>
            <a:ext cx="8326440" cy="566640"/>
          </a:xfrm>
          <a:prstGeom prst="rect">
            <a:avLst/>
          </a:prstGeom>
          <a:noFill/>
          <a:ln w="0">
            <a:noFill/>
          </a:ln>
        </p:spPr>
        <p:txBody>
          <a:bodyPr lIns="0" tIns="0" rIns="0" bIns="0" anchor="t">
            <a:noAutofit/>
          </a:bodyPr>
          <a:lstStyle/>
          <a:p>
            <a:pPr indent="0" defTabSz="457200">
              <a:lnSpc>
                <a:spcPct val="100000"/>
              </a:lnSpc>
              <a:buNone/>
            </a:pPr>
            <a:r>
              <a:rPr lang="nl-NL" sz="3400" b="1" strike="noStrike" spc="-1">
                <a:solidFill>
                  <a:schemeClr val="dk2"/>
                </a:solidFill>
                <a:latin typeface="Aptos"/>
              </a:rPr>
              <a:t>Titelstijl van model bewerken</a:t>
            </a:r>
            <a:endParaRPr lang="nl-NL" sz="3400" b="0" strike="noStrike" spc="-1">
              <a:solidFill>
                <a:schemeClr val="dk1"/>
              </a:solidFill>
              <a:latin typeface="Franklin Gothic Book"/>
            </a:endParaRPr>
          </a:p>
        </p:txBody>
      </p:sp>
      <p:sp>
        <p:nvSpPr>
          <p:cNvPr id="72" name="PlaceHolder 2"/>
          <p:cNvSpPr>
            <a:spLocks noGrp="1"/>
          </p:cNvSpPr>
          <p:nvPr>
            <p:ph type="body"/>
          </p:nvPr>
        </p:nvSpPr>
        <p:spPr>
          <a:xfrm>
            <a:off x="360000" y="972000"/>
            <a:ext cx="8326440" cy="3333600"/>
          </a:xfrm>
          <a:prstGeom prst="rect">
            <a:avLst/>
          </a:prstGeom>
          <a:noFill/>
          <a:ln w="0">
            <a:noFill/>
          </a:ln>
        </p:spPr>
        <p:txBody>
          <a:bodyPr lIns="0" tIns="0" rIns="0" bIns="0" anchor="t">
            <a:noAutofit/>
          </a:bodyPr>
          <a:lstStyle/>
          <a:p>
            <a:pPr marL="343080" indent="-343080" defTabSz="457200">
              <a:lnSpc>
                <a:spcPct val="100000"/>
              </a:lnSpc>
              <a:buClr>
                <a:srgbClr val="001D3D"/>
              </a:buClr>
              <a:buFont typeface="Arial"/>
              <a:buChar char="•"/>
            </a:pPr>
            <a:r>
              <a:rPr lang="nl-NL" sz="2600" b="0" strike="noStrike" spc="-1">
                <a:solidFill>
                  <a:schemeClr val="dk1"/>
                </a:solidFill>
                <a:latin typeface="Aptos"/>
              </a:rPr>
              <a:t>Klik om de tekststijl van het model te bewerken</a:t>
            </a:r>
          </a:p>
          <a:p>
            <a:pPr marL="717480" lvl="1" indent="-358920" defTabSz="457200">
              <a:lnSpc>
                <a:spcPct val="100000"/>
              </a:lnSpc>
              <a:buClr>
                <a:srgbClr val="001D3D"/>
              </a:buClr>
              <a:buFont typeface="Lucida Grande"/>
              <a:buChar char="-"/>
            </a:pPr>
            <a:r>
              <a:rPr lang="nl-NL" sz="2200" b="0" strike="noStrike" spc="-1">
                <a:solidFill>
                  <a:schemeClr val="dk1"/>
                </a:solidFill>
                <a:latin typeface="Aptos"/>
              </a:rPr>
              <a:t>Tweede niveau</a:t>
            </a:r>
          </a:p>
          <a:p>
            <a:pPr marL="1073160" lvl="2" indent="-357120" defTabSz="457200">
              <a:lnSpc>
                <a:spcPct val="100000"/>
              </a:lnSpc>
              <a:buClr>
                <a:srgbClr val="001D3D"/>
              </a:buClr>
              <a:buFont typeface="Lucida Grande"/>
              <a:buChar char="-"/>
            </a:pPr>
            <a:r>
              <a:rPr lang="nl-NL" sz="1800" b="0" strike="noStrike" spc="-1">
                <a:solidFill>
                  <a:schemeClr val="dk1"/>
                </a:solidFill>
                <a:latin typeface="Aptos"/>
              </a:rPr>
              <a:t>Derde niveau</a:t>
            </a:r>
          </a:p>
          <a:p>
            <a:pPr marL="1430280" lvl="3" indent="-355680" defTabSz="457200">
              <a:lnSpc>
                <a:spcPct val="100000"/>
              </a:lnSpc>
              <a:buClr>
                <a:srgbClr val="001D3D"/>
              </a:buClr>
              <a:buFont typeface="Lucida Grande"/>
              <a:buChar char="-"/>
            </a:pPr>
            <a:r>
              <a:rPr lang="nl-NL" sz="1400" b="0" strike="noStrike" spc="-1">
                <a:solidFill>
                  <a:schemeClr val="dk1"/>
                </a:solidFill>
                <a:latin typeface="Aptos"/>
              </a:rPr>
              <a:t>Vierde niveau</a:t>
            </a:r>
          </a:p>
          <a:p>
            <a:pPr marL="1793880" lvl="4" indent="-360360" defTabSz="457200">
              <a:lnSpc>
                <a:spcPct val="100000"/>
              </a:lnSpc>
              <a:buClr>
                <a:srgbClr val="001D3D"/>
              </a:buClr>
              <a:buFont typeface="Lucida Grande"/>
              <a:buChar char="-"/>
            </a:pPr>
            <a:r>
              <a:rPr lang="nl-NL" sz="1400" b="0" strike="noStrike" spc="-1">
                <a:solidFill>
                  <a:schemeClr val="dk1"/>
                </a:solidFill>
                <a:latin typeface="Aptos"/>
              </a:rPr>
              <a:t>Vijfde niveau</a:t>
            </a:r>
          </a:p>
        </p:txBody>
      </p:sp>
      <p:pic>
        <p:nvPicPr>
          <p:cNvPr id="73" name="Afbeelding 6"/>
          <p:cNvPicPr/>
          <p:nvPr/>
        </p:nvPicPr>
        <p:blipFill>
          <a:blip r:embed="rId2"/>
          <a:srcRect r="19770"/>
          <a:stretch/>
        </p:blipFill>
        <p:spPr>
          <a:xfrm>
            <a:off x="360000" y="4630320"/>
            <a:ext cx="1602360" cy="379440"/>
          </a:xfrm>
          <a:prstGeom prst="rect">
            <a:avLst/>
          </a:prstGeom>
          <a:noFill/>
          <a:ln w="0">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Text – two columns">
    <p:bg>
      <p:bgPr>
        <a:solidFill>
          <a:srgbClr val="FFFEFA"/>
        </a:solidFill>
        <a:effectLst/>
      </p:bgPr>
    </p:bg>
    <p:spTree>
      <p:nvGrpSpPr>
        <p:cNvPr id="1" name=""/>
        <p:cNvGrpSpPr/>
        <p:nvPr/>
      </p:nvGrpSpPr>
      <p:grpSpPr>
        <a:xfrm>
          <a:off x="0" y="0"/>
          <a:ext cx="0" cy="0"/>
          <a:chOff x="0" y="0"/>
          <a:chExt cx="0" cy="0"/>
        </a:xfrm>
      </p:grpSpPr>
      <p:sp>
        <p:nvSpPr>
          <p:cNvPr id="74" name="PlaceHolder 1"/>
          <p:cNvSpPr>
            <a:spLocks noGrp="1"/>
          </p:cNvSpPr>
          <p:nvPr>
            <p:ph type="title"/>
          </p:nvPr>
        </p:nvSpPr>
        <p:spPr>
          <a:xfrm>
            <a:off x="360000" y="310680"/>
            <a:ext cx="8326440" cy="566640"/>
          </a:xfrm>
          <a:prstGeom prst="rect">
            <a:avLst/>
          </a:prstGeom>
          <a:noFill/>
          <a:ln w="0">
            <a:noFill/>
          </a:ln>
        </p:spPr>
        <p:txBody>
          <a:bodyPr lIns="0" tIns="0" rIns="0" bIns="0" anchor="t">
            <a:noAutofit/>
          </a:bodyPr>
          <a:lstStyle/>
          <a:p>
            <a:pPr indent="0" defTabSz="457200">
              <a:lnSpc>
                <a:spcPct val="100000"/>
              </a:lnSpc>
              <a:buNone/>
            </a:pPr>
            <a:r>
              <a:rPr lang="nl-NL" sz="3400" b="1" strike="noStrike" spc="-1">
                <a:solidFill>
                  <a:schemeClr val="dk2"/>
                </a:solidFill>
                <a:latin typeface="Aptos"/>
              </a:rPr>
              <a:t>Titelstijl van model bewerken</a:t>
            </a:r>
            <a:endParaRPr lang="nl-NL" sz="3400" b="0" strike="noStrike" spc="-1">
              <a:solidFill>
                <a:schemeClr val="dk1"/>
              </a:solidFill>
              <a:latin typeface="Franklin Gothic Book"/>
            </a:endParaRPr>
          </a:p>
        </p:txBody>
      </p:sp>
      <p:sp>
        <p:nvSpPr>
          <p:cNvPr id="75" name="PlaceHolder 2"/>
          <p:cNvSpPr>
            <a:spLocks noGrp="1"/>
          </p:cNvSpPr>
          <p:nvPr>
            <p:ph type="body"/>
          </p:nvPr>
        </p:nvSpPr>
        <p:spPr>
          <a:xfrm>
            <a:off x="360000" y="972000"/>
            <a:ext cx="4042440" cy="3333600"/>
          </a:xfrm>
          <a:prstGeom prst="rect">
            <a:avLst/>
          </a:prstGeom>
          <a:noFill/>
          <a:ln w="0">
            <a:noFill/>
          </a:ln>
        </p:spPr>
        <p:txBody>
          <a:bodyPr lIns="0" tIns="0" rIns="0" bIns="0" anchor="t">
            <a:noAutofit/>
          </a:bodyPr>
          <a:lstStyle/>
          <a:p>
            <a:pPr marL="343080" indent="-343080" defTabSz="457200">
              <a:lnSpc>
                <a:spcPct val="100000"/>
              </a:lnSpc>
              <a:buClr>
                <a:srgbClr val="001D3D"/>
              </a:buClr>
              <a:buFont typeface="Arial"/>
              <a:buChar char="•"/>
            </a:pPr>
            <a:r>
              <a:rPr lang="nl-NL" sz="2600" b="0" strike="noStrike" spc="-1">
                <a:solidFill>
                  <a:schemeClr val="dk1"/>
                </a:solidFill>
                <a:latin typeface="Aptos"/>
              </a:rPr>
              <a:t>Klik om de tekststijl van het model te bewerken</a:t>
            </a:r>
          </a:p>
          <a:p>
            <a:pPr marL="717480" lvl="1" indent="-358920" defTabSz="457200">
              <a:lnSpc>
                <a:spcPct val="100000"/>
              </a:lnSpc>
              <a:buClr>
                <a:srgbClr val="001D3D"/>
              </a:buClr>
              <a:buFont typeface="Lucida Grande"/>
              <a:buChar char="-"/>
            </a:pPr>
            <a:r>
              <a:rPr lang="nl-NL" sz="2200" b="0" strike="noStrike" spc="-1">
                <a:solidFill>
                  <a:schemeClr val="dk1"/>
                </a:solidFill>
                <a:latin typeface="Aptos"/>
              </a:rPr>
              <a:t>Tweede niveau</a:t>
            </a:r>
          </a:p>
          <a:p>
            <a:pPr marL="1073160" lvl="2" indent="-357120" defTabSz="457200">
              <a:lnSpc>
                <a:spcPct val="100000"/>
              </a:lnSpc>
              <a:buClr>
                <a:srgbClr val="001D3D"/>
              </a:buClr>
              <a:buFont typeface="Lucida Grande"/>
              <a:buChar char="-"/>
            </a:pPr>
            <a:r>
              <a:rPr lang="nl-NL" sz="1800" b="0" strike="noStrike" spc="-1">
                <a:solidFill>
                  <a:schemeClr val="dk1"/>
                </a:solidFill>
                <a:latin typeface="Aptos"/>
              </a:rPr>
              <a:t>Derde niveau</a:t>
            </a:r>
          </a:p>
          <a:p>
            <a:pPr marL="1430280" lvl="3" indent="-355680" defTabSz="457200">
              <a:lnSpc>
                <a:spcPct val="100000"/>
              </a:lnSpc>
              <a:buClr>
                <a:srgbClr val="001D3D"/>
              </a:buClr>
              <a:buFont typeface="Lucida Grande"/>
              <a:buChar char="-"/>
            </a:pPr>
            <a:r>
              <a:rPr lang="nl-NL" sz="1400" b="0" strike="noStrike" spc="-1">
                <a:solidFill>
                  <a:schemeClr val="dk1"/>
                </a:solidFill>
                <a:latin typeface="Aptos"/>
              </a:rPr>
              <a:t>Vierde niveau</a:t>
            </a:r>
          </a:p>
          <a:p>
            <a:pPr marL="1793880" lvl="4" indent="-360360" defTabSz="457200">
              <a:lnSpc>
                <a:spcPct val="100000"/>
              </a:lnSpc>
              <a:buClr>
                <a:srgbClr val="001D3D"/>
              </a:buClr>
              <a:buFont typeface="Lucida Grande"/>
              <a:buChar char="-"/>
            </a:pPr>
            <a:r>
              <a:rPr lang="nl-NL" sz="1400" b="0" strike="noStrike" spc="-1">
                <a:solidFill>
                  <a:schemeClr val="dk1"/>
                </a:solidFill>
                <a:latin typeface="Aptos"/>
              </a:rPr>
              <a:t>Vijfde niveau</a:t>
            </a:r>
          </a:p>
        </p:txBody>
      </p:sp>
      <p:pic>
        <p:nvPicPr>
          <p:cNvPr id="76" name="Afbeelding 6"/>
          <p:cNvPicPr/>
          <p:nvPr/>
        </p:nvPicPr>
        <p:blipFill>
          <a:blip r:embed="rId2"/>
          <a:srcRect r="19770"/>
          <a:stretch/>
        </p:blipFill>
        <p:spPr>
          <a:xfrm>
            <a:off x="360000" y="4630320"/>
            <a:ext cx="1602360" cy="379440"/>
          </a:xfrm>
          <a:prstGeom prst="rect">
            <a:avLst/>
          </a:prstGeom>
          <a:noFill/>
          <a:ln w="0">
            <a:noFill/>
          </a:ln>
        </p:spPr>
      </p:pic>
      <p:sp>
        <p:nvSpPr>
          <p:cNvPr id="77" name="PlaceHolder 3"/>
          <p:cNvSpPr>
            <a:spLocks noGrp="1"/>
          </p:cNvSpPr>
          <p:nvPr>
            <p:ph type="body"/>
          </p:nvPr>
        </p:nvSpPr>
        <p:spPr>
          <a:xfrm>
            <a:off x="4644000" y="972000"/>
            <a:ext cx="4042440" cy="3333600"/>
          </a:xfrm>
          <a:prstGeom prst="rect">
            <a:avLst/>
          </a:prstGeom>
          <a:noFill/>
          <a:ln w="0">
            <a:noFill/>
          </a:ln>
        </p:spPr>
        <p:txBody>
          <a:bodyPr lIns="0" tIns="0" rIns="0" bIns="0" anchor="t">
            <a:noAutofit/>
          </a:bodyPr>
          <a:lstStyle/>
          <a:p>
            <a:pPr marL="343080" indent="-343080" defTabSz="457200">
              <a:lnSpc>
                <a:spcPct val="100000"/>
              </a:lnSpc>
              <a:buClr>
                <a:srgbClr val="001D3D"/>
              </a:buClr>
              <a:buFont typeface="Arial"/>
              <a:buChar char="•"/>
            </a:pPr>
            <a:r>
              <a:rPr lang="nl-NL" sz="2600" b="0" strike="noStrike" spc="-1">
                <a:solidFill>
                  <a:schemeClr val="dk1"/>
                </a:solidFill>
                <a:latin typeface="Aptos"/>
              </a:rPr>
              <a:t>Klik om de tekststijl van het model te bewerken</a:t>
            </a:r>
          </a:p>
          <a:p>
            <a:pPr marL="717480" lvl="1" indent="-358920" defTabSz="457200">
              <a:lnSpc>
                <a:spcPct val="100000"/>
              </a:lnSpc>
              <a:buClr>
                <a:srgbClr val="001D3D"/>
              </a:buClr>
              <a:buFont typeface="Lucida Grande"/>
              <a:buChar char="-"/>
            </a:pPr>
            <a:r>
              <a:rPr lang="nl-NL" sz="2200" b="0" strike="noStrike" spc="-1">
                <a:solidFill>
                  <a:schemeClr val="dk1"/>
                </a:solidFill>
                <a:latin typeface="Aptos"/>
              </a:rPr>
              <a:t>Tweede niveau</a:t>
            </a:r>
          </a:p>
          <a:p>
            <a:pPr marL="1073160" lvl="2" indent="-357120" defTabSz="457200">
              <a:lnSpc>
                <a:spcPct val="100000"/>
              </a:lnSpc>
              <a:buClr>
                <a:srgbClr val="001D3D"/>
              </a:buClr>
              <a:buFont typeface="Lucida Grande"/>
              <a:buChar char="-"/>
            </a:pPr>
            <a:r>
              <a:rPr lang="nl-NL" sz="1800" b="0" strike="noStrike" spc="-1">
                <a:solidFill>
                  <a:schemeClr val="dk1"/>
                </a:solidFill>
                <a:latin typeface="Aptos"/>
              </a:rPr>
              <a:t>Derde niveau</a:t>
            </a:r>
          </a:p>
          <a:p>
            <a:pPr marL="1430280" lvl="3" indent="-355680" defTabSz="457200">
              <a:lnSpc>
                <a:spcPct val="100000"/>
              </a:lnSpc>
              <a:buClr>
                <a:srgbClr val="001D3D"/>
              </a:buClr>
              <a:buFont typeface="Lucida Grande"/>
              <a:buChar char="-"/>
            </a:pPr>
            <a:r>
              <a:rPr lang="nl-NL" sz="1400" b="0" strike="noStrike" spc="-1">
                <a:solidFill>
                  <a:schemeClr val="dk1"/>
                </a:solidFill>
                <a:latin typeface="Aptos"/>
              </a:rPr>
              <a:t>Vierde niveau</a:t>
            </a:r>
          </a:p>
          <a:p>
            <a:pPr marL="1793880" lvl="4" indent="-360360" defTabSz="457200">
              <a:lnSpc>
                <a:spcPct val="100000"/>
              </a:lnSpc>
              <a:buClr>
                <a:srgbClr val="001D3D"/>
              </a:buClr>
              <a:buFont typeface="Lucida Grande"/>
              <a:buChar char="-"/>
            </a:pPr>
            <a:r>
              <a:rPr lang="nl-NL" sz="1400" b="0" strike="noStrike" spc="-1">
                <a:solidFill>
                  <a:schemeClr val="dk1"/>
                </a:solidFill>
                <a:latin typeface="Aptos"/>
              </a:rPr>
              <a:t>Vijfde niveau</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Quote/chapter – orange/brown">
    <p:bg>
      <p:bgPr>
        <a:blipFill rotWithShape="0">
          <a:blip r:embed="rId2"/>
          <a:stretch/>
        </a:blipFill>
        <a:effectLst/>
      </p:bgPr>
    </p:bg>
    <p:spTree>
      <p:nvGrpSpPr>
        <p:cNvPr id="1" name=""/>
        <p:cNvGrpSpPr/>
        <p:nvPr/>
      </p:nvGrpSpPr>
      <p:grpSpPr>
        <a:xfrm>
          <a:off x="0" y="0"/>
          <a:ext cx="0" cy="0"/>
          <a:chOff x="0" y="0"/>
          <a:chExt cx="0" cy="0"/>
        </a:xfrm>
      </p:grpSpPr>
      <p:sp>
        <p:nvSpPr>
          <p:cNvPr id="7" name="PlaceHolder 1"/>
          <p:cNvSpPr>
            <a:spLocks noGrp="1"/>
          </p:cNvSpPr>
          <p:nvPr>
            <p:ph type="title"/>
          </p:nvPr>
        </p:nvSpPr>
        <p:spPr>
          <a:xfrm>
            <a:off x="1272960" y="1314360"/>
            <a:ext cx="6598080" cy="2289240"/>
          </a:xfrm>
          <a:prstGeom prst="rect">
            <a:avLst/>
          </a:prstGeom>
          <a:noFill/>
          <a:ln w="0">
            <a:noFill/>
          </a:ln>
        </p:spPr>
        <p:txBody>
          <a:bodyPr lIns="0" tIns="0" rIns="0" bIns="0" anchor="ctr">
            <a:noAutofit/>
          </a:bodyPr>
          <a:lstStyle/>
          <a:p>
            <a:pPr indent="0" algn="ctr" defTabSz="457200">
              <a:lnSpc>
                <a:spcPct val="100000"/>
              </a:lnSpc>
              <a:buNone/>
            </a:pPr>
            <a:r>
              <a:rPr lang="nl-NL" sz="3400" b="1" strike="noStrike" spc="-1">
                <a:solidFill>
                  <a:srgbClr val="FFFFFF"/>
                </a:solidFill>
                <a:latin typeface="Aptos"/>
              </a:rPr>
              <a:t>Titelstijl van model bewerken</a:t>
            </a:r>
            <a:endParaRPr lang="nl-NL" sz="3400" b="0" strike="noStrike" spc="-1">
              <a:solidFill>
                <a:schemeClr val="dk1"/>
              </a:solidFill>
              <a:latin typeface="Franklin Gothic Book"/>
            </a:endParaRPr>
          </a:p>
        </p:txBody>
      </p:sp>
      <p:pic>
        <p:nvPicPr>
          <p:cNvPr id="8" name="Afbeelding 4" descr="UM40_RGB_B_diap.png"/>
          <p:cNvPicPr/>
          <p:nvPr/>
        </p:nvPicPr>
        <p:blipFill>
          <a:blip r:embed="rId3"/>
          <a:srcRect r="20320"/>
          <a:stretch/>
        </p:blipFill>
        <p:spPr>
          <a:xfrm>
            <a:off x="360000" y="4630320"/>
            <a:ext cx="1590120" cy="381600"/>
          </a:xfrm>
          <a:prstGeom prst="rect">
            <a:avLst/>
          </a:prstGeom>
          <a:noFill/>
          <a:ln w="0">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Text – table">
    <p:bg>
      <p:bgPr>
        <a:solidFill>
          <a:srgbClr val="FFFEFA"/>
        </a:solidFill>
        <a:effectLst/>
      </p:bgPr>
    </p:bg>
    <p:spTree>
      <p:nvGrpSpPr>
        <p:cNvPr id="1" name=""/>
        <p:cNvGrpSpPr/>
        <p:nvPr/>
      </p:nvGrpSpPr>
      <p:grpSpPr>
        <a:xfrm>
          <a:off x="0" y="0"/>
          <a:ext cx="0" cy="0"/>
          <a:chOff x="0" y="0"/>
          <a:chExt cx="0" cy="0"/>
        </a:xfrm>
      </p:grpSpPr>
      <p:sp>
        <p:nvSpPr>
          <p:cNvPr id="78" name="PlaceHolder 1"/>
          <p:cNvSpPr>
            <a:spLocks noGrp="1"/>
          </p:cNvSpPr>
          <p:nvPr>
            <p:ph type="title"/>
          </p:nvPr>
        </p:nvSpPr>
        <p:spPr>
          <a:xfrm>
            <a:off x="360000" y="310680"/>
            <a:ext cx="8326440" cy="566640"/>
          </a:xfrm>
          <a:prstGeom prst="rect">
            <a:avLst/>
          </a:prstGeom>
          <a:noFill/>
          <a:ln w="0">
            <a:noFill/>
          </a:ln>
        </p:spPr>
        <p:txBody>
          <a:bodyPr lIns="0" tIns="0" rIns="0" bIns="0" anchor="t">
            <a:noAutofit/>
          </a:bodyPr>
          <a:lstStyle/>
          <a:p>
            <a:pPr indent="0" defTabSz="457200">
              <a:lnSpc>
                <a:spcPct val="100000"/>
              </a:lnSpc>
              <a:buNone/>
            </a:pPr>
            <a:r>
              <a:rPr lang="nl-NL" sz="3400" b="1" strike="noStrike" spc="-1">
                <a:solidFill>
                  <a:schemeClr val="dk2"/>
                </a:solidFill>
                <a:latin typeface="Aptos"/>
              </a:rPr>
              <a:t>Titelstijl van model bewerken</a:t>
            </a:r>
            <a:endParaRPr lang="nl-NL" sz="3400" b="0" strike="noStrike" spc="-1">
              <a:solidFill>
                <a:schemeClr val="dk1"/>
              </a:solidFill>
              <a:latin typeface="Franklin Gothic Book"/>
            </a:endParaRPr>
          </a:p>
        </p:txBody>
      </p:sp>
      <p:sp>
        <p:nvSpPr>
          <p:cNvPr id="79" name="PlaceHolder 2"/>
          <p:cNvSpPr>
            <a:spLocks noGrp="1"/>
          </p:cNvSpPr>
          <p:nvPr>
            <p:ph type="body"/>
          </p:nvPr>
        </p:nvSpPr>
        <p:spPr>
          <a:xfrm>
            <a:off x="360360" y="972000"/>
            <a:ext cx="8326080" cy="3337200"/>
          </a:xfrm>
          <a:prstGeom prst="rect">
            <a:avLst/>
          </a:prstGeom>
          <a:noFill/>
          <a:ln w="0">
            <a:noFill/>
          </a:ln>
        </p:spPr>
        <p:txBody>
          <a:bodyPr lIns="90000" tIns="45000" rIns="90000" bIns="45000" anchor="t">
            <a:noAutofit/>
          </a:bodyPr>
          <a:lstStyle/>
          <a:p>
            <a:pPr marL="432000" indent="-324000">
              <a:spcBef>
                <a:spcPts val="1417"/>
              </a:spcBef>
              <a:buClr>
                <a:srgbClr val="000000"/>
              </a:buClr>
              <a:buSzPct val="45000"/>
              <a:buFont typeface="Wingdings" charset="2"/>
              <a:buChar char=""/>
            </a:pPr>
            <a:r>
              <a:rPr lang="nl-NL" sz="1800" b="0" strike="noStrike" spc="-1">
                <a:solidFill>
                  <a:schemeClr val="dk1"/>
                </a:solidFill>
                <a:latin typeface="Aptos"/>
              </a:rPr>
              <a:t>Click to edit the outline text format</a:t>
            </a:r>
          </a:p>
          <a:p>
            <a:pPr marL="864000" lvl="1" indent="-324000">
              <a:spcBef>
                <a:spcPts val="1134"/>
              </a:spcBef>
              <a:buClr>
                <a:srgbClr val="000000"/>
              </a:buClr>
              <a:buSzPct val="75000"/>
              <a:buFont typeface="Symbol" charset="2"/>
              <a:buChar char=""/>
            </a:pPr>
            <a:r>
              <a:rPr lang="nl-NL" sz="1800" b="0" strike="noStrike" spc="-1">
                <a:solidFill>
                  <a:schemeClr val="dk1"/>
                </a:solidFill>
                <a:latin typeface="Aptos"/>
              </a:rPr>
              <a:t>Second Outline Level</a:t>
            </a:r>
          </a:p>
          <a:p>
            <a:pPr marL="1296000" lvl="2" indent="-288000">
              <a:spcBef>
                <a:spcPts val="850"/>
              </a:spcBef>
              <a:buClr>
                <a:srgbClr val="000000"/>
              </a:buClr>
              <a:buSzPct val="45000"/>
              <a:buFont typeface="Wingdings" charset="2"/>
              <a:buChar char=""/>
            </a:pPr>
            <a:r>
              <a:rPr lang="nl-NL" sz="1800" b="0" strike="noStrike" spc="-1">
                <a:solidFill>
                  <a:schemeClr val="dk1"/>
                </a:solidFill>
                <a:latin typeface="Aptos"/>
              </a:rPr>
              <a:t>Third Outline Level</a:t>
            </a:r>
          </a:p>
          <a:p>
            <a:pPr marL="1728000" lvl="3" indent="-216000">
              <a:spcBef>
                <a:spcPts val="567"/>
              </a:spcBef>
              <a:buClr>
                <a:srgbClr val="000000"/>
              </a:buClr>
              <a:buSzPct val="75000"/>
              <a:buFont typeface="Symbol" charset="2"/>
              <a:buChar char=""/>
            </a:pPr>
            <a:r>
              <a:rPr lang="nl-NL" sz="1800" b="0" strike="noStrike" spc="-1">
                <a:solidFill>
                  <a:schemeClr val="dk1"/>
                </a:solidFill>
                <a:latin typeface="Aptos"/>
              </a:rPr>
              <a:t>Fourth Outline Level</a:t>
            </a:r>
          </a:p>
          <a:p>
            <a:pPr marL="2160000" lvl="4" indent="-216000">
              <a:spcBef>
                <a:spcPts val="283"/>
              </a:spcBef>
              <a:buClr>
                <a:srgbClr val="000000"/>
              </a:buClr>
              <a:buSzPct val="45000"/>
              <a:buFont typeface="Wingdings" charset="2"/>
              <a:buChar char=""/>
            </a:pPr>
            <a:r>
              <a:rPr lang="nl-NL" sz="1800" b="0" strike="noStrike" spc="-1">
                <a:solidFill>
                  <a:schemeClr val="dk1"/>
                </a:solidFill>
                <a:latin typeface="Aptos"/>
              </a:rPr>
              <a:t>Fifth Outline Level</a:t>
            </a:r>
          </a:p>
          <a:p>
            <a:pPr marL="2592000" lvl="5" indent="-216000">
              <a:spcBef>
                <a:spcPts val="283"/>
              </a:spcBef>
              <a:buClr>
                <a:srgbClr val="000000"/>
              </a:buClr>
              <a:buSzPct val="45000"/>
              <a:buFont typeface="Wingdings" charset="2"/>
              <a:buChar char=""/>
            </a:pPr>
            <a:r>
              <a:rPr lang="nl-NL" sz="1800" b="0" strike="noStrike" spc="-1">
                <a:solidFill>
                  <a:schemeClr val="dk1"/>
                </a:solidFill>
                <a:latin typeface="Aptos"/>
              </a:rPr>
              <a:t>Sixth Outline Level</a:t>
            </a:r>
          </a:p>
          <a:p>
            <a:pPr marL="3024000" lvl="6" indent="-216000">
              <a:spcBef>
                <a:spcPts val="283"/>
              </a:spcBef>
              <a:buClr>
                <a:srgbClr val="000000"/>
              </a:buClr>
              <a:buSzPct val="45000"/>
              <a:buFont typeface="Wingdings" charset="2"/>
              <a:buChar char=""/>
            </a:pPr>
            <a:r>
              <a:rPr lang="nl-NL" sz="1800" b="0" strike="noStrike" spc="-1">
                <a:solidFill>
                  <a:schemeClr val="dk1"/>
                </a:solidFill>
                <a:latin typeface="Aptos"/>
              </a:rPr>
              <a:t>Seventh Outline Level</a:t>
            </a:r>
          </a:p>
        </p:txBody>
      </p:sp>
      <p:pic>
        <p:nvPicPr>
          <p:cNvPr id="80" name="Afbeelding 7"/>
          <p:cNvPicPr/>
          <p:nvPr/>
        </p:nvPicPr>
        <p:blipFill>
          <a:blip r:embed="rId2"/>
          <a:srcRect r="19770"/>
          <a:stretch/>
        </p:blipFill>
        <p:spPr>
          <a:xfrm>
            <a:off x="360000" y="4630320"/>
            <a:ext cx="1602360" cy="379440"/>
          </a:xfrm>
          <a:prstGeom prst="rect">
            <a:avLst/>
          </a:prstGeom>
          <a:noFill/>
          <a:ln w="0">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Quote/chapter – stones – light">
    <p:bg>
      <p:bgPr>
        <a:blipFill rotWithShape="0">
          <a:blip r:embed="rId2"/>
          <a:stretch/>
        </a:blipFill>
        <a:effectLst/>
      </p:bgPr>
    </p:bg>
    <p:spTree>
      <p:nvGrpSpPr>
        <p:cNvPr id="1" name=""/>
        <p:cNvGrpSpPr/>
        <p:nvPr/>
      </p:nvGrpSpPr>
      <p:grpSpPr>
        <a:xfrm>
          <a:off x="0" y="0"/>
          <a:ext cx="0" cy="0"/>
          <a:chOff x="0" y="0"/>
          <a:chExt cx="0" cy="0"/>
        </a:xfrm>
      </p:grpSpPr>
      <p:pic>
        <p:nvPicPr>
          <p:cNvPr id="81" name="Afbeelding 10" descr="UM40_RGB_B_blauw.png"/>
          <p:cNvPicPr/>
          <p:nvPr/>
        </p:nvPicPr>
        <p:blipFill>
          <a:blip r:embed="rId3"/>
          <a:srcRect r="20320"/>
          <a:stretch/>
        </p:blipFill>
        <p:spPr>
          <a:xfrm>
            <a:off x="360000" y="4630680"/>
            <a:ext cx="1590120" cy="381600"/>
          </a:xfrm>
          <a:prstGeom prst="rect">
            <a:avLst/>
          </a:prstGeom>
          <a:noFill/>
          <a:ln w="0">
            <a:noFill/>
          </a:ln>
        </p:spPr>
      </p:pic>
      <p:sp>
        <p:nvSpPr>
          <p:cNvPr id="82" name="PlaceHolder 1"/>
          <p:cNvSpPr>
            <a:spLocks noGrp="1"/>
          </p:cNvSpPr>
          <p:nvPr>
            <p:ph type="title"/>
          </p:nvPr>
        </p:nvSpPr>
        <p:spPr>
          <a:xfrm>
            <a:off x="1272960" y="1314360"/>
            <a:ext cx="6598080" cy="2289240"/>
          </a:xfrm>
          <a:prstGeom prst="rect">
            <a:avLst/>
          </a:prstGeom>
          <a:noFill/>
          <a:ln w="0">
            <a:noFill/>
          </a:ln>
        </p:spPr>
        <p:txBody>
          <a:bodyPr lIns="0" tIns="0" rIns="0" bIns="0" anchor="ctr">
            <a:noAutofit/>
          </a:bodyPr>
          <a:lstStyle/>
          <a:p>
            <a:pPr indent="0" algn="ctr" defTabSz="457200">
              <a:lnSpc>
                <a:spcPct val="100000"/>
              </a:lnSpc>
              <a:buNone/>
            </a:pPr>
            <a:r>
              <a:rPr lang="nl-NL" sz="3400" b="1" strike="noStrike" spc="-1">
                <a:solidFill>
                  <a:srgbClr val="001D3D"/>
                </a:solidFill>
                <a:latin typeface="Aptos"/>
              </a:rPr>
              <a:t>Titelstijl van model bewerken</a:t>
            </a:r>
            <a:endParaRPr lang="nl-NL" sz="3400" b="0" strike="noStrike" spc="-1">
              <a:solidFill>
                <a:schemeClr val="dk1"/>
              </a:solidFill>
              <a:latin typeface="Franklin Gothic Book"/>
            </a:endParaRPr>
          </a:p>
        </p:txBody>
      </p:sp>
      <p:sp>
        <p:nvSpPr>
          <p:cNvPr id="83" name="PlaceHolder 2"/>
          <p:cNvSpPr>
            <a:spLocks noGrp="1"/>
          </p:cNvSpPr>
          <p:nvPr>
            <p:ph type="body"/>
          </p:nvPr>
        </p:nvSpPr>
        <p:spPr>
          <a:xfrm>
            <a:off x="457200" y="1203480"/>
            <a:ext cx="8229240" cy="298296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nl-NL" sz="2600" b="0" strike="noStrike" spc="-1">
                <a:solidFill>
                  <a:schemeClr val="dk1"/>
                </a:solidFill>
                <a:latin typeface="Aptos"/>
              </a:rPr>
              <a:t>Click to edit the outline text format</a:t>
            </a:r>
          </a:p>
          <a:p>
            <a:pPr marL="864000" lvl="1" indent="-324000">
              <a:spcBef>
                <a:spcPts val="1134"/>
              </a:spcBef>
              <a:buClr>
                <a:srgbClr val="000000"/>
              </a:buClr>
              <a:buSzPct val="75000"/>
              <a:buFont typeface="Symbol" charset="2"/>
              <a:buChar char=""/>
            </a:pPr>
            <a:r>
              <a:rPr lang="nl-NL" sz="1800" b="0" strike="noStrike" spc="-1">
                <a:solidFill>
                  <a:schemeClr val="dk1"/>
                </a:solidFill>
                <a:latin typeface="Aptos"/>
              </a:rPr>
              <a:t>Second Outline Level</a:t>
            </a:r>
          </a:p>
          <a:p>
            <a:pPr marL="1296000" lvl="2" indent="-288000">
              <a:spcBef>
                <a:spcPts val="850"/>
              </a:spcBef>
              <a:buClr>
                <a:srgbClr val="000000"/>
              </a:buClr>
              <a:buSzPct val="45000"/>
              <a:buFont typeface="Wingdings" charset="2"/>
              <a:buChar char=""/>
            </a:pPr>
            <a:r>
              <a:rPr lang="nl-NL" sz="1400" b="0" strike="noStrike" spc="-1">
                <a:solidFill>
                  <a:schemeClr val="dk1"/>
                </a:solidFill>
                <a:latin typeface="Aptos"/>
              </a:rPr>
              <a:t>Third Outline Level</a:t>
            </a:r>
          </a:p>
          <a:p>
            <a:pPr marL="1728000" lvl="3" indent="-216000">
              <a:spcBef>
                <a:spcPts val="567"/>
              </a:spcBef>
              <a:buClr>
                <a:srgbClr val="000000"/>
              </a:buClr>
              <a:buSzPct val="75000"/>
              <a:buFont typeface="Symbol" charset="2"/>
              <a:buChar char=""/>
            </a:pPr>
            <a:r>
              <a:rPr lang="nl-NL" sz="1400" b="0" strike="noStrike" spc="-1">
                <a:solidFill>
                  <a:schemeClr val="dk1"/>
                </a:solidFill>
                <a:latin typeface="Aptos"/>
              </a:rPr>
              <a:t>Fourth Outline Level</a:t>
            </a:r>
          </a:p>
          <a:p>
            <a:pPr marL="2160000" lvl="4" indent="-216000">
              <a:spcBef>
                <a:spcPts val="283"/>
              </a:spcBef>
              <a:buClr>
                <a:srgbClr val="000000"/>
              </a:buClr>
              <a:buSzPct val="45000"/>
              <a:buFont typeface="Wingdings" charset="2"/>
              <a:buChar char=""/>
            </a:pPr>
            <a:r>
              <a:rPr lang="nl-NL" sz="2000" b="0" strike="noStrike" spc="-1">
                <a:solidFill>
                  <a:schemeClr val="dk1"/>
                </a:solidFill>
                <a:latin typeface="Aptos"/>
              </a:rPr>
              <a:t>Fifth Outline Level</a:t>
            </a:r>
          </a:p>
          <a:p>
            <a:pPr marL="2592000" lvl="5" indent="-216000">
              <a:spcBef>
                <a:spcPts val="283"/>
              </a:spcBef>
              <a:buClr>
                <a:srgbClr val="000000"/>
              </a:buClr>
              <a:buSzPct val="45000"/>
              <a:buFont typeface="Wingdings" charset="2"/>
              <a:buChar char=""/>
            </a:pPr>
            <a:r>
              <a:rPr lang="nl-NL" sz="2000" b="0" strike="noStrike" spc="-1">
                <a:solidFill>
                  <a:schemeClr val="dk1"/>
                </a:solidFill>
                <a:latin typeface="Aptos"/>
              </a:rPr>
              <a:t>Sixth Outline Level</a:t>
            </a:r>
          </a:p>
          <a:p>
            <a:pPr marL="3024000" lvl="6" indent="-216000">
              <a:spcBef>
                <a:spcPts val="283"/>
              </a:spcBef>
              <a:buClr>
                <a:srgbClr val="000000"/>
              </a:buClr>
              <a:buSzPct val="45000"/>
              <a:buFont typeface="Wingdings" charset="2"/>
              <a:buChar char=""/>
            </a:pPr>
            <a:r>
              <a:rPr lang="nl-NL" sz="2000" b="0" strike="noStrike" spc="-1">
                <a:solidFill>
                  <a:schemeClr val="dk1"/>
                </a:solidFill>
                <a:latin typeface="Aptos"/>
              </a:rPr>
              <a:t>Seventh Outline Level</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Text &amp; Portrait IMG_Botergeel">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6DD-6EA1-FB37-866B-74A580F35F4A}"/>
              </a:ext>
            </a:extLst>
          </p:cNvPr>
          <p:cNvSpPr>
            <a:spLocks noGrp="1"/>
          </p:cNvSpPr>
          <p:nvPr>
            <p:ph type="title" hasCustomPrompt="1"/>
          </p:nvPr>
        </p:nvSpPr>
        <p:spPr>
          <a:xfrm>
            <a:off x="379810" y="578914"/>
            <a:ext cx="3809999" cy="906986"/>
          </a:xfrm>
        </p:spPr>
        <p:txBody>
          <a:bodyPr/>
          <a:lstStyle>
            <a:lvl1pPr>
              <a:defRPr>
                <a:solidFill>
                  <a:schemeClr val="tx1"/>
                </a:solidFill>
              </a:defRPr>
            </a:lvl1pPr>
          </a:lstStyle>
          <a:p>
            <a:r>
              <a:rPr lang="en-NL" dirty="0"/>
              <a:t>[Title]</a:t>
            </a:r>
          </a:p>
        </p:txBody>
      </p:sp>
      <p:sp>
        <p:nvSpPr>
          <p:cNvPr id="3" name="Footer Placeholder 2">
            <a:extLst>
              <a:ext uri="{FF2B5EF4-FFF2-40B4-BE49-F238E27FC236}">
                <a16:creationId xmlns:a16="http://schemas.microsoft.com/office/drawing/2014/main" id="{68EBF90E-E244-C2E1-153F-E3FEB0D46277}"/>
              </a:ext>
            </a:extLst>
          </p:cNvPr>
          <p:cNvSpPr>
            <a:spLocks noGrp="1"/>
          </p:cNvSpPr>
          <p:nvPr>
            <p:ph type="ftr" sz="quarter" idx="10"/>
          </p:nvPr>
        </p:nvSpPr>
        <p:spPr/>
        <p:txBody>
          <a:bodyPr/>
          <a:lstStyle/>
          <a:p>
            <a:r>
              <a:rPr lang="en-GB" sz="900"/>
              <a:t>[Add footer text via: Insert → Header &amp; Footer]</a:t>
            </a:r>
            <a:endParaRPr lang="en-GB" sz="900" dirty="0"/>
          </a:p>
        </p:txBody>
      </p:sp>
      <p:sp>
        <p:nvSpPr>
          <p:cNvPr id="9" name="Picture Placeholder 8">
            <a:extLst>
              <a:ext uri="{FF2B5EF4-FFF2-40B4-BE49-F238E27FC236}">
                <a16:creationId xmlns:a16="http://schemas.microsoft.com/office/drawing/2014/main" id="{F906EA1F-3AE8-F970-6A4B-B304BA89AAFB}"/>
              </a:ext>
            </a:extLst>
          </p:cNvPr>
          <p:cNvSpPr>
            <a:spLocks noGrp="1"/>
          </p:cNvSpPr>
          <p:nvPr>
            <p:ph type="pic" sz="quarter" idx="16"/>
          </p:nvPr>
        </p:nvSpPr>
        <p:spPr>
          <a:xfrm>
            <a:off x="4953000" y="379810"/>
            <a:ext cx="3810000" cy="4382690"/>
          </a:xfrm>
          <a:prstGeom prst="roundRect">
            <a:avLst>
              <a:gd name="adj" fmla="val 5076"/>
            </a:avLst>
          </a:prstGeom>
          <a:pattFill prst="pct5">
            <a:fgClr>
              <a:schemeClr val="bg1">
                <a:lumMod val="90000"/>
              </a:schemeClr>
            </a:fgClr>
            <a:bgClr>
              <a:schemeClr val="bg1">
                <a:lumMod val="75000"/>
              </a:schemeClr>
            </a:bgClr>
          </a:pattFill>
        </p:spPr>
        <p:txBody>
          <a:bodyPr/>
          <a:lstStyle/>
          <a:p>
            <a:endParaRPr lang="en-NL"/>
          </a:p>
        </p:txBody>
      </p:sp>
      <p:sp>
        <p:nvSpPr>
          <p:cNvPr id="14" name="Text Placeholder 13">
            <a:extLst>
              <a:ext uri="{FF2B5EF4-FFF2-40B4-BE49-F238E27FC236}">
                <a16:creationId xmlns:a16="http://schemas.microsoft.com/office/drawing/2014/main" id="{A3A2832D-D4B9-1F9E-7C79-C7503277CCC1}"/>
              </a:ext>
            </a:extLst>
          </p:cNvPr>
          <p:cNvSpPr>
            <a:spLocks noGrp="1"/>
          </p:cNvSpPr>
          <p:nvPr>
            <p:ph type="body" sz="quarter" idx="17" hasCustomPrompt="1"/>
          </p:nvPr>
        </p:nvSpPr>
        <p:spPr>
          <a:xfrm>
            <a:off x="5147878" y="4200338"/>
            <a:ext cx="1899156" cy="399225"/>
          </a:xfrm>
          <a:prstGeom prst="roundRect">
            <a:avLst>
              <a:gd name="adj" fmla="val 50000"/>
            </a:avLst>
          </a:prstGeom>
          <a:solidFill>
            <a:schemeClr val="bg1"/>
          </a:solidFill>
        </p:spPr>
        <p:txBody>
          <a:bodyPr wrap="none" lIns="180000" tIns="72000" rIns="180000" bIns="72000" anchor="ctr" anchorCtr="0">
            <a:spAutoFit/>
          </a:bodyPr>
          <a:lstStyle>
            <a:lvl1pPr indent="-202500">
              <a:buNone/>
              <a:defRPr sz="900"/>
            </a:lvl1pPr>
          </a:lstStyle>
          <a:p>
            <a:pPr lvl="0"/>
            <a:r>
              <a:rPr lang="en-NL" dirty="0"/>
              <a:t>[Image description, optional]</a:t>
            </a:r>
          </a:p>
        </p:txBody>
      </p:sp>
      <p:sp>
        <p:nvSpPr>
          <p:cNvPr id="4" name="Text Placeholder 9">
            <a:extLst>
              <a:ext uri="{FF2B5EF4-FFF2-40B4-BE49-F238E27FC236}">
                <a16:creationId xmlns:a16="http://schemas.microsoft.com/office/drawing/2014/main" id="{01B42534-A824-1990-041C-76FB411E7FBB}"/>
              </a:ext>
            </a:extLst>
          </p:cNvPr>
          <p:cNvSpPr>
            <a:spLocks noGrp="1"/>
          </p:cNvSpPr>
          <p:nvPr>
            <p:ph type="body" sz="quarter" idx="18"/>
          </p:nvPr>
        </p:nvSpPr>
        <p:spPr>
          <a:xfrm>
            <a:off x="379810" y="1865710"/>
            <a:ext cx="4191000" cy="2138253"/>
          </a:xfrm>
        </p:spPr>
        <p:txBody>
          <a:bodyPr/>
          <a:lstStyle>
            <a:lvl1pPr marL="0" indent="-202500">
              <a:defRPr>
                <a:solidFill>
                  <a:schemeClr val="tx1"/>
                </a:solidFill>
              </a:defRPr>
            </a:lvl1pPr>
            <a:lvl2pPr marL="405000" indent="-202500">
              <a:buFont typeface="System Font Regular"/>
              <a:buChar char="-"/>
              <a:defRPr sz="1350">
                <a:solidFill>
                  <a:schemeClr val="tx1"/>
                </a:solidFill>
              </a:defRPr>
            </a:lvl2pPr>
            <a:lvl3pPr marL="607500" indent="-202500">
              <a:buFont typeface="System Font Regular"/>
              <a:buChar char="-"/>
              <a:defRPr sz="1200">
                <a:solidFill>
                  <a:schemeClr val="tx1"/>
                </a:solidFill>
              </a:defRPr>
            </a:lvl3pPr>
            <a:lvl4pPr marL="810000" indent="-202500">
              <a:buFont typeface="System Font Regular"/>
              <a:buChar char="-"/>
              <a:defRPr sz="1050">
                <a:solidFill>
                  <a:schemeClr val="tx1"/>
                </a:solidFill>
              </a:defRPr>
            </a:lvl4pPr>
            <a:lvl5pPr marL="1012500" indent="-202500">
              <a:buFont typeface="System Font Regular"/>
              <a:buChar char="-"/>
              <a:defRPr sz="9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Tree>
    <p:extLst>
      <p:ext uri="{BB962C8B-B14F-4D97-AF65-F5344CB8AC3E}">
        <p14:creationId xmlns:p14="http://schemas.microsoft.com/office/powerpoint/2010/main" val="2153702354"/>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Quote/chapter – green/blue">
    <p:bg>
      <p:bgPr>
        <a:blipFill rotWithShape="0">
          <a:blip r:embed="rId2"/>
          <a:stretch/>
        </a:blipFill>
        <a:effectLst/>
      </p:bgPr>
    </p:bg>
    <p:spTree>
      <p:nvGrpSpPr>
        <p:cNvPr id="1" name=""/>
        <p:cNvGrpSpPr/>
        <p:nvPr/>
      </p:nvGrpSpPr>
      <p:grpSpPr>
        <a:xfrm>
          <a:off x="0" y="0"/>
          <a:ext cx="0" cy="0"/>
          <a:chOff x="0" y="0"/>
          <a:chExt cx="0" cy="0"/>
        </a:xfrm>
      </p:grpSpPr>
      <p:sp>
        <p:nvSpPr>
          <p:cNvPr id="9" name="PlaceHolder 1"/>
          <p:cNvSpPr>
            <a:spLocks noGrp="1"/>
          </p:cNvSpPr>
          <p:nvPr>
            <p:ph type="title"/>
          </p:nvPr>
        </p:nvSpPr>
        <p:spPr>
          <a:xfrm>
            <a:off x="1272960" y="1314360"/>
            <a:ext cx="6598080" cy="2289240"/>
          </a:xfrm>
          <a:prstGeom prst="rect">
            <a:avLst/>
          </a:prstGeom>
          <a:noFill/>
          <a:ln w="0">
            <a:noFill/>
          </a:ln>
        </p:spPr>
        <p:txBody>
          <a:bodyPr lIns="0" tIns="0" rIns="0" bIns="0" anchor="ctr">
            <a:noAutofit/>
          </a:bodyPr>
          <a:lstStyle/>
          <a:p>
            <a:pPr indent="0" algn="ctr" defTabSz="457200">
              <a:lnSpc>
                <a:spcPct val="100000"/>
              </a:lnSpc>
              <a:buNone/>
            </a:pPr>
            <a:r>
              <a:rPr lang="nl-NL" sz="3400" b="1" strike="noStrike" spc="-1">
                <a:solidFill>
                  <a:srgbClr val="FFFFFF"/>
                </a:solidFill>
                <a:latin typeface="Aptos"/>
              </a:rPr>
              <a:t>Titelstijl van model bewerken</a:t>
            </a:r>
            <a:endParaRPr lang="nl-NL" sz="3400" b="0" strike="noStrike" spc="-1">
              <a:solidFill>
                <a:schemeClr val="dk1"/>
              </a:solidFill>
              <a:latin typeface="Franklin Gothic Book"/>
            </a:endParaRPr>
          </a:p>
        </p:txBody>
      </p:sp>
      <p:pic>
        <p:nvPicPr>
          <p:cNvPr id="10" name="Afbeelding 4" descr="UM40_RGB_B_diap.png"/>
          <p:cNvPicPr/>
          <p:nvPr/>
        </p:nvPicPr>
        <p:blipFill>
          <a:blip r:embed="rId3"/>
          <a:srcRect r="20320"/>
          <a:stretch/>
        </p:blipFill>
        <p:spPr>
          <a:xfrm>
            <a:off x="360000" y="4630320"/>
            <a:ext cx="1590120" cy="381600"/>
          </a:xfrm>
          <a:prstGeom prst="rect">
            <a:avLst/>
          </a:prstGeom>
          <a:noFill/>
          <a:ln w="0">
            <a:noFill/>
          </a:ln>
        </p:spPr>
      </p:pic>
      <p:sp>
        <p:nvSpPr>
          <p:cNvPr id="11" name="PlaceHolder 2"/>
          <p:cNvSpPr>
            <a:spLocks noGrp="1"/>
          </p:cNvSpPr>
          <p:nvPr>
            <p:ph type="body"/>
          </p:nvPr>
        </p:nvSpPr>
        <p:spPr>
          <a:xfrm>
            <a:off x="457200" y="1203480"/>
            <a:ext cx="8229240" cy="298296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nl-NL" sz="2600" b="0" strike="noStrike" spc="-1">
                <a:solidFill>
                  <a:schemeClr val="dk1"/>
                </a:solidFill>
                <a:latin typeface="Aptos"/>
              </a:rPr>
              <a:t>Click to edit the outline text format</a:t>
            </a:r>
          </a:p>
          <a:p>
            <a:pPr marL="864000" lvl="1" indent="-324000">
              <a:spcBef>
                <a:spcPts val="1134"/>
              </a:spcBef>
              <a:buClr>
                <a:srgbClr val="FFFFFF"/>
              </a:buClr>
              <a:buSzPct val="75000"/>
              <a:buFont typeface="Symbol" charset="2"/>
              <a:buChar char=""/>
            </a:pPr>
            <a:r>
              <a:rPr lang="nl-NL" sz="1800" b="0" strike="noStrike" spc="-1">
                <a:solidFill>
                  <a:schemeClr val="dk1"/>
                </a:solidFill>
                <a:latin typeface="Aptos"/>
              </a:rPr>
              <a:t>Second Outline Level</a:t>
            </a:r>
          </a:p>
          <a:p>
            <a:pPr marL="1296000" lvl="2" indent="-288000">
              <a:spcBef>
                <a:spcPts val="850"/>
              </a:spcBef>
              <a:buClr>
                <a:srgbClr val="FFFFFF"/>
              </a:buClr>
              <a:buSzPct val="45000"/>
              <a:buFont typeface="Wingdings" charset="2"/>
              <a:buChar char=""/>
            </a:pPr>
            <a:r>
              <a:rPr lang="nl-NL" sz="1400" b="0" strike="noStrike" spc="-1">
                <a:solidFill>
                  <a:schemeClr val="dk1"/>
                </a:solidFill>
                <a:latin typeface="Aptos"/>
              </a:rPr>
              <a:t>Third Outline Level</a:t>
            </a:r>
          </a:p>
          <a:p>
            <a:pPr marL="1728000" lvl="3" indent="-216000">
              <a:spcBef>
                <a:spcPts val="567"/>
              </a:spcBef>
              <a:buClr>
                <a:srgbClr val="FFFFFF"/>
              </a:buClr>
              <a:buSzPct val="75000"/>
              <a:buFont typeface="Symbol" charset="2"/>
              <a:buChar char=""/>
            </a:pPr>
            <a:r>
              <a:rPr lang="nl-NL" sz="1400" b="0" strike="noStrike" spc="-1">
                <a:solidFill>
                  <a:schemeClr val="dk1"/>
                </a:solidFill>
                <a:latin typeface="Aptos"/>
              </a:rPr>
              <a:t>Fourth Outline Level</a:t>
            </a:r>
          </a:p>
          <a:p>
            <a:pPr marL="2160000" lvl="4" indent="-216000">
              <a:spcBef>
                <a:spcPts val="283"/>
              </a:spcBef>
              <a:buClr>
                <a:srgbClr val="FFFFFF"/>
              </a:buClr>
              <a:buSzPct val="45000"/>
              <a:buFont typeface="Wingdings" charset="2"/>
              <a:buChar char=""/>
            </a:pPr>
            <a:r>
              <a:rPr lang="nl-NL" sz="2000" b="0" strike="noStrike" spc="-1">
                <a:solidFill>
                  <a:schemeClr val="dk1"/>
                </a:solidFill>
                <a:latin typeface="Aptos"/>
              </a:rPr>
              <a:t>Fifth Outline Level</a:t>
            </a:r>
          </a:p>
          <a:p>
            <a:pPr marL="2592000" lvl="5" indent="-216000">
              <a:spcBef>
                <a:spcPts val="283"/>
              </a:spcBef>
              <a:buClr>
                <a:srgbClr val="FFFFFF"/>
              </a:buClr>
              <a:buSzPct val="45000"/>
              <a:buFont typeface="Wingdings" charset="2"/>
              <a:buChar char=""/>
            </a:pPr>
            <a:r>
              <a:rPr lang="nl-NL" sz="2000" b="0" strike="noStrike" spc="-1">
                <a:solidFill>
                  <a:schemeClr val="dk1"/>
                </a:solidFill>
                <a:latin typeface="Aptos"/>
              </a:rPr>
              <a:t>Sixth Outline Level</a:t>
            </a:r>
          </a:p>
          <a:p>
            <a:pPr marL="3024000" lvl="6" indent="-216000">
              <a:spcBef>
                <a:spcPts val="283"/>
              </a:spcBef>
              <a:buClr>
                <a:srgbClr val="FFFFFF"/>
              </a:buClr>
              <a:buSzPct val="45000"/>
              <a:buFont typeface="Wingdings" charset="2"/>
              <a:buChar char=""/>
            </a:pPr>
            <a:r>
              <a:rPr lang="nl-NL" sz="2000" b="0" strike="noStrike" spc="-1">
                <a:solidFill>
                  <a:schemeClr val="dk1"/>
                </a:solidFill>
                <a:latin typeface="Aptos"/>
              </a:rPr>
              <a:t>Seventh Outline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Quote/chapter – blue">
    <p:bg>
      <p:bgPr>
        <a:blipFill rotWithShape="0">
          <a:blip r:embed="rId2"/>
          <a:stretch/>
        </a:blipFill>
        <a:effectLst/>
      </p:bgPr>
    </p:bg>
    <p:spTree>
      <p:nvGrpSpPr>
        <p:cNvPr id="1" name=""/>
        <p:cNvGrpSpPr/>
        <p:nvPr/>
      </p:nvGrpSpPr>
      <p:grpSpPr>
        <a:xfrm>
          <a:off x="0" y="0"/>
          <a:ext cx="0" cy="0"/>
          <a:chOff x="0" y="0"/>
          <a:chExt cx="0" cy="0"/>
        </a:xfrm>
      </p:grpSpPr>
      <p:pic>
        <p:nvPicPr>
          <p:cNvPr id="12" name="Afbeelding 10" descr="UM40_RGB_B_blauw.png"/>
          <p:cNvPicPr/>
          <p:nvPr/>
        </p:nvPicPr>
        <p:blipFill>
          <a:blip r:embed="rId3"/>
          <a:srcRect r="20320"/>
          <a:stretch/>
        </p:blipFill>
        <p:spPr>
          <a:xfrm>
            <a:off x="360000" y="4630680"/>
            <a:ext cx="1590120" cy="381600"/>
          </a:xfrm>
          <a:prstGeom prst="rect">
            <a:avLst/>
          </a:prstGeom>
          <a:noFill/>
          <a:ln w="0">
            <a:noFill/>
          </a:ln>
        </p:spPr>
      </p:pic>
      <p:pic>
        <p:nvPicPr>
          <p:cNvPr id="13" name="Afbeelding 4"/>
          <p:cNvPicPr/>
          <p:nvPr/>
        </p:nvPicPr>
        <p:blipFill>
          <a:blip r:embed="rId4"/>
          <a:srcRect r="19770"/>
          <a:stretch/>
        </p:blipFill>
        <p:spPr>
          <a:xfrm>
            <a:off x="360000" y="4630320"/>
            <a:ext cx="1602360" cy="379440"/>
          </a:xfrm>
          <a:prstGeom prst="rect">
            <a:avLst/>
          </a:prstGeom>
          <a:noFill/>
          <a:ln w="0">
            <a:noFill/>
          </a:ln>
        </p:spPr>
      </p:pic>
      <p:sp>
        <p:nvSpPr>
          <p:cNvPr id="14" name="PlaceHolder 1"/>
          <p:cNvSpPr>
            <a:spLocks noGrp="1"/>
          </p:cNvSpPr>
          <p:nvPr>
            <p:ph type="title"/>
          </p:nvPr>
        </p:nvSpPr>
        <p:spPr>
          <a:xfrm>
            <a:off x="1272960" y="1314360"/>
            <a:ext cx="6598080" cy="2289240"/>
          </a:xfrm>
          <a:prstGeom prst="rect">
            <a:avLst/>
          </a:prstGeom>
          <a:noFill/>
          <a:ln w="0">
            <a:noFill/>
          </a:ln>
        </p:spPr>
        <p:txBody>
          <a:bodyPr lIns="0" tIns="0" rIns="0" bIns="0" anchor="ctr">
            <a:noAutofit/>
          </a:bodyPr>
          <a:lstStyle/>
          <a:p>
            <a:pPr indent="0" algn="ctr" defTabSz="457200">
              <a:lnSpc>
                <a:spcPct val="100000"/>
              </a:lnSpc>
              <a:buNone/>
            </a:pPr>
            <a:r>
              <a:rPr lang="nl-NL" sz="3400" b="1" strike="noStrike" spc="-1">
                <a:solidFill>
                  <a:srgbClr val="001D3D"/>
                </a:solidFill>
                <a:latin typeface="Aptos"/>
              </a:rPr>
              <a:t>Titelstijl van model bewerken</a:t>
            </a:r>
            <a:endParaRPr lang="nl-NL" sz="3400" b="0" strike="noStrike" spc="-1">
              <a:solidFill>
                <a:schemeClr val="dk1"/>
              </a:solidFill>
              <a:latin typeface="Franklin Gothic Book"/>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Quote/chapter – green">
    <p:bg>
      <p:bgPr>
        <a:blipFill rotWithShape="0">
          <a:blip r:embed="rId2"/>
          <a:stretch/>
        </a:blipFill>
        <a:effectLst/>
      </p:bgPr>
    </p:bg>
    <p:spTree>
      <p:nvGrpSpPr>
        <p:cNvPr id="1" name=""/>
        <p:cNvGrpSpPr/>
        <p:nvPr/>
      </p:nvGrpSpPr>
      <p:grpSpPr>
        <a:xfrm>
          <a:off x="0" y="0"/>
          <a:ext cx="0" cy="0"/>
          <a:chOff x="0" y="0"/>
          <a:chExt cx="0" cy="0"/>
        </a:xfrm>
      </p:grpSpPr>
      <p:pic>
        <p:nvPicPr>
          <p:cNvPr id="15" name="Afbeelding 10" descr="UM40_RGB_B_blauw.png"/>
          <p:cNvPicPr/>
          <p:nvPr/>
        </p:nvPicPr>
        <p:blipFill>
          <a:blip r:embed="rId3"/>
          <a:srcRect r="20320"/>
          <a:stretch/>
        </p:blipFill>
        <p:spPr>
          <a:xfrm>
            <a:off x="360000" y="4630680"/>
            <a:ext cx="1590120" cy="381600"/>
          </a:xfrm>
          <a:prstGeom prst="rect">
            <a:avLst/>
          </a:prstGeom>
          <a:noFill/>
          <a:ln w="0">
            <a:noFill/>
          </a:ln>
        </p:spPr>
      </p:pic>
      <p:pic>
        <p:nvPicPr>
          <p:cNvPr id="16" name="Afbeelding 4"/>
          <p:cNvPicPr/>
          <p:nvPr/>
        </p:nvPicPr>
        <p:blipFill>
          <a:blip r:embed="rId4"/>
          <a:srcRect r="19770"/>
          <a:stretch/>
        </p:blipFill>
        <p:spPr>
          <a:xfrm>
            <a:off x="360000" y="4630320"/>
            <a:ext cx="1602360" cy="379440"/>
          </a:xfrm>
          <a:prstGeom prst="rect">
            <a:avLst/>
          </a:prstGeom>
          <a:noFill/>
          <a:ln w="0">
            <a:noFill/>
          </a:ln>
        </p:spPr>
      </p:pic>
      <p:sp>
        <p:nvSpPr>
          <p:cNvPr id="17" name="PlaceHolder 1"/>
          <p:cNvSpPr>
            <a:spLocks noGrp="1"/>
          </p:cNvSpPr>
          <p:nvPr>
            <p:ph type="title"/>
          </p:nvPr>
        </p:nvSpPr>
        <p:spPr>
          <a:xfrm>
            <a:off x="1272960" y="1314360"/>
            <a:ext cx="6598080" cy="2289240"/>
          </a:xfrm>
          <a:prstGeom prst="rect">
            <a:avLst/>
          </a:prstGeom>
          <a:noFill/>
          <a:ln w="0">
            <a:noFill/>
          </a:ln>
        </p:spPr>
        <p:txBody>
          <a:bodyPr lIns="0" tIns="0" rIns="0" bIns="0" anchor="ctr">
            <a:noAutofit/>
          </a:bodyPr>
          <a:lstStyle/>
          <a:p>
            <a:pPr indent="0" algn="ctr" defTabSz="457200">
              <a:lnSpc>
                <a:spcPct val="100000"/>
              </a:lnSpc>
              <a:buNone/>
            </a:pPr>
            <a:r>
              <a:rPr lang="nl-NL" sz="3400" b="1" strike="noStrike" spc="-1">
                <a:solidFill>
                  <a:srgbClr val="001D3D"/>
                </a:solidFill>
                <a:latin typeface="Aptos"/>
              </a:rPr>
              <a:t>Titelstijl van model bewerken</a:t>
            </a:r>
            <a:endParaRPr lang="nl-NL" sz="3400" b="0" strike="noStrike" spc="-1">
              <a:solidFill>
                <a:schemeClr val="dk1"/>
              </a:solidFill>
              <a:latin typeface="Franklin Gothic Book"/>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Quote/chapter – yellow">
    <p:bg>
      <p:bgPr>
        <a:blipFill rotWithShape="0">
          <a:blip r:embed="rId2"/>
          <a:stretch/>
        </a:blipFill>
        <a:effectLst/>
      </p:bgPr>
    </p:bg>
    <p:spTree>
      <p:nvGrpSpPr>
        <p:cNvPr id="1" name=""/>
        <p:cNvGrpSpPr/>
        <p:nvPr/>
      </p:nvGrpSpPr>
      <p:grpSpPr>
        <a:xfrm>
          <a:off x="0" y="0"/>
          <a:ext cx="0" cy="0"/>
          <a:chOff x="0" y="0"/>
          <a:chExt cx="0" cy="0"/>
        </a:xfrm>
      </p:grpSpPr>
      <p:pic>
        <p:nvPicPr>
          <p:cNvPr id="18" name="Afbeelding 10" descr="UM40_RGB_B_blauw.png"/>
          <p:cNvPicPr/>
          <p:nvPr/>
        </p:nvPicPr>
        <p:blipFill>
          <a:blip r:embed="rId3"/>
          <a:srcRect r="20320"/>
          <a:stretch/>
        </p:blipFill>
        <p:spPr>
          <a:xfrm>
            <a:off x="360000" y="4630680"/>
            <a:ext cx="1590120" cy="381600"/>
          </a:xfrm>
          <a:prstGeom prst="rect">
            <a:avLst/>
          </a:prstGeom>
          <a:noFill/>
          <a:ln w="0">
            <a:noFill/>
          </a:ln>
        </p:spPr>
      </p:pic>
      <p:pic>
        <p:nvPicPr>
          <p:cNvPr id="19" name="Afbeelding 4"/>
          <p:cNvPicPr/>
          <p:nvPr/>
        </p:nvPicPr>
        <p:blipFill>
          <a:blip r:embed="rId4"/>
          <a:srcRect r="19770"/>
          <a:stretch/>
        </p:blipFill>
        <p:spPr>
          <a:xfrm>
            <a:off x="360000" y="4630320"/>
            <a:ext cx="1602360" cy="379440"/>
          </a:xfrm>
          <a:prstGeom prst="rect">
            <a:avLst/>
          </a:prstGeom>
          <a:noFill/>
          <a:ln w="0">
            <a:noFill/>
          </a:ln>
        </p:spPr>
      </p:pic>
      <p:sp>
        <p:nvSpPr>
          <p:cNvPr id="20" name="PlaceHolder 1"/>
          <p:cNvSpPr>
            <a:spLocks noGrp="1"/>
          </p:cNvSpPr>
          <p:nvPr>
            <p:ph type="title"/>
          </p:nvPr>
        </p:nvSpPr>
        <p:spPr>
          <a:xfrm>
            <a:off x="1272960" y="1314360"/>
            <a:ext cx="6598080" cy="2289240"/>
          </a:xfrm>
          <a:prstGeom prst="rect">
            <a:avLst/>
          </a:prstGeom>
          <a:noFill/>
          <a:ln w="0">
            <a:noFill/>
          </a:ln>
        </p:spPr>
        <p:txBody>
          <a:bodyPr lIns="0" tIns="0" rIns="0" bIns="0" anchor="ctr">
            <a:noAutofit/>
          </a:bodyPr>
          <a:lstStyle/>
          <a:p>
            <a:pPr indent="0" algn="ctr" defTabSz="457200">
              <a:lnSpc>
                <a:spcPct val="100000"/>
              </a:lnSpc>
              <a:buNone/>
            </a:pPr>
            <a:r>
              <a:rPr lang="nl-NL" sz="3400" b="1" strike="noStrike" spc="-1">
                <a:solidFill>
                  <a:srgbClr val="001D3D"/>
                </a:solidFill>
                <a:latin typeface="Aptos"/>
              </a:rPr>
              <a:t>Titelstijl van model bewerken</a:t>
            </a:r>
            <a:endParaRPr lang="nl-NL" sz="3400" b="0" strike="noStrike" spc="-1">
              <a:solidFill>
                <a:schemeClr val="dk1"/>
              </a:solidFill>
              <a:latin typeface="Franklin Gothic Book"/>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4_Quote/chapter – roze">
    <p:bg>
      <p:bgPr>
        <a:blipFill rotWithShape="0">
          <a:blip r:embed="rId2"/>
          <a:stretch/>
        </a:blipFill>
        <a:effectLst/>
      </p:bgPr>
    </p:bg>
    <p:spTree>
      <p:nvGrpSpPr>
        <p:cNvPr id="1" name=""/>
        <p:cNvGrpSpPr/>
        <p:nvPr/>
      </p:nvGrpSpPr>
      <p:grpSpPr>
        <a:xfrm>
          <a:off x="0" y="0"/>
          <a:ext cx="0" cy="0"/>
          <a:chOff x="0" y="0"/>
          <a:chExt cx="0" cy="0"/>
        </a:xfrm>
      </p:grpSpPr>
      <p:pic>
        <p:nvPicPr>
          <p:cNvPr id="21" name="Afbeelding 10" descr="UM40_RGB_B_blauw.png"/>
          <p:cNvPicPr/>
          <p:nvPr/>
        </p:nvPicPr>
        <p:blipFill>
          <a:blip r:embed="rId3"/>
          <a:srcRect r="20320"/>
          <a:stretch/>
        </p:blipFill>
        <p:spPr>
          <a:xfrm>
            <a:off x="360000" y="4630680"/>
            <a:ext cx="1590120" cy="381600"/>
          </a:xfrm>
          <a:prstGeom prst="rect">
            <a:avLst/>
          </a:prstGeom>
          <a:noFill/>
          <a:ln w="0">
            <a:noFill/>
          </a:ln>
        </p:spPr>
      </p:pic>
      <p:pic>
        <p:nvPicPr>
          <p:cNvPr id="22" name="Afbeelding 4"/>
          <p:cNvPicPr/>
          <p:nvPr/>
        </p:nvPicPr>
        <p:blipFill>
          <a:blip r:embed="rId4"/>
          <a:srcRect r="19770"/>
          <a:stretch/>
        </p:blipFill>
        <p:spPr>
          <a:xfrm>
            <a:off x="360000" y="4630320"/>
            <a:ext cx="1602360" cy="379440"/>
          </a:xfrm>
          <a:prstGeom prst="rect">
            <a:avLst/>
          </a:prstGeom>
          <a:noFill/>
          <a:ln w="0">
            <a:noFill/>
          </a:ln>
        </p:spPr>
      </p:pic>
      <p:sp>
        <p:nvSpPr>
          <p:cNvPr id="23" name="PlaceHolder 1"/>
          <p:cNvSpPr>
            <a:spLocks noGrp="1"/>
          </p:cNvSpPr>
          <p:nvPr>
            <p:ph type="title"/>
          </p:nvPr>
        </p:nvSpPr>
        <p:spPr>
          <a:xfrm>
            <a:off x="1272960" y="1314360"/>
            <a:ext cx="6598080" cy="2289240"/>
          </a:xfrm>
          <a:prstGeom prst="rect">
            <a:avLst/>
          </a:prstGeom>
          <a:noFill/>
          <a:ln w="0">
            <a:noFill/>
          </a:ln>
        </p:spPr>
        <p:txBody>
          <a:bodyPr lIns="0" tIns="0" rIns="0" bIns="0" anchor="ctr">
            <a:noAutofit/>
          </a:bodyPr>
          <a:lstStyle/>
          <a:p>
            <a:pPr indent="0" algn="ctr" defTabSz="457200">
              <a:lnSpc>
                <a:spcPct val="100000"/>
              </a:lnSpc>
              <a:buNone/>
            </a:pPr>
            <a:r>
              <a:rPr lang="nl-NL" sz="3400" b="1" strike="noStrike" spc="-1">
                <a:solidFill>
                  <a:srgbClr val="001D3D"/>
                </a:solidFill>
                <a:latin typeface="Aptos"/>
              </a:rPr>
              <a:t>Titelstijl van model bewerken</a:t>
            </a:r>
            <a:endParaRPr lang="nl-NL" sz="3400" b="0" strike="noStrike" spc="-1">
              <a:solidFill>
                <a:schemeClr val="dk1"/>
              </a:solidFill>
              <a:latin typeface="Franklin Gothic Book"/>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Text – image (right)">
    <p:bg>
      <p:bgPr>
        <a:solidFill>
          <a:srgbClr val="FFFEFA"/>
        </a:solidFill>
        <a:effectLst/>
      </p:bgPr>
    </p:bg>
    <p:spTree>
      <p:nvGrpSpPr>
        <p:cNvPr id="1" name=""/>
        <p:cNvGrpSpPr/>
        <p:nvPr/>
      </p:nvGrpSpPr>
      <p:grpSpPr>
        <a:xfrm>
          <a:off x="0" y="0"/>
          <a:ext cx="0" cy="0"/>
          <a:chOff x="0" y="0"/>
          <a:chExt cx="0" cy="0"/>
        </a:xfrm>
      </p:grpSpPr>
      <p:sp>
        <p:nvSpPr>
          <p:cNvPr id="24" name="PlaceHolder 1"/>
          <p:cNvSpPr>
            <a:spLocks noGrp="1"/>
          </p:cNvSpPr>
          <p:nvPr>
            <p:ph type="title"/>
          </p:nvPr>
        </p:nvSpPr>
        <p:spPr>
          <a:xfrm>
            <a:off x="360000" y="310680"/>
            <a:ext cx="3934440" cy="1173960"/>
          </a:xfrm>
          <a:prstGeom prst="rect">
            <a:avLst/>
          </a:prstGeom>
          <a:noFill/>
          <a:ln w="0">
            <a:noFill/>
          </a:ln>
        </p:spPr>
        <p:txBody>
          <a:bodyPr lIns="0" tIns="0" rIns="0" bIns="0" anchor="t">
            <a:normAutofit fontScale="92500" lnSpcReduction="10000"/>
          </a:bodyPr>
          <a:lstStyle/>
          <a:p>
            <a:pPr indent="0" defTabSz="457200">
              <a:lnSpc>
                <a:spcPct val="100000"/>
              </a:lnSpc>
              <a:buNone/>
            </a:pPr>
            <a:r>
              <a:rPr lang="nl-NL" sz="3400" b="1" strike="noStrike" spc="-1">
                <a:solidFill>
                  <a:schemeClr val="dk2"/>
                </a:solidFill>
                <a:latin typeface="Aptos"/>
              </a:rPr>
              <a:t>Titelstijl van model bewerken</a:t>
            </a:r>
            <a:endParaRPr lang="nl-NL" sz="3400" b="0" strike="noStrike" spc="-1">
              <a:solidFill>
                <a:schemeClr val="dk1"/>
              </a:solidFill>
              <a:latin typeface="Franklin Gothic Book"/>
            </a:endParaRPr>
          </a:p>
        </p:txBody>
      </p:sp>
      <p:sp>
        <p:nvSpPr>
          <p:cNvPr id="25" name="PlaceHolder 2"/>
          <p:cNvSpPr>
            <a:spLocks noGrp="1"/>
          </p:cNvSpPr>
          <p:nvPr>
            <p:ph type="body"/>
          </p:nvPr>
        </p:nvSpPr>
        <p:spPr>
          <a:xfrm>
            <a:off x="360000" y="1485000"/>
            <a:ext cx="3934440" cy="2857320"/>
          </a:xfrm>
          <a:prstGeom prst="rect">
            <a:avLst/>
          </a:prstGeom>
          <a:noFill/>
          <a:ln w="0">
            <a:noFill/>
          </a:ln>
        </p:spPr>
        <p:txBody>
          <a:bodyPr lIns="0" tIns="0" rIns="0" bIns="0" anchor="t">
            <a:noAutofit/>
          </a:bodyPr>
          <a:lstStyle/>
          <a:p>
            <a:pPr marL="343080" indent="-343080" defTabSz="457200">
              <a:lnSpc>
                <a:spcPct val="100000"/>
              </a:lnSpc>
              <a:buClr>
                <a:srgbClr val="001D3D"/>
              </a:buClr>
              <a:buFont typeface="Arial"/>
              <a:buChar char="•"/>
            </a:pPr>
            <a:r>
              <a:rPr lang="nl-NL" sz="2600" b="0" strike="noStrike" spc="-1">
                <a:solidFill>
                  <a:schemeClr val="dk1"/>
                </a:solidFill>
                <a:latin typeface="Aptos"/>
              </a:rPr>
              <a:t>Klik om de tekststijl van het model te bewerken</a:t>
            </a:r>
          </a:p>
          <a:p>
            <a:pPr marL="717480" lvl="1" indent="-358920" defTabSz="457200">
              <a:lnSpc>
                <a:spcPct val="100000"/>
              </a:lnSpc>
              <a:buClr>
                <a:srgbClr val="001D3D"/>
              </a:buClr>
              <a:buFont typeface="Lucida Grande"/>
              <a:buChar char="-"/>
            </a:pPr>
            <a:r>
              <a:rPr lang="nl-NL" sz="2200" b="0" strike="noStrike" spc="-1">
                <a:solidFill>
                  <a:schemeClr val="dk1"/>
                </a:solidFill>
                <a:latin typeface="Aptos"/>
              </a:rPr>
              <a:t>Tweede niveau</a:t>
            </a:r>
          </a:p>
        </p:txBody>
      </p:sp>
      <p:sp>
        <p:nvSpPr>
          <p:cNvPr id="26" name="PlaceHolder 3"/>
          <p:cNvSpPr>
            <a:spLocks noGrp="1"/>
          </p:cNvSpPr>
          <p:nvPr>
            <p:ph type="ftr" idx="1"/>
          </p:nvPr>
        </p:nvSpPr>
        <p:spPr>
          <a:xfrm>
            <a:off x="4745160" y="4739040"/>
            <a:ext cx="3449520" cy="273600"/>
          </a:xfrm>
          <a:prstGeom prst="rect">
            <a:avLst/>
          </a:prstGeom>
          <a:noFill/>
          <a:ln w="0">
            <a:noFill/>
          </a:ln>
        </p:spPr>
        <p:txBody>
          <a:bodyPr lIns="90000" tIns="45000" rIns="90000" bIns="45000" anchor="t">
            <a:noAutofit/>
          </a:bodyPr>
          <a:lstStyle>
            <a:lvl1pPr indent="0" algn="ctr">
              <a:buNone/>
              <a:defRPr lang="en-US" sz="1400" b="0" strike="noStrike" spc="-1">
                <a:solidFill>
                  <a:srgbClr val="000000"/>
                </a:solidFill>
                <a:latin typeface="Calibri"/>
              </a:defRPr>
            </a:lvl1pPr>
          </a:lstStyle>
          <a:p>
            <a:pPr indent="0" algn="ctr">
              <a:buNone/>
            </a:pPr>
            <a:r>
              <a:rPr lang="en-US" sz="1400" b="0" strike="noStrike" spc="-1">
                <a:solidFill>
                  <a:srgbClr val="000000"/>
                </a:solidFill>
                <a:latin typeface="Calibri"/>
              </a:rPr>
              <a:t>&lt;footer&gt;</a:t>
            </a:r>
          </a:p>
        </p:txBody>
      </p:sp>
      <p:sp>
        <p:nvSpPr>
          <p:cNvPr id="27" name="PlaceHolder 4"/>
          <p:cNvSpPr>
            <a:spLocks noGrp="1"/>
          </p:cNvSpPr>
          <p:nvPr>
            <p:ph type="sldNum" idx="2"/>
          </p:nvPr>
        </p:nvSpPr>
        <p:spPr>
          <a:xfrm>
            <a:off x="8195040" y="4738680"/>
            <a:ext cx="569520" cy="273600"/>
          </a:xfrm>
          <a:prstGeom prst="rect">
            <a:avLst/>
          </a:prstGeom>
          <a:noFill/>
          <a:ln w="0">
            <a:noFill/>
          </a:ln>
        </p:spPr>
        <p:txBody>
          <a:bodyPr lIns="90000" tIns="45000" rIns="90000" bIns="45000" anchor="t">
            <a:noAutofit/>
          </a:bodyPr>
          <a:lstStyle>
            <a:lvl1pPr indent="0" defTabSz="457200">
              <a:lnSpc>
                <a:spcPct val="100000"/>
              </a:lnSpc>
              <a:buNone/>
              <a:defRPr lang="nl-NL" sz="1800" b="0" strike="noStrike" spc="-1">
                <a:solidFill>
                  <a:schemeClr val="dk1"/>
                </a:solidFill>
                <a:latin typeface="Franklin Gothic Book"/>
              </a:defRPr>
            </a:lvl1pPr>
          </a:lstStyle>
          <a:p>
            <a:pPr indent="0" defTabSz="457200">
              <a:lnSpc>
                <a:spcPct val="100000"/>
              </a:lnSpc>
              <a:buNone/>
            </a:pPr>
            <a:fld id="{2967D76A-A9E7-4B9C-BBA9-7D4C157985FC}" type="slidenum">
              <a:rPr lang="nl-NL" sz="1800" b="0" strike="noStrike" spc="-1">
                <a:solidFill>
                  <a:schemeClr val="dk1"/>
                </a:solidFill>
                <a:latin typeface="Franklin Gothic Book"/>
              </a:rPr>
              <a:t>‹#›</a:t>
            </a:fld>
            <a:endParaRPr lang="en-US" sz="1800" b="0" strike="noStrike" spc="-1">
              <a:solidFill>
                <a:srgbClr val="000000"/>
              </a:solidFill>
              <a:latin typeface="Calibri"/>
            </a:endParaRPr>
          </a:p>
        </p:txBody>
      </p:sp>
      <p:sp>
        <p:nvSpPr>
          <p:cNvPr id="28" name="PlaceHolder 5"/>
          <p:cNvSpPr>
            <a:spLocks noGrp="1"/>
          </p:cNvSpPr>
          <p:nvPr>
            <p:ph type="body"/>
          </p:nvPr>
        </p:nvSpPr>
        <p:spPr>
          <a:xfrm>
            <a:off x="4595040" y="0"/>
            <a:ext cx="4548600" cy="5143320"/>
          </a:xfrm>
          <a:prstGeom prst="rect">
            <a:avLst/>
          </a:prstGeom>
          <a:solidFill>
            <a:srgbClr val="EBEBEB"/>
          </a:solidFill>
          <a:ln w="0">
            <a:noFill/>
          </a:ln>
        </p:spPr>
        <p:txBody>
          <a:bodyPr lIns="90000" tIns="45000" rIns="90000" bIns="45000" anchor="t">
            <a:noAutofit/>
          </a:bodyPr>
          <a:lstStyle/>
          <a:p>
            <a:pPr indent="0" defTabSz="457200">
              <a:lnSpc>
                <a:spcPct val="100000"/>
              </a:lnSpc>
              <a:buNone/>
            </a:pPr>
            <a:r>
              <a:rPr lang="nl-NL" sz="1800" b="0" strike="noStrike" spc="-1">
                <a:solidFill>
                  <a:schemeClr val="dk1"/>
                </a:solidFill>
                <a:latin typeface="Franklin Gothic Book"/>
              </a:rPr>
              <a:t>Afbeelding</a:t>
            </a:r>
            <a:endParaRPr lang="nl-NL" sz="1800" b="0" strike="noStrike" spc="-1">
              <a:solidFill>
                <a:schemeClr val="dk1"/>
              </a:solidFill>
              <a:latin typeface="Aptos"/>
            </a:endParaRPr>
          </a:p>
        </p:txBody>
      </p:sp>
      <p:pic>
        <p:nvPicPr>
          <p:cNvPr id="29" name="Afbeelding 8"/>
          <p:cNvPicPr/>
          <p:nvPr/>
        </p:nvPicPr>
        <p:blipFill>
          <a:blip r:embed="rId2"/>
          <a:srcRect r="19770"/>
          <a:stretch/>
        </p:blipFill>
        <p:spPr>
          <a:xfrm>
            <a:off x="360000" y="4630320"/>
            <a:ext cx="1602360" cy="379440"/>
          </a:xfrm>
          <a:prstGeom prst="rect">
            <a:avLst/>
          </a:prstGeom>
          <a:noFill/>
          <a:ln w="0">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hyperlink" Target="https://www.youtube.com/watch?v=k9z8ZMjDLR0" TargetMode="Externa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hyperlink" Target="https://www.universiteitvannederland.nl/college/waarom-lijkt-diepvriespizza-gezond-volgens-de-nutri-score" TargetMode="External"/><Relationship Id="rId2" Type="http://schemas.openxmlformats.org/officeDocument/2006/relationships/slideLayout" Target="../slideLayouts/slideLayout15.xml"/><Relationship Id="rId1" Type="http://schemas.openxmlformats.org/officeDocument/2006/relationships/video" Target="https://www.youtube.com/embed/i3Sj3HM43u4?feature=oembed" TargetMode="External"/><Relationship Id="rId4" Type="http://schemas.openxmlformats.org/officeDocument/2006/relationships/image" Target="../media/image3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PlaceHolder 1"/>
          <p:cNvSpPr>
            <a:spLocks noGrp="1"/>
          </p:cNvSpPr>
          <p:nvPr>
            <p:ph type="title"/>
          </p:nvPr>
        </p:nvSpPr>
        <p:spPr>
          <a:xfrm>
            <a:off x="2320931" y="405447"/>
            <a:ext cx="4196160" cy="1270953"/>
          </a:xfrm>
          <a:prstGeom prst="rect">
            <a:avLst/>
          </a:prstGeom>
          <a:noFill/>
          <a:ln w="0">
            <a:noFill/>
          </a:ln>
        </p:spPr>
        <p:txBody>
          <a:bodyPr lIns="0" tIns="0" rIns="0" bIns="0" anchor="ctr">
            <a:noAutofit/>
          </a:bodyPr>
          <a:lstStyle/>
          <a:p>
            <a:pPr algn="ctr"/>
            <a:r>
              <a:rPr lang="nl-NL" sz="2800" b="1" i="1" dirty="0">
                <a:solidFill>
                  <a:srgbClr val="00193A"/>
                </a:solidFill>
              </a:rPr>
              <a:t>Wat zegt de </a:t>
            </a:r>
            <a:r>
              <a:rPr lang="nl-NL" sz="2800" b="1" i="1" dirty="0" err="1">
                <a:solidFill>
                  <a:srgbClr val="00193A"/>
                </a:solidFill>
              </a:rPr>
              <a:t>Nutri</a:t>
            </a:r>
            <a:r>
              <a:rPr lang="nl-NL" sz="2800" b="1" i="1" dirty="0">
                <a:solidFill>
                  <a:srgbClr val="00193A"/>
                </a:solidFill>
              </a:rPr>
              <a:t>-Score écht over jouw eten?</a:t>
            </a:r>
            <a:endParaRPr lang="nl-NL" sz="2800" b="1" dirty="0">
              <a:solidFill>
                <a:srgbClr val="00193A"/>
              </a:solidFill>
            </a:endParaRPr>
          </a:p>
        </p:txBody>
      </p:sp>
      <p:sp>
        <p:nvSpPr>
          <p:cNvPr id="91" name="PlaceHolder 2"/>
          <p:cNvSpPr>
            <a:spLocks noGrp="1"/>
          </p:cNvSpPr>
          <p:nvPr>
            <p:ph type="subTitle"/>
          </p:nvPr>
        </p:nvSpPr>
        <p:spPr>
          <a:xfrm>
            <a:off x="2473920" y="4563518"/>
            <a:ext cx="4196160" cy="349069"/>
          </a:xfrm>
          <a:prstGeom prst="rect">
            <a:avLst/>
          </a:prstGeom>
          <a:noFill/>
          <a:ln w="0">
            <a:noFill/>
          </a:ln>
        </p:spPr>
        <p:txBody>
          <a:bodyPr lIns="0" tIns="0" rIns="0" bIns="0" anchor="t">
            <a:noAutofit/>
          </a:bodyPr>
          <a:lstStyle/>
          <a:p>
            <a:pPr indent="0" algn="ctr" defTabSz="457200">
              <a:lnSpc>
                <a:spcPct val="100000"/>
              </a:lnSpc>
              <a:buNone/>
              <a:tabLst>
                <a:tab pos="0" algn="l"/>
              </a:tabLst>
            </a:pPr>
            <a:r>
              <a:rPr lang="en-US" sz="1800" b="0" strike="noStrike" spc="-1" dirty="0">
                <a:solidFill>
                  <a:srgbClr val="001D3D"/>
                </a:solidFill>
                <a:latin typeface="Aptos"/>
              </a:rPr>
              <a:t>University College Venlo</a:t>
            </a:r>
            <a:endParaRPr lang="en-US" sz="1800" b="0" strike="noStrike" spc="-1" dirty="0">
              <a:solidFill>
                <a:srgbClr val="000000"/>
              </a:solidFill>
              <a:latin typeface="Calibri"/>
            </a:endParaRPr>
          </a:p>
        </p:txBody>
      </p:sp>
      <p:pic>
        <p:nvPicPr>
          <p:cNvPr id="1026" name="Picture 2" descr="Bètasteunpunt Limburg is live! Bètasteunpunt Limburg heeft een nieuwe  website die gaat helpen bij de aansluiting tussen middelbaar en hoger  onderwijs op het gebied van natuur, wetenschap en techniek… | Maastricht  University">
            <a:extLst>
              <a:ext uri="{FF2B5EF4-FFF2-40B4-BE49-F238E27FC236}">
                <a16:creationId xmlns:a16="http://schemas.microsoft.com/office/drawing/2014/main" id="{6D13CE58-849C-9562-D323-6CBAACC552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273" y="4026780"/>
            <a:ext cx="1440873" cy="59255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8AABB6D2-161D-435A-12E1-D51435BF18E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85781" y="1497058"/>
            <a:ext cx="3066460" cy="30664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41CE97-20D6-2F66-25A7-98B0C97124B8}"/>
              </a:ext>
            </a:extLst>
          </p:cNvPr>
          <p:cNvSpPr>
            <a:spLocks noGrp="1"/>
          </p:cNvSpPr>
          <p:nvPr>
            <p:ph type="title"/>
          </p:nvPr>
        </p:nvSpPr>
        <p:spPr>
          <a:xfrm>
            <a:off x="1857350" y="1273109"/>
            <a:ext cx="5251593" cy="2289240"/>
          </a:xfrm>
        </p:spPr>
        <p:txBody>
          <a:bodyPr/>
          <a:lstStyle/>
          <a:p>
            <a:r>
              <a:rPr lang="nl-NL" sz="2400" dirty="0">
                <a:solidFill>
                  <a:srgbClr val="8FBFC7"/>
                </a:solidFill>
              </a:rPr>
              <a:t>Je hebt geleerd dat de </a:t>
            </a:r>
            <a:r>
              <a:rPr lang="nl-NL" sz="2400" dirty="0" err="1">
                <a:solidFill>
                  <a:srgbClr val="8FBFC7"/>
                </a:solidFill>
              </a:rPr>
              <a:t>Nutri</a:t>
            </a:r>
            <a:r>
              <a:rPr lang="nl-NL" sz="2400" dirty="0">
                <a:solidFill>
                  <a:srgbClr val="8FBFC7"/>
                </a:solidFill>
              </a:rPr>
              <a:t>-Score afhangt van de voedingsstoffen in een product.</a:t>
            </a:r>
            <a:br>
              <a:rPr lang="nl-NL" sz="2400" dirty="0">
                <a:solidFill>
                  <a:srgbClr val="8FBFC7"/>
                </a:solidFill>
              </a:rPr>
            </a:br>
            <a:br>
              <a:rPr lang="nl-NL" sz="2400" dirty="0">
                <a:solidFill>
                  <a:srgbClr val="8FBFC7"/>
                </a:solidFill>
              </a:rPr>
            </a:br>
            <a:r>
              <a:rPr lang="nl-NL" sz="2400" dirty="0">
                <a:solidFill>
                  <a:srgbClr val="F7A391"/>
                </a:solidFill>
              </a:rPr>
              <a:t>Wat we hier nog niet hebben meegenomen is of het de gezondste keuze binnen een categorie is.</a:t>
            </a:r>
          </a:p>
        </p:txBody>
      </p:sp>
    </p:spTree>
    <p:extLst>
      <p:ext uri="{BB962C8B-B14F-4D97-AF65-F5344CB8AC3E}">
        <p14:creationId xmlns:p14="http://schemas.microsoft.com/office/powerpoint/2010/main" val="19245706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Een vijfde tussendoortjes scoort (zeer) goed op Nutriscore">
            <a:extLst>
              <a:ext uri="{FF2B5EF4-FFF2-40B4-BE49-F238E27FC236}">
                <a16:creationId xmlns:a16="http://schemas.microsoft.com/office/drawing/2014/main" id="{9169E168-C39F-D1F1-6640-1D852007B4A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74924"/>
            <a:ext cx="6729303" cy="4486454"/>
          </a:xfrm>
          <a:prstGeom prst="rect">
            <a:avLst/>
          </a:prstGeom>
          <a:noFill/>
          <a:ln>
            <a:noFill/>
          </a:ln>
        </p:spPr>
      </p:pic>
      <p:sp>
        <p:nvSpPr>
          <p:cNvPr id="5" name="TextBox 4">
            <a:extLst>
              <a:ext uri="{FF2B5EF4-FFF2-40B4-BE49-F238E27FC236}">
                <a16:creationId xmlns:a16="http://schemas.microsoft.com/office/drawing/2014/main" id="{FBC904FE-F69A-2367-688D-55330F0DB26A}"/>
              </a:ext>
            </a:extLst>
          </p:cNvPr>
          <p:cNvSpPr txBox="1"/>
          <p:nvPr/>
        </p:nvSpPr>
        <p:spPr>
          <a:xfrm>
            <a:off x="6221404" y="1589114"/>
            <a:ext cx="2815390" cy="2123658"/>
          </a:xfrm>
          <a:prstGeom prst="rect">
            <a:avLst/>
          </a:prstGeom>
          <a:noFill/>
        </p:spPr>
        <p:txBody>
          <a:bodyPr wrap="square">
            <a:spAutoFit/>
          </a:bodyPr>
          <a:lstStyle/>
          <a:p>
            <a:r>
              <a:rPr lang="nl-NL" sz="2200" dirty="0">
                <a:solidFill>
                  <a:srgbClr val="102C4B"/>
                </a:solidFill>
              </a:rPr>
              <a:t>De </a:t>
            </a:r>
            <a:r>
              <a:rPr lang="nl-NL" sz="2200" dirty="0" err="1">
                <a:solidFill>
                  <a:srgbClr val="102C4B"/>
                </a:solidFill>
              </a:rPr>
              <a:t>Nutri</a:t>
            </a:r>
            <a:r>
              <a:rPr lang="nl-NL" sz="2200" dirty="0">
                <a:solidFill>
                  <a:srgbClr val="102C4B"/>
                </a:solidFill>
              </a:rPr>
              <a:t>-Score geeft aan wat de meest gezonde keuze is binnen een categorie, niet dat een product perse “heel gezond” is.</a:t>
            </a:r>
          </a:p>
        </p:txBody>
      </p:sp>
    </p:spTree>
    <p:extLst>
      <p:ext uri="{BB962C8B-B14F-4D97-AF65-F5344CB8AC3E}">
        <p14:creationId xmlns:p14="http://schemas.microsoft.com/office/powerpoint/2010/main" val="21865205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9E84E5-9B96-4A05-50BB-5EFB918CF7E0}"/>
              </a:ext>
            </a:extLst>
          </p:cNvPr>
          <p:cNvSpPr>
            <a:spLocks noGrp="1"/>
          </p:cNvSpPr>
          <p:nvPr>
            <p:ph type="title"/>
          </p:nvPr>
        </p:nvSpPr>
        <p:spPr>
          <a:xfrm>
            <a:off x="2001731" y="1959430"/>
            <a:ext cx="3697801" cy="969831"/>
          </a:xfrm>
        </p:spPr>
        <p:txBody>
          <a:bodyPr/>
          <a:lstStyle/>
          <a:p>
            <a:r>
              <a:rPr lang="nl-NL" sz="2200" dirty="0">
                <a:solidFill>
                  <a:srgbClr val="8FBFC7"/>
                </a:solidFill>
              </a:rPr>
              <a:t>Laat zien welk product binnen een categorie gezonder is</a:t>
            </a:r>
          </a:p>
        </p:txBody>
      </p:sp>
      <p:sp>
        <p:nvSpPr>
          <p:cNvPr id="3" name="Title 1">
            <a:extLst>
              <a:ext uri="{FF2B5EF4-FFF2-40B4-BE49-F238E27FC236}">
                <a16:creationId xmlns:a16="http://schemas.microsoft.com/office/drawing/2014/main" id="{19A27A39-E9C2-8A80-F001-C96C6D7BE714}"/>
              </a:ext>
            </a:extLst>
          </p:cNvPr>
          <p:cNvSpPr txBox="1">
            <a:spLocks/>
          </p:cNvSpPr>
          <p:nvPr/>
        </p:nvSpPr>
        <p:spPr>
          <a:xfrm>
            <a:off x="2454441" y="956997"/>
            <a:ext cx="4324492" cy="810073"/>
          </a:xfrm>
          <a:prstGeom prst="rect">
            <a:avLst/>
          </a:prstGeom>
          <a:noFill/>
          <a:ln w="0">
            <a:noFill/>
          </a:ln>
        </p:spPr>
        <p:txBody>
          <a:bodyPr lIns="0" tIns="0" rIns="0" bIns="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rgbClr val="F7A391"/>
                </a:solidFill>
              </a:rPr>
              <a:t>Wat </a:t>
            </a:r>
            <a:r>
              <a:rPr lang="en-US" dirty="0" err="1">
                <a:solidFill>
                  <a:srgbClr val="F7A391"/>
                </a:solidFill>
              </a:rPr>
              <a:t>zegt</a:t>
            </a:r>
            <a:r>
              <a:rPr lang="en-US" dirty="0">
                <a:solidFill>
                  <a:srgbClr val="F7A391"/>
                </a:solidFill>
              </a:rPr>
              <a:t> de </a:t>
            </a:r>
          </a:p>
          <a:p>
            <a:pPr algn="ctr"/>
            <a:r>
              <a:rPr lang="en-US" dirty="0">
                <a:solidFill>
                  <a:srgbClr val="F7A391"/>
                </a:solidFill>
              </a:rPr>
              <a:t>Nutri-score </a:t>
            </a:r>
            <a:r>
              <a:rPr lang="en-US" dirty="0" err="1">
                <a:solidFill>
                  <a:srgbClr val="F7A391"/>
                </a:solidFill>
              </a:rPr>
              <a:t>echt</a:t>
            </a:r>
            <a:r>
              <a:rPr lang="en-US" dirty="0">
                <a:solidFill>
                  <a:srgbClr val="F7A391"/>
                </a:solidFill>
              </a:rPr>
              <a:t>?</a:t>
            </a:r>
            <a:endParaRPr lang="nl-NL" dirty="0">
              <a:solidFill>
                <a:srgbClr val="F7A391"/>
              </a:solidFill>
            </a:endParaRPr>
          </a:p>
        </p:txBody>
      </p:sp>
      <p:sp>
        <p:nvSpPr>
          <p:cNvPr id="7" name="TextBox 6">
            <a:extLst>
              <a:ext uri="{FF2B5EF4-FFF2-40B4-BE49-F238E27FC236}">
                <a16:creationId xmlns:a16="http://schemas.microsoft.com/office/drawing/2014/main" id="{3F5B28F7-6843-F9F0-3636-4410ADA42DDE}"/>
              </a:ext>
            </a:extLst>
          </p:cNvPr>
          <p:cNvSpPr txBox="1"/>
          <p:nvPr/>
        </p:nvSpPr>
        <p:spPr>
          <a:xfrm>
            <a:off x="1904426" y="3838000"/>
            <a:ext cx="4572000" cy="769441"/>
          </a:xfrm>
          <a:prstGeom prst="rect">
            <a:avLst/>
          </a:prstGeom>
          <a:noFill/>
        </p:spPr>
        <p:txBody>
          <a:bodyPr wrap="square">
            <a:spAutoFit/>
          </a:bodyPr>
          <a:lstStyle/>
          <a:p>
            <a:r>
              <a:rPr lang="nl-NL" sz="2200" dirty="0">
                <a:solidFill>
                  <a:srgbClr val="F7A391"/>
                </a:solidFill>
              </a:rPr>
              <a:t>Gebruik als richtlijn, blijf kritisch naar etiketten kijken</a:t>
            </a:r>
            <a:endParaRPr lang="nl-NL" sz="2200" dirty="0"/>
          </a:p>
        </p:txBody>
      </p:sp>
      <p:sp>
        <p:nvSpPr>
          <p:cNvPr id="9" name="TextBox 8">
            <a:extLst>
              <a:ext uri="{FF2B5EF4-FFF2-40B4-BE49-F238E27FC236}">
                <a16:creationId xmlns:a16="http://schemas.microsoft.com/office/drawing/2014/main" id="{74706C9B-2B12-231D-6D50-0AEB37D9B61A}"/>
              </a:ext>
            </a:extLst>
          </p:cNvPr>
          <p:cNvSpPr txBox="1"/>
          <p:nvPr/>
        </p:nvSpPr>
        <p:spPr>
          <a:xfrm>
            <a:off x="1904428" y="2743386"/>
            <a:ext cx="4572000" cy="769441"/>
          </a:xfrm>
          <a:prstGeom prst="rect">
            <a:avLst/>
          </a:prstGeom>
          <a:noFill/>
        </p:spPr>
        <p:txBody>
          <a:bodyPr wrap="square">
            <a:spAutoFit/>
          </a:bodyPr>
          <a:lstStyle/>
          <a:p>
            <a:r>
              <a:rPr lang="nl-NL" sz="2200" dirty="0">
                <a:solidFill>
                  <a:srgbClr val="6CBD96"/>
                </a:solidFill>
              </a:rPr>
              <a:t>Geeft een vergelijkingsmiddel, geen absolute waarheid</a:t>
            </a:r>
            <a:endParaRPr lang="nl-NL" sz="2200" dirty="0"/>
          </a:p>
        </p:txBody>
      </p:sp>
      <p:sp>
        <p:nvSpPr>
          <p:cNvPr id="11" name="TextBox 10">
            <a:extLst>
              <a:ext uri="{FF2B5EF4-FFF2-40B4-BE49-F238E27FC236}">
                <a16:creationId xmlns:a16="http://schemas.microsoft.com/office/drawing/2014/main" id="{2259C133-C5A9-A2AB-79B9-A9141846FCDC}"/>
              </a:ext>
            </a:extLst>
          </p:cNvPr>
          <p:cNvSpPr txBox="1"/>
          <p:nvPr/>
        </p:nvSpPr>
        <p:spPr>
          <a:xfrm>
            <a:off x="1904427" y="3453280"/>
            <a:ext cx="4860757" cy="430887"/>
          </a:xfrm>
          <a:prstGeom prst="rect">
            <a:avLst/>
          </a:prstGeom>
          <a:noFill/>
        </p:spPr>
        <p:txBody>
          <a:bodyPr wrap="square">
            <a:spAutoFit/>
          </a:bodyPr>
          <a:lstStyle/>
          <a:p>
            <a:r>
              <a:rPr lang="nl-NL" sz="2200" dirty="0">
                <a:solidFill>
                  <a:srgbClr val="D07231"/>
                </a:solidFill>
              </a:rPr>
              <a:t>Negeert portiegrootte en andere factoren</a:t>
            </a:r>
            <a:endParaRPr lang="nl-NL" sz="2200" dirty="0"/>
          </a:p>
        </p:txBody>
      </p:sp>
    </p:spTree>
    <p:extLst>
      <p:ext uri="{BB962C8B-B14F-4D97-AF65-F5344CB8AC3E}">
        <p14:creationId xmlns:p14="http://schemas.microsoft.com/office/powerpoint/2010/main" val="3537316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9"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EEBB4-07CD-FFBC-61A2-FF0C66EF4CAC}"/>
              </a:ext>
            </a:extLst>
          </p:cNvPr>
          <p:cNvSpPr>
            <a:spLocks noGrp="1"/>
          </p:cNvSpPr>
          <p:nvPr>
            <p:ph type="title"/>
          </p:nvPr>
        </p:nvSpPr>
        <p:spPr>
          <a:xfrm>
            <a:off x="2042981" y="1726870"/>
            <a:ext cx="5162216" cy="2289240"/>
          </a:xfrm>
        </p:spPr>
        <p:txBody>
          <a:bodyPr/>
          <a:lstStyle/>
          <a:p>
            <a:r>
              <a:rPr lang="nl-NL" sz="2400" dirty="0">
                <a:solidFill>
                  <a:srgbClr val="00193A"/>
                </a:solidFill>
              </a:rPr>
              <a:t>Wetenschappers zoals Alie de Boer werken aan de </a:t>
            </a:r>
            <a:r>
              <a:rPr lang="nl-NL" sz="2400" dirty="0" err="1">
                <a:solidFill>
                  <a:srgbClr val="00193A"/>
                </a:solidFill>
              </a:rPr>
              <a:t>Faculty</a:t>
            </a:r>
            <a:r>
              <a:rPr lang="nl-NL" sz="2400" dirty="0">
                <a:solidFill>
                  <a:srgbClr val="00193A"/>
                </a:solidFill>
              </a:rPr>
              <a:t> of </a:t>
            </a:r>
            <a:r>
              <a:rPr lang="nl-NL" sz="2400" dirty="0" err="1">
                <a:solidFill>
                  <a:srgbClr val="00193A"/>
                </a:solidFill>
              </a:rPr>
              <a:t>Science</a:t>
            </a:r>
            <a:r>
              <a:rPr lang="nl-NL" sz="2400" dirty="0">
                <a:solidFill>
                  <a:srgbClr val="00193A"/>
                </a:solidFill>
              </a:rPr>
              <a:t> </a:t>
            </a:r>
            <a:r>
              <a:rPr lang="nl-NL" sz="2400" dirty="0" err="1">
                <a:solidFill>
                  <a:srgbClr val="00193A"/>
                </a:solidFill>
              </a:rPr>
              <a:t>and</a:t>
            </a:r>
            <a:r>
              <a:rPr lang="nl-NL" sz="2400" dirty="0">
                <a:solidFill>
                  <a:srgbClr val="00193A"/>
                </a:solidFill>
              </a:rPr>
              <a:t> Engineering (FSE) van de Universiteit Maastricht, campus Venlo. </a:t>
            </a:r>
            <a:br>
              <a:rPr lang="nl-NL" sz="2400" dirty="0">
                <a:solidFill>
                  <a:srgbClr val="00193A"/>
                </a:solidFill>
              </a:rPr>
            </a:br>
            <a:br>
              <a:rPr lang="nl-NL" sz="2400" dirty="0">
                <a:solidFill>
                  <a:srgbClr val="00193A"/>
                </a:solidFill>
              </a:rPr>
            </a:br>
            <a:r>
              <a:rPr lang="nl-NL" sz="2400" dirty="0">
                <a:solidFill>
                  <a:srgbClr val="00193A"/>
                </a:solidFill>
              </a:rPr>
              <a:t>Daar onderzoeken studenten en onderzoekers samen hoe voedsel gezonder, veiliger én duurzamer kan worden en hoe wetgeving daarbij helpt.</a:t>
            </a:r>
          </a:p>
        </p:txBody>
      </p:sp>
      <p:pic>
        <p:nvPicPr>
          <p:cNvPr id="1026" name="Picture 2" descr="Maastricht University Campus Venlo | LinkedIn">
            <a:extLst>
              <a:ext uri="{FF2B5EF4-FFF2-40B4-BE49-F238E27FC236}">
                <a16:creationId xmlns:a16="http://schemas.microsoft.com/office/drawing/2014/main" id="{33F2DA37-8ACB-4494-9EEF-F8F7D715F9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4601" y="83700"/>
            <a:ext cx="1643170" cy="1643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0282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75076CA5-D141-CE9D-4A10-982264AAADA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104" t="7331" r="20912" b="7450"/>
          <a:stretch>
            <a:fillRect/>
          </a:stretch>
        </p:blipFill>
        <p:spPr bwMode="auto">
          <a:xfrm>
            <a:off x="2130736" y="1451392"/>
            <a:ext cx="2241244" cy="26078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5" descr="Dr. Oetker Ristorante Pizza Rossa Vegetale Vegan 335 g bestellen? | Jumbo">
            <a:extLst>
              <a:ext uri="{FF2B5EF4-FFF2-40B4-BE49-F238E27FC236}">
                <a16:creationId xmlns:a16="http://schemas.microsoft.com/office/drawing/2014/main" id="{EC397D6B-4B5B-60E4-08FA-0F26524A65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2805" y="1451391"/>
            <a:ext cx="2607860" cy="260786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41387B86-2587-2B4B-7D1E-12C282E1C3E3}"/>
              </a:ext>
            </a:extLst>
          </p:cNvPr>
          <p:cNvSpPr>
            <a:spLocks noChangeArrowheads="1"/>
          </p:cNvSpPr>
          <p:nvPr/>
        </p:nvSpPr>
        <p:spPr bwMode="auto">
          <a:xfrm>
            <a:off x="615981" y="4059252"/>
            <a:ext cx="743357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nl-NL" altLang="nl-NL" sz="2400" b="0" i="1" u="none" strike="noStrike" cap="none" normalizeH="0" baseline="0" dirty="0">
                <a:ln>
                  <a:noFill/>
                </a:ln>
                <a:solidFill>
                  <a:srgbClr val="102C4B"/>
                </a:solidFill>
                <a:effectLst/>
                <a:latin typeface="Aptos" panose="020B0004020202020204" pitchFamily="34" charset="0"/>
                <a:ea typeface="Aptos" panose="020B0004020202020204" pitchFamily="34" charset="0"/>
                <a:cs typeface="Times New Roman" panose="02020603050405020304" pitchFamily="18" charset="0"/>
              </a:rPr>
              <a:t>Welk product is gezonder denk jij, de pizza of de zalm?</a:t>
            </a:r>
            <a:endParaRPr kumimoji="0" lang="nl-NL" altLang="nl-NL" sz="3600" b="0" i="1" u="none" strike="noStrike" cap="none" normalizeH="0" baseline="0" dirty="0">
              <a:ln>
                <a:noFill/>
              </a:ln>
              <a:solidFill>
                <a:srgbClr val="102C4B"/>
              </a:solidFill>
              <a:effectLst/>
              <a:latin typeface="Arial" panose="020B0604020202020204" pitchFamily="34" charset="0"/>
            </a:endParaRPr>
          </a:p>
        </p:txBody>
      </p:sp>
    </p:spTree>
    <p:extLst>
      <p:ext uri="{BB962C8B-B14F-4D97-AF65-F5344CB8AC3E}">
        <p14:creationId xmlns:p14="http://schemas.microsoft.com/office/powerpoint/2010/main" val="22181977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BB7577A7-B2B5-D5C0-22F4-D92F332F3EE3}"/>
              </a:ext>
            </a:extLst>
          </p:cNvPr>
          <p:cNvSpPr>
            <a:spLocks noChangeArrowheads="1"/>
          </p:cNvSpPr>
          <p:nvPr/>
        </p:nvSpPr>
        <p:spPr bwMode="auto">
          <a:xfrm>
            <a:off x="800050" y="1420219"/>
            <a:ext cx="690763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1" algn="ctr" defTabSz="914400" rtl="0" eaLnBrk="0" fontAlgn="base" latinLnBrk="0" hangingPunct="0">
              <a:lnSpc>
                <a:spcPct val="100000"/>
              </a:lnSpc>
              <a:spcBef>
                <a:spcPct val="0"/>
              </a:spcBef>
              <a:spcAft>
                <a:spcPct val="0"/>
              </a:spcAft>
              <a:buClrTx/>
              <a:buSzTx/>
              <a:tabLst/>
            </a:pPr>
            <a:r>
              <a:rPr kumimoji="0" lang="nl-NL" altLang="nl-NL" sz="2200" b="0" i="0" u="none" strike="noStrike" cap="none" normalizeH="0" baseline="0" dirty="0">
                <a:ln>
                  <a:noFill/>
                </a:ln>
                <a:solidFill>
                  <a:srgbClr val="102C4B"/>
                </a:solidFill>
                <a:effectLst/>
                <a:latin typeface="Aptos" panose="020B0004020202020204" pitchFamily="34" charset="0"/>
                <a:ea typeface="Aptos" panose="020B0004020202020204" pitchFamily="34" charset="0"/>
                <a:cs typeface="Times New Roman" panose="02020603050405020304" pitchFamily="18" charset="0"/>
              </a:rPr>
              <a:t>Waar letten jullie op bij het kiezen van eten?</a:t>
            </a:r>
          </a:p>
          <a:p>
            <a:pPr marR="0" lvl="1" algn="ctr" defTabSz="914400" rtl="0" eaLnBrk="0" fontAlgn="base" latinLnBrk="0" hangingPunct="0">
              <a:lnSpc>
                <a:spcPct val="100000"/>
              </a:lnSpc>
              <a:spcBef>
                <a:spcPct val="0"/>
              </a:spcBef>
              <a:spcAft>
                <a:spcPct val="0"/>
              </a:spcAft>
              <a:buClrTx/>
              <a:buSzTx/>
              <a:tabLst/>
            </a:pPr>
            <a:r>
              <a:rPr kumimoji="0" lang="nl-NL" altLang="nl-NL" sz="2200" b="0" i="0" u="none" strike="noStrike" cap="none" normalizeH="0" baseline="0" dirty="0">
                <a:ln>
                  <a:noFill/>
                </a:ln>
                <a:solidFill>
                  <a:srgbClr val="102C4B"/>
                </a:solidFill>
                <a:effectLst/>
                <a:latin typeface="Aptos" panose="020B0004020202020204" pitchFamily="34" charset="0"/>
                <a:ea typeface="Aptos" panose="020B0004020202020204" pitchFamily="34" charset="0"/>
                <a:cs typeface="Times New Roman" panose="02020603050405020304" pitchFamily="18" charset="0"/>
              </a:rPr>
              <a:t>Weten jullie wat de </a:t>
            </a:r>
            <a:r>
              <a:rPr kumimoji="0" lang="nl-NL" altLang="nl-NL" sz="2200" b="0" i="0" u="none" strike="noStrike" cap="none" normalizeH="0" baseline="0" dirty="0" err="1">
                <a:ln>
                  <a:noFill/>
                </a:ln>
                <a:solidFill>
                  <a:srgbClr val="102C4B"/>
                </a:solidFill>
                <a:effectLst/>
                <a:latin typeface="Aptos" panose="020B0004020202020204" pitchFamily="34" charset="0"/>
                <a:ea typeface="Aptos" panose="020B0004020202020204" pitchFamily="34" charset="0"/>
                <a:cs typeface="Times New Roman" panose="02020603050405020304" pitchFamily="18" charset="0"/>
              </a:rPr>
              <a:t>Nutri</a:t>
            </a:r>
            <a:r>
              <a:rPr kumimoji="0" lang="nl-NL" altLang="nl-NL" sz="2200" b="0" i="0" u="none" strike="noStrike" cap="none" normalizeH="0" baseline="0" dirty="0">
                <a:ln>
                  <a:noFill/>
                </a:ln>
                <a:solidFill>
                  <a:srgbClr val="102C4B"/>
                </a:solidFill>
                <a:effectLst/>
                <a:latin typeface="Aptos" panose="020B0004020202020204" pitchFamily="34" charset="0"/>
                <a:ea typeface="Aptos" panose="020B0004020202020204" pitchFamily="34" charset="0"/>
                <a:cs typeface="Times New Roman" panose="02020603050405020304" pitchFamily="18" charset="0"/>
              </a:rPr>
              <a:t>-Score betekent?</a:t>
            </a:r>
            <a:endParaRPr kumimoji="0" lang="nl-NL" altLang="nl-NL" sz="2200" b="0" i="0" u="none" strike="noStrike" cap="none" normalizeH="0" baseline="0" dirty="0">
              <a:ln>
                <a:noFill/>
              </a:ln>
              <a:solidFill>
                <a:srgbClr val="102C4B"/>
              </a:solidFill>
              <a:effectLst/>
            </a:endParaRPr>
          </a:p>
        </p:txBody>
      </p:sp>
      <p:pic>
        <p:nvPicPr>
          <p:cNvPr id="1025" name="Picture 2" descr="Wat is Nutri-Score?">
            <a:extLst>
              <a:ext uri="{FF2B5EF4-FFF2-40B4-BE49-F238E27FC236}">
                <a16:creationId xmlns:a16="http://schemas.microsoft.com/office/drawing/2014/main" id="{914E69B3-1E7D-FA3E-0FB2-5E8E894BEA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2334" y="2189660"/>
            <a:ext cx="3598589" cy="169727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709E826D-18AA-37C6-9ECA-81207C023BA0}"/>
              </a:ext>
            </a:extLst>
          </p:cNvPr>
          <p:cNvSpPr>
            <a:spLocks noChangeArrowheads="1"/>
          </p:cNvSpPr>
          <p:nvPr/>
        </p:nvSpPr>
        <p:spPr bwMode="auto">
          <a:xfrm>
            <a:off x="55937" y="3886933"/>
            <a:ext cx="8631382"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1" algn="l" defTabSz="914400" rtl="0" eaLnBrk="0" fontAlgn="base" latinLnBrk="0" hangingPunct="0">
              <a:lnSpc>
                <a:spcPct val="100000"/>
              </a:lnSpc>
              <a:spcBef>
                <a:spcPct val="0"/>
              </a:spcBef>
              <a:spcAft>
                <a:spcPct val="0"/>
              </a:spcAft>
              <a:buClrTx/>
              <a:buSzTx/>
              <a:tabLst/>
            </a:pPr>
            <a:r>
              <a:rPr lang="nl-NL" altLang="nl-NL" sz="2200" i="1" dirty="0">
                <a:solidFill>
                  <a:srgbClr val="102C4B"/>
                </a:solidFill>
                <a:latin typeface="Aptos" panose="020B0004020202020204" pitchFamily="34" charset="0"/>
                <a:cs typeface="Times New Roman" panose="02020603050405020304" pitchFamily="18" charset="0"/>
                <a:sym typeface="Wingdings" panose="05000000000000000000" pitchFamily="2" charset="2"/>
              </a:rPr>
              <a:t> Vandaag  vertelt voedingswetenschapper Alie de Boer hoe die score eigenlijk werkt, en waarom het soms misleidend kan zijn</a:t>
            </a:r>
            <a:endParaRPr kumimoji="0" lang="nl-NL" altLang="nl-NL" sz="2200" b="0" i="1" u="none" strike="noStrike" cap="none" normalizeH="0" baseline="0" dirty="0">
              <a:ln>
                <a:noFill/>
              </a:ln>
              <a:solidFill>
                <a:srgbClr val="102C4B"/>
              </a:solidFill>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CEB9B9-4608-AA01-0130-D10351221192}"/>
              </a:ext>
            </a:extLst>
          </p:cNvPr>
          <p:cNvSpPr>
            <a:spLocks noGrp="1"/>
          </p:cNvSpPr>
          <p:nvPr>
            <p:ph type="title"/>
          </p:nvPr>
        </p:nvSpPr>
        <p:spPr>
          <a:xfrm>
            <a:off x="671880" y="689770"/>
            <a:ext cx="4371175" cy="1450756"/>
          </a:xfrm>
        </p:spPr>
        <p:txBody>
          <a:bodyPr/>
          <a:lstStyle/>
          <a:p>
            <a:r>
              <a:rPr lang="nl-NL" dirty="0">
                <a:solidFill>
                  <a:srgbClr val="102C4B"/>
                </a:solidFill>
              </a:rPr>
              <a:t>Meet </a:t>
            </a:r>
            <a:r>
              <a:rPr lang="nl-NL" dirty="0" err="1">
                <a:solidFill>
                  <a:srgbClr val="102C4B"/>
                </a:solidFill>
              </a:rPr>
              <a:t>the</a:t>
            </a:r>
            <a:r>
              <a:rPr lang="nl-NL" dirty="0">
                <a:solidFill>
                  <a:srgbClr val="102C4B"/>
                </a:solidFill>
              </a:rPr>
              <a:t> </a:t>
            </a:r>
            <a:r>
              <a:rPr lang="nl-NL" dirty="0" err="1">
                <a:solidFill>
                  <a:srgbClr val="102C4B"/>
                </a:solidFill>
              </a:rPr>
              <a:t>Scientist</a:t>
            </a:r>
            <a:r>
              <a:rPr lang="nl-NL" dirty="0">
                <a:solidFill>
                  <a:srgbClr val="102C4B"/>
                </a:solidFill>
              </a:rPr>
              <a:t>!</a:t>
            </a:r>
            <a:br>
              <a:rPr lang="nl-NL" dirty="0">
                <a:solidFill>
                  <a:srgbClr val="102C4B"/>
                </a:solidFill>
              </a:rPr>
            </a:br>
            <a:r>
              <a:rPr lang="nl-NL" dirty="0">
                <a:solidFill>
                  <a:srgbClr val="102C4B"/>
                </a:solidFill>
              </a:rPr>
              <a:t>Alie de Boer</a:t>
            </a:r>
          </a:p>
        </p:txBody>
      </p:sp>
      <p:pic>
        <p:nvPicPr>
          <p:cNvPr id="1026" name="Picture 2">
            <a:extLst>
              <a:ext uri="{FF2B5EF4-FFF2-40B4-BE49-F238E27FC236}">
                <a16:creationId xmlns:a16="http://schemas.microsoft.com/office/drawing/2014/main" id="{431A48C0-F006-AF02-187D-30FFD724A9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270"/>
            <a:ext cx="3429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ekstvak 3">
            <a:extLst>
              <a:ext uri="{FF2B5EF4-FFF2-40B4-BE49-F238E27FC236}">
                <a16:creationId xmlns:a16="http://schemas.microsoft.com/office/drawing/2014/main" id="{07A82D2F-D099-1935-525D-3E74F9B0F555}"/>
              </a:ext>
            </a:extLst>
          </p:cNvPr>
          <p:cNvSpPr txBox="1"/>
          <p:nvPr/>
        </p:nvSpPr>
        <p:spPr>
          <a:xfrm>
            <a:off x="571467" y="2402810"/>
            <a:ext cx="4572000" cy="1200329"/>
          </a:xfrm>
          <a:prstGeom prst="rect">
            <a:avLst/>
          </a:prstGeom>
          <a:noFill/>
        </p:spPr>
        <p:txBody>
          <a:bodyPr wrap="square">
            <a:spAutoFit/>
          </a:bodyPr>
          <a:lstStyle/>
          <a:p>
            <a:r>
              <a:rPr lang="nl-NL" dirty="0">
                <a:solidFill>
                  <a:srgbClr val="102C4B"/>
                </a:solidFill>
              </a:rPr>
              <a:t>Universitair hoofddocent Alie de Boer onderzoekt hoe wetenschappers en wetgeving samenwerken om voedsel gezond, veilig en duurzaam te maken.</a:t>
            </a:r>
          </a:p>
        </p:txBody>
      </p:sp>
    </p:spTree>
    <p:extLst>
      <p:ext uri="{BB962C8B-B14F-4D97-AF65-F5344CB8AC3E}">
        <p14:creationId xmlns:p14="http://schemas.microsoft.com/office/powerpoint/2010/main" val="2365070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BD37EFE-5908-60BB-9706-DF6A22ABE893}"/>
              </a:ext>
            </a:extLst>
          </p:cNvPr>
          <p:cNvSpPr txBox="1">
            <a:spLocks noGrp="1"/>
          </p:cNvSpPr>
          <p:nvPr>
            <p:ph type="title"/>
          </p:nvPr>
        </p:nvSpPr>
        <p:spPr>
          <a:xfrm>
            <a:off x="747713" y="2182699"/>
            <a:ext cx="7648575" cy="778098"/>
          </a:xfrm>
          <a:prstGeom prst="rect">
            <a:avLst/>
          </a:prstGeom>
          <a:noFill/>
        </p:spPr>
        <p:txBody>
          <a:bodyPr wrap="square" rtlCol="0">
            <a:spAutoFit/>
          </a:bodyPr>
          <a:lstStyle/>
          <a:p>
            <a:r>
              <a:rPr lang="nl-NL" sz="2800" dirty="0">
                <a:solidFill>
                  <a:srgbClr val="102C4B"/>
                </a:solidFill>
                <a:sym typeface="Wingdings" panose="05000000000000000000" pitchFamily="2" charset="2"/>
              </a:rPr>
              <a:t>Kijk nu het filmpje van Alie de Boer bij Universiteit van Nederland en vul de kijkwijzer in op je werkblad!</a:t>
            </a:r>
            <a:endParaRPr lang="nl-NL" sz="2800" dirty="0">
              <a:solidFill>
                <a:srgbClr val="102C4B"/>
              </a:solidFill>
            </a:endParaRPr>
          </a:p>
        </p:txBody>
      </p:sp>
    </p:spTree>
    <p:extLst>
      <p:ext uri="{BB962C8B-B14F-4D97-AF65-F5344CB8AC3E}">
        <p14:creationId xmlns:p14="http://schemas.microsoft.com/office/powerpoint/2010/main" val="9140653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C39DF-BC2F-2EEF-5667-F8C306A39EAC}"/>
              </a:ext>
            </a:extLst>
          </p:cNvPr>
          <p:cNvSpPr>
            <a:spLocks noGrp="1"/>
          </p:cNvSpPr>
          <p:nvPr>
            <p:ph type="title"/>
          </p:nvPr>
        </p:nvSpPr>
        <p:spPr/>
        <p:txBody>
          <a:bodyPr/>
          <a:lstStyle/>
          <a:p>
            <a:r>
              <a:rPr lang="nl-NL">
                <a:hlinkClick r:id="rId2"/>
              </a:rPr>
              <a:t>https://www.youtube.com/watch?v=k9z8ZMjDLR0</a:t>
            </a:r>
            <a:r>
              <a:rPr lang="nl-NL"/>
              <a:t> </a:t>
            </a:r>
          </a:p>
        </p:txBody>
      </p:sp>
    </p:spTree>
    <p:extLst>
      <p:ext uri="{BB962C8B-B14F-4D97-AF65-F5344CB8AC3E}">
        <p14:creationId xmlns:p14="http://schemas.microsoft.com/office/powerpoint/2010/main" val="39675078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4BD3A-EE99-6D04-29A4-F5030FE8D146}"/>
              </a:ext>
            </a:extLst>
          </p:cNvPr>
          <p:cNvSpPr>
            <a:spLocks noGrp="1"/>
          </p:cNvSpPr>
          <p:nvPr>
            <p:ph type="title"/>
          </p:nvPr>
        </p:nvSpPr>
        <p:spPr/>
        <p:txBody>
          <a:bodyPr/>
          <a:lstStyle/>
          <a:p>
            <a:endParaRPr lang="nl-NL"/>
          </a:p>
        </p:txBody>
      </p:sp>
      <p:sp>
        <p:nvSpPr>
          <p:cNvPr id="3" name="Text Placeholder 2">
            <a:extLst>
              <a:ext uri="{FF2B5EF4-FFF2-40B4-BE49-F238E27FC236}">
                <a16:creationId xmlns:a16="http://schemas.microsoft.com/office/drawing/2014/main" id="{8257FB86-282D-9552-C80F-FDABB891B19E}"/>
              </a:ext>
            </a:extLst>
          </p:cNvPr>
          <p:cNvSpPr>
            <a:spLocks noGrp="1"/>
          </p:cNvSpPr>
          <p:nvPr>
            <p:ph type="body"/>
          </p:nvPr>
        </p:nvSpPr>
        <p:spPr/>
        <p:txBody>
          <a:bodyPr/>
          <a:lstStyle/>
          <a:p>
            <a:r>
              <a:rPr lang="nl-NL" u="sng" dirty="0">
                <a:hlinkClick r:id="rId3"/>
              </a:rPr>
              <a:t>https://www.universiteitvannederland.nl/college/waarom-lijkt-diepvriespizza-gezond-volgens-de-nutri-score</a:t>
            </a:r>
            <a:r>
              <a:rPr lang="nl-NL" dirty="0"/>
              <a:t>  </a:t>
            </a:r>
          </a:p>
        </p:txBody>
      </p:sp>
      <p:pic>
        <p:nvPicPr>
          <p:cNvPr id="4" name="Onlinemedia 3" title="Wat betekent nutri score?">
            <a:hlinkClick r:id="" action="ppaction://media"/>
            <a:extLst>
              <a:ext uri="{FF2B5EF4-FFF2-40B4-BE49-F238E27FC236}">
                <a16:creationId xmlns:a16="http://schemas.microsoft.com/office/drawing/2014/main" id="{1FF6C663-0695-56EB-C157-B66FCFE053EE}"/>
              </a:ext>
            </a:extLst>
          </p:cNvPr>
          <p:cNvPicPr>
            <a:picLocks noRot="1" noChangeAspect="1"/>
          </p:cNvPicPr>
          <p:nvPr>
            <a:videoFile r:link="rId1"/>
          </p:nvPr>
        </p:nvPicPr>
        <p:blipFill>
          <a:blip r:embed="rId4"/>
          <a:stretch>
            <a:fillRect/>
          </a:stretch>
        </p:blipFill>
        <p:spPr>
          <a:xfrm>
            <a:off x="0" y="0"/>
            <a:ext cx="9144000" cy="5165922"/>
          </a:xfrm>
          <a:prstGeom prst="rect">
            <a:avLst/>
          </a:prstGeom>
        </p:spPr>
      </p:pic>
    </p:spTree>
    <p:extLst>
      <p:ext uri="{BB962C8B-B14F-4D97-AF65-F5344CB8AC3E}">
        <p14:creationId xmlns:p14="http://schemas.microsoft.com/office/powerpoint/2010/main" val="1549611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16E9BCC-D38F-CC9E-B0D0-F448FF6E6397}"/>
              </a:ext>
            </a:extLst>
          </p:cNvPr>
          <p:cNvSpPr txBox="1"/>
          <p:nvPr/>
        </p:nvSpPr>
        <p:spPr>
          <a:xfrm>
            <a:off x="1155033" y="1480461"/>
            <a:ext cx="5871409" cy="2862322"/>
          </a:xfrm>
          <a:prstGeom prst="rect">
            <a:avLst/>
          </a:prstGeom>
          <a:noFill/>
        </p:spPr>
        <p:txBody>
          <a:bodyPr wrap="square">
            <a:spAutoFit/>
          </a:bodyPr>
          <a:lstStyle/>
          <a:p>
            <a:pPr lvl="1"/>
            <a:r>
              <a:rPr lang="nl-NL" sz="2000" dirty="0">
                <a:solidFill>
                  <a:srgbClr val="8FBFC7"/>
                </a:solidFill>
              </a:rPr>
              <a:t>De </a:t>
            </a:r>
            <a:r>
              <a:rPr lang="nl-NL" sz="2000" dirty="0" err="1">
                <a:solidFill>
                  <a:srgbClr val="8FBFC7"/>
                </a:solidFill>
              </a:rPr>
              <a:t>Nutri</a:t>
            </a:r>
            <a:r>
              <a:rPr lang="nl-NL" sz="2000" dirty="0">
                <a:solidFill>
                  <a:srgbClr val="8FBFC7"/>
                </a:solidFill>
              </a:rPr>
              <a:t>-Score wordt berekend met uitgebreide rekenmodellen waarin veel voedingswaarden worden meegenomen.</a:t>
            </a:r>
          </a:p>
          <a:p>
            <a:pPr lvl="1"/>
            <a:r>
              <a:rPr lang="nl-NL" sz="2000" dirty="0">
                <a:solidFill>
                  <a:srgbClr val="F7A391"/>
                </a:solidFill>
              </a:rPr>
              <a:t>Wij gaan een vereenvoudigde manier gebruiken om te begrijpen hoe scores tot stand komen.</a:t>
            </a:r>
          </a:p>
          <a:p>
            <a:pPr marL="742950" lvl="1" indent="-285750">
              <a:buFont typeface="Arial" panose="020B0604020202020204" pitchFamily="34" charset="0"/>
              <a:buChar char="•"/>
            </a:pPr>
            <a:r>
              <a:rPr lang="nl-NL" sz="2000" dirty="0">
                <a:solidFill>
                  <a:srgbClr val="6CBD96"/>
                </a:solidFill>
              </a:rPr>
              <a:t>Pluspunten: vezels, eiwitten, groente/fruit/noten</a:t>
            </a:r>
          </a:p>
          <a:p>
            <a:pPr marL="742950" lvl="1" indent="-285750">
              <a:buFont typeface="Arial" panose="020B0604020202020204" pitchFamily="34" charset="0"/>
              <a:buChar char="•"/>
            </a:pPr>
            <a:r>
              <a:rPr lang="nl-NL" sz="2000" dirty="0">
                <a:solidFill>
                  <a:srgbClr val="6CBD96"/>
                </a:solidFill>
              </a:rPr>
              <a:t>Minpunten: suiker, zout, verzadigd vet, calorieën</a:t>
            </a:r>
          </a:p>
          <a:p>
            <a:pPr marL="742950" lvl="1" indent="-285750">
              <a:buFont typeface="Arial" panose="020B0604020202020204" pitchFamily="34" charset="0"/>
              <a:buChar char="•"/>
            </a:pPr>
            <a:r>
              <a:rPr lang="nl-NL" sz="2000" dirty="0">
                <a:solidFill>
                  <a:srgbClr val="D07231"/>
                </a:solidFill>
              </a:rPr>
              <a:t>De optelsom van plus- en minpunten bepaalt de letter van de </a:t>
            </a:r>
            <a:r>
              <a:rPr lang="nl-NL" sz="2000" dirty="0" err="1">
                <a:solidFill>
                  <a:srgbClr val="D07231"/>
                </a:solidFill>
              </a:rPr>
              <a:t>Nutri</a:t>
            </a:r>
            <a:r>
              <a:rPr lang="nl-NL" sz="2000" dirty="0">
                <a:solidFill>
                  <a:srgbClr val="D07231"/>
                </a:solidFill>
              </a:rPr>
              <a:t>-Score (A–E).</a:t>
            </a:r>
          </a:p>
        </p:txBody>
      </p:sp>
      <p:sp>
        <p:nvSpPr>
          <p:cNvPr id="9" name="Title 1">
            <a:extLst>
              <a:ext uri="{FF2B5EF4-FFF2-40B4-BE49-F238E27FC236}">
                <a16:creationId xmlns:a16="http://schemas.microsoft.com/office/drawing/2014/main" id="{B6BE148F-5848-3574-7EBF-882EE820056F}"/>
              </a:ext>
            </a:extLst>
          </p:cNvPr>
          <p:cNvSpPr>
            <a:spLocks noGrp="1"/>
          </p:cNvSpPr>
          <p:nvPr>
            <p:ph type="title"/>
          </p:nvPr>
        </p:nvSpPr>
        <p:spPr>
          <a:xfrm>
            <a:off x="1155033" y="601936"/>
            <a:ext cx="6598080" cy="810073"/>
          </a:xfrm>
        </p:spPr>
        <p:txBody>
          <a:bodyPr/>
          <a:lstStyle/>
          <a:p>
            <a:pPr algn="ctr"/>
            <a:r>
              <a:rPr lang="en-US" dirty="0">
                <a:solidFill>
                  <a:srgbClr val="F7A391"/>
                </a:solidFill>
              </a:rPr>
              <a:t>Doe </a:t>
            </a:r>
            <a:r>
              <a:rPr lang="en-US" dirty="0" err="1">
                <a:solidFill>
                  <a:srgbClr val="F7A391"/>
                </a:solidFill>
              </a:rPr>
              <a:t>en</a:t>
            </a:r>
            <a:r>
              <a:rPr lang="en-US" dirty="0">
                <a:solidFill>
                  <a:srgbClr val="F7A391"/>
                </a:solidFill>
              </a:rPr>
              <a:t> </a:t>
            </a:r>
            <a:r>
              <a:rPr lang="en-US" dirty="0" err="1">
                <a:solidFill>
                  <a:srgbClr val="F7A391"/>
                </a:solidFill>
              </a:rPr>
              <a:t>ontdek</a:t>
            </a:r>
            <a:r>
              <a:rPr lang="en-US" dirty="0">
                <a:solidFill>
                  <a:srgbClr val="F7A391"/>
                </a:solidFill>
              </a:rPr>
              <a:t>!</a:t>
            </a:r>
            <a:endParaRPr lang="nl-NL" dirty="0">
              <a:solidFill>
                <a:srgbClr val="F7A391"/>
              </a:solidFill>
            </a:endParaRPr>
          </a:p>
        </p:txBody>
      </p:sp>
    </p:spTree>
    <p:extLst>
      <p:ext uri="{BB962C8B-B14F-4D97-AF65-F5344CB8AC3E}">
        <p14:creationId xmlns:p14="http://schemas.microsoft.com/office/powerpoint/2010/main" val="1990936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7">
                                            <p:txEl>
                                              <p:pRg st="3" end="3"/>
                                            </p:txEl>
                                          </p:spTgt>
                                        </p:tgtEl>
                                        <p:attrNameLst>
                                          <p:attrName>style.visibility</p:attrName>
                                        </p:attrNameLst>
                                      </p:cBhvr>
                                      <p:to>
                                        <p:strVal val="visible"/>
                                      </p:to>
                                    </p:set>
                                    <p:animEffect transition="in" filter="fade">
                                      <p:cBhvr>
                                        <p:cTn id="20" dur="500"/>
                                        <p:tgtEl>
                                          <p:spTgt spid="7">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7">
                                            <p:txEl>
                                              <p:pRg st="4" end="4"/>
                                            </p:txEl>
                                          </p:spTgt>
                                        </p:tgtEl>
                                        <p:attrNameLst>
                                          <p:attrName>style.visibility</p:attrName>
                                        </p:attrNameLst>
                                      </p:cBhvr>
                                      <p:to>
                                        <p:strVal val="visible"/>
                                      </p:to>
                                    </p:set>
                                    <p:animEffect transition="in" filter="fade">
                                      <p:cBhvr>
                                        <p:cTn id="25"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5F8EDB-C3F1-795E-E5FC-D5F99FA98A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5B9F18-66A6-BA8E-D615-3CBD3FBCF2F8}"/>
              </a:ext>
            </a:extLst>
          </p:cNvPr>
          <p:cNvSpPr>
            <a:spLocks noGrp="1"/>
          </p:cNvSpPr>
          <p:nvPr>
            <p:ph type="title"/>
          </p:nvPr>
        </p:nvSpPr>
        <p:spPr>
          <a:xfrm>
            <a:off x="381002" y="741046"/>
            <a:ext cx="3809999" cy="906986"/>
          </a:xfrm>
        </p:spPr>
        <p:txBody>
          <a:bodyPr wrap="square">
            <a:normAutofit/>
          </a:bodyPr>
          <a:lstStyle/>
          <a:p>
            <a:r>
              <a:rPr lang="en-US" sz="2600" dirty="0"/>
              <a:t>DOE &amp; ONTDEK</a:t>
            </a:r>
            <a:br>
              <a:rPr lang="en-US" sz="2600" dirty="0"/>
            </a:br>
            <a:r>
              <a:rPr lang="en-US" sz="2600" dirty="0"/>
              <a:t>Nutriscores</a:t>
            </a:r>
            <a:endParaRPr lang="nl-NL" sz="2600" dirty="0"/>
          </a:p>
        </p:txBody>
      </p:sp>
      <p:pic>
        <p:nvPicPr>
          <p:cNvPr id="8" name="Picture Placeholder 7">
            <a:extLst>
              <a:ext uri="{FF2B5EF4-FFF2-40B4-BE49-F238E27FC236}">
                <a16:creationId xmlns:a16="http://schemas.microsoft.com/office/drawing/2014/main" id="{415B965F-99BB-CD84-ED6E-F55778CCD3D7}"/>
              </a:ext>
            </a:extLst>
          </p:cNvPr>
          <p:cNvPicPr>
            <a:picLocks noGrp="1" noChangeAspect="1"/>
          </p:cNvPicPr>
          <p:nvPr>
            <p:ph type="pic" sz="quarter" idx="16"/>
          </p:nvPr>
        </p:nvPicPr>
        <p:blipFill>
          <a:blip r:embed="rId2"/>
          <a:srcRect r="41974" b="3"/>
          <a:stretch>
            <a:fillRect/>
          </a:stretch>
        </p:blipFill>
        <p:spPr bwMode="auto">
          <a:xfrm>
            <a:off x="4953000" y="379810"/>
            <a:ext cx="3810000" cy="4382690"/>
          </a:xfrm>
          <a:prstGeom prst="rect">
            <a:avLst/>
          </a:prstGeom>
          <a:solidFill>
            <a:srgbClr val="FFFFFF"/>
          </a:solidFill>
        </p:spPr>
      </p:pic>
      <p:sp>
        <p:nvSpPr>
          <p:cNvPr id="5" name="Text Placeholder 4">
            <a:extLst>
              <a:ext uri="{FF2B5EF4-FFF2-40B4-BE49-F238E27FC236}">
                <a16:creationId xmlns:a16="http://schemas.microsoft.com/office/drawing/2014/main" id="{86F43A45-459B-E8CA-D158-61C8E0FD99D2}"/>
              </a:ext>
            </a:extLst>
          </p:cNvPr>
          <p:cNvSpPr>
            <a:spLocks noGrp="1"/>
          </p:cNvSpPr>
          <p:nvPr>
            <p:ph type="body" sz="quarter" idx="18"/>
          </p:nvPr>
        </p:nvSpPr>
        <p:spPr>
          <a:xfrm>
            <a:off x="379810" y="1865710"/>
            <a:ext cx="4191000" cy="2138253"/>
          </a:xfrm>
        </p:spPr>
        <p:txBody>
          <a:bodyPr wrap="square">
            <a:normAutofit fontScale="70000" lnSpcReduction="20000"/>
          </a:bodyPr>
          <a:lstStyle/>
          <a:p>
            <a:pPr indent="0">
              <a:spcAft>
                <a:spcPts val="600"/>
              </a:spcAft>
              <a:buNone/>
            </a:pPr>
            <a:r>
              <a:rPr lang="en-US" dirty="0"/>
              <a:t>Ga nu </a:t>
            </a:r>
            <a:r>
              <a:rPr lang="en-US" dirty="0" err="1"/>
              <a:t>aan</a:t>
            </a:r>
            <a:r>
              <a:rPr lang="en-US" dirty="0"/>
              <a:t> de slag met het </a:t>
            </a:r>
            <a:r>
              <a:rPr lang="en-US" dirty="0" err="1"/>
              <a:t>werkblad</a:t>
            </a:r>
            <a:r>
              <a:rPr lang="en-US" dirty="0"/>
              <a:t>!</a:t>
            </a:r>
          </a:p>
          <a:p>
            <a:pPr indent="0">
              <a:spcAft>
                <a:spcPts val="600"/>
              </a:spcAft>
              <a:buNone/>
            </a:pPr>
            <a:endParaRPr lang="en-US" dirty="0"/>
          </a:p>
          <a:p>
            <a:pPr indent="0">
              <a:spcAft>
                <a:spcPts val="600"/>
              </a:spcAft>
              <a:buNone/>
            </a:pPr>
            <a:r>
              <a:rPr lang="en-US" dirty="0" err="1"/>
              <a:t>Opdracht</a:t>
            </a:r>
            <a:r>
              <a:rPr lang="en-US" dirty="0"/>
              <a:t> – Nutriscores; Denk </a:t>
            </a:r>
            <a:r>
              <a:rPr lang="en-US" dirty="0" err="1"/>
              <a:t>als</a:t>
            </a:r>
            <a:r>
              <a:rPr lang="en-US" dirty="0"/>
              <a:t> </a:t>
            </a:r>
            <a:r>
              <a:rPr lang="en-US" dirty="0" err="1"/>
              <a:t>een</a:t>
            </a:r>
            <a:r>
              <a:rPr lang="en-US" dirty="0"/>
              <a:t> </a:t>
            </a:r>
            <a:r>
              <a:rPr lang="en-US" dirty="0" err="1"/>
              <a:t>wetenschapper</a:t>
            </a:r>
            <a:r>
              <a:rPr lang="en-US" dirty="0"/>
              <a:t>! </a:t>
            </a:r>
          </a:p>
          <a:p>
            <a:pPr indent="0">
              <a:spcAft>
                <a:spcPts val="600"/>
              </a:spcAft>
              <a:buNone/>
            </a:pPr>
            <a:r>
              <a:rPr lang="en-US" dirty="0" err="1"/>
              <a:t>Waar</a:t>
            </a:r>
            <a:r>
              <a:rPr lang="en-US" dirty="0"/>
              <a:t> let </a:t>
            </a:r>
            <a:r>
              <a:rPr lang="en-US" dirty="0" err="1"/>
              <a:t>jij</a:t>
            </a:r>
            <a:r>
              <a:rPr lang="en-US" dirty="0"/>
              <a:t> op? </a:t>
            </a:r>
          </a:p>
          <a:p>
            <a:pPr marL="342900" indent="-342900">
              <a:spcAft>
                <a:spcPts val="600"/>
              </a:spcAft>
              <a:buFontTx/>
              <a:buChar char="-"/>
            </a:pPr>
            <a:endParaRPr lang="en-US" dirty="0"/>
          </a:p>
          <a:p>
            <a:pPr indent="0">
              <a:spcAft>
                <a:spcPts val="600"/>
              </a:spcAft>
              <a:buNone/>
            </a:pPr>
            <a:endParaRPr lang="nl-NL" dirty="0"/>
          </a:p>
        </p:txBody>
      </p:sp>
    </p:spTree>
    <p:extLst>
      <p:ext uri="{BB962C8B-B14F-4D97-AF65-F5344CB8AC3E}">
        <p14:creationId xmlns:p14="http://schemas.microsoft.com/office/powerpoint/2010/main" val="3701857172"/>
      </p:ext>
    </p:extLst>
  </p:cSld>
  <p:clrMapOvr>
    <a:masterClrMapping/>
  </p:clrMapOvr>
</p:sld>
</file>

<file path=ppt/theme/theme1.xml><?xml version="1.0" encoding="utf-8"?>
<a:theme xmlns:a="http://schemas.openxmlformats.org/drawingml/2006/main" name="Maastricht University">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majorFont>
      <a:minorFont>
        <a:latin typeface="Aptos Narrow" panose="02110004020202020204"/>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solidFill>
          <a:schemeClr val="phClr"/>
        </a:solidFill>
      </a:fillStyleLst>
      <a:lnStyleLst>
        <a:ln w="9525" cap="flat" cmpd="sng" algn="ctr">
          <a:prstDash val="solid"/>
        </a:ln>
        <a:ln w="25400" cap="flat" cmpd="sng" algn="ctr">
          <a:prstDash val="solid"/>
        </a:ln>
        <a:ln w="38100" cap="flat" cmpd="sng" algn="ctr">
          <a:prstDash val="solid"/>
        </a:ln>
        <a:ln w="12700" cap="flat" cmpd="sng" algn="ctr">
          <a:prstDash val="solid"/>
          <a:miter lim="800000"/>
        </a:ln>
      </a:lnStyleLst>
      <a:effectStyleLst>
        <a:effectStyle>
          <a:effectLst/>
        </a:effectStyle>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solidFill>
          <a:schemeClr val="phClr"/>
        </a:solidFill>
      </a:bgFillStyleLst>
    </a:fmtScheme>
  </a:themeElements>
  <a:objectDefaults/>
  <a:extraClrSchemeLst/>
</a:theme>
</file>

<file path=ppt/theme/theme2.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1452</TotalTime>
  <Words>376</Words>
  <Application>Microsoft Office PowerPoint</Application>
  <PresentationFormat>On-screen Show (16:9)</PresentationFormat>
  <Paragraphs>31</Paragraphs>
  <Slides>14</Slides>
  <Notes>0</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14</vt:i4>
      </vt:variant>
    </vt:vector>
  </HeadingPairs>
  <TitlesOfParts>
    <vt:vector size="25" baseType="lpstr">
      <vt:lpstr>Aptos</vt:lpstr>
      <vt:lpstr>Arial</vt:lpstr>
      <vt:lpstr>Calibri</vt:lpstr>
      <vt:lpstr>Franklin Gothic Book</vt:lpstr>
      <vt:lpstr>Lato</vt:lpstr>
      <vt:lpstr>Lato Black</vt:lpstr>
      <vt:lpstr>Lucida Grande</vt:lpstr>
      <vt:lpstr>Symbol</vt:lpstr>
      <vt:lpstr>System Font Regular</vt:lpstr>
      <vt:lpstr>Wingdings</vt:lpstr>
      <vt:lpstr>Maastricht University</vt:lpstr>
      <vt:lpstr>Wat zegt de Nutri-Score écht over jouw eten?</vt:lpstr>
      <vt:lpstr>PowerPoint Presentation</vt:lpstr>
      <vt:lpstr>PowerPoint Presentation</vt:lpstr>
      <vt:lpstr>Meet the Scientist! Alie de Boer</vt:lpstr>
      <vt:lpstr>Kijk nu het filmpje van Alie de Boer bij Universiteit van Nederland en vul de kijkwijzer in op je werkblad!</vt:lpstr>
      <vt:lpstr>https://www.youtube.com/watch?v=k9z8ZMjDLR0 </vt:lpstr>
      <vt:lpstr>PowerPoint Presentation</vt:lpstr>
      <vt:lpstr>Doe en ontdek!</vt:lpstr>
      <vt:lpstr>DOE &amp; ONTDEK Nutriscores</vt:lpstr>
      <vt:lpstr>Je hebt geleerd dat de Nutri-Score afhangt van de voedingsstoffen in een product.  Wat we hier nog niet hebben meegenomen is of het de gezondste keuze binnen een categorie is.</vt:lpstr>
      <vt:lpstr>PowerPoint Presentation</vt:lpstr>
      <vt:lpstr>Laat zien welk product binnen een categorie gezonder is</vt:lpstr>
      <vt:lpstr>Wetenschappers zoals Alie de Boer werken aan de Faculty of Science and Engineering (FSE) van de Universiteit Maastricht, campus Venlo.   Daar onderzoeken studenten en onderzoekers samen hoe voedsel gezonder, veiliger én duurzamer kan worden en hoe wetgeving daarbij helpt.</vt:lpstr>
      <vt:lpstr>PowerPoint Presentation</vt:lpstr>
    </vt:vector>
  </TitlesOfParts>
  <Company>Zuiderlicht BV</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subject/>
  <dc:creator>Jochen Lennertz</dc:creator>
  <dc:description/>
  <cp:lastModifiedBy>Cremers, Melissa (FSE)</cp:lastModifiedBy>
  <cp:revision>102</cp:revision>
  <cp:lastPrinted>2016-01-22T13:02:05Z</cp:lastPrinted>
  <dcterms:created xsi:type="dcterms:W3CDTF">2016-01-20T13:07:02Z</dcterms:created>
  <dcterms:modified xsi:type="dcterms:W3CDTF">2026-06-29T09:13:18Z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mplianceAssetId">
    <vt:lpwstr/>
  </property>
  <property fmtid="{D5CDD505-2E9C-101B-9397-08002B2CF9AE}" pid="3" name="ContentTypeId">
    <vt:lpwstr>0x0101008DF74D3825841542B9BB47278C2729AB</vt:lpwstr>
  </property>
  <property fmtid="{D5CDD505-2E9C-101B-9397-08002B2CF9AE}" pid="4" name="MediaServiceImageTags">
    <vt:lpwstr/>
  </property>
  <property fmtid="{D5CDD505-2E9C-101B-9397-08002B2CF9AE}" pid="5" name="Notes">
    <vt:r8>5</vt:r8>
  </property>
  <property fmtid="{D5CDD505-2E9C-101B-9397-08002B2CF9AE}" pid="6" name="Order">
    <vt:lpwstr>215800.000000000</vt:lpwstr>
  </property>
  <property fmtid="{D5CDD505-2E9C-101B-9397-08002B2CF9AE}" pid="7" name="PresentationFormat">
    <vt:lpwstr>On-screen Show (16:9)</vt:lpwstr>
  </property>
  <property fmtid="{D5CDD505-2E9C-101B-9397-08002B2CF9AE}" pid="8" name="Slides">
    <vt:r8>27</vt:r8>
  </property>
  <property fmtid="{D5CDD505-2E9C-101B-9397-08002B2CF9AE}" pid="9" name="TemplateUrl">
    <vt:lpwstr/>
  </property>
  <property fmtid="{D5CDD505-2E9C-101B-9397-08002B2CF9AE}" pid="10" name="TriggerFlowInfo">
    <vt:lpwstr/>
  </property>
  <property fmtid="{D5CDD505-2E9C-101B-9397-08002B2CF9AE}" pid="11" name="_ExtendedDescription">
    <vt:lpwstr/>
  </property>
  <property fmtid="{D5CDD505-2E9C-101B-9397-08002B2CF9AE}" pid="12" name="xd_ProgID">
    <vt:lpwstr/>
  </property>
  <property fmtid="{D5CDD505-2E9C-101B-9397-08002B2CF9AE}" pid="13" name="xd_Signature">
    <vt:lpwstr/>
  </property>
</Properties>
</file>