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0" r:id="rId2"/>
  </p:sldMasterIdLst>
  <p:notesMasterIdLst>
    <p:notesMasterId r:id="rId47"/>
  </p:notesMasterIdLst>
  <p:sldIdLst>
    <p:sldId id="256" r:id="rId3"/>
    <p:sldId id="543" r:id="rId4"/>
    <p:sldId id="544" r:id="rId5"/>
    <p:sldId id="545" r:id="rId6"/>
    <p:sldId id="540" r:id="rId7"/>
    <p:sldId id="549" r:id="rId8"/>
    <p:sldId id="537" r:id="rId9"/>
    <p:sldId id="538" r:id="rId10"/>
    <p:sldId id="542" r:id="rId11"/>
    <p:sldId id="288" r:id="rId12"/>
    <p:sldId id="547" r:id="rId13"/>
    <p:sldId id="548" r:id="rId14"/>
    <p:sldId id="550" r:id="rId15"/>
    <p:sldId id="551" r:id="rId16"/>
    <p:sldId id="279" r:id="rId17"/>
    <p:sldId id="552" r:id="rId18"/>
    <p:sldId id="554" r:id="rId19"/>
    <p:sldId id="553" r:id="rId20"/>
    <p:sldId id="557" r:id="rId21"/>
    <p:sldId id="560" r:id="rId22"/>
    <p:sldId id="561" r:id="rId23"/>
    <p:sldId id="562" r:id="rId24"/>
    <p:sldId id="563" r:id="rId25"/>
    <p:sldId id="564" r:id="rId26"/>
    <p:sldId id="569" r:id="rId27"/>
    <p:sldId id="565" r:id="rId28"/>
    <p:sldId id="570" r:id="rId29"/>
    <p:sldId id="566" r:id="rId30"/>
    <p:sldId id="571" r:id="rId31"/>
    <p:sldId id="567" r:id="rId32"/>
    <p:sldId id="572" r:id="rId33"/>
    <p:sldId id="568" r:id="rId34"/>
    <p:sldId id="573" r:id="rId35"/>
    <p:sldId id="574" r:id="rId36"/>
    <p:sldId id="555" r:id="rId37"/>
    <p:sldId id="556" r:id="rId38"/>
    <p:sldId id="558" r:id="rId39"/>
    <p:sldId id="559" r:id="rId40"/>
    <p:sldId id="576" r:id="rId41"/>
    <p:sldId id="577" r:id="rId42"/>
    <p:sldId id="578" r:id="rId43"/>
    <p:sldId id="579" r:id="rId44"/>
    <p:sldId id="575" r:id="rId45"/>
    <p:sldId id="282" r:id="rId46"/>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3B"/>
    <a:srgbClr val="8FBFC7"/>
    <a:srgbClr val="10141D"/>
    <a:srgbClr val="FDF8FF"/>
    <a:srgbClr val="FDF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DB2C40-F29C-4F50-9C63-91A8436A34F7}" v="16" dt="2026-06-29T14:52:40.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65" autoAdjust="0"/>
    <p:restoredTop sz="94660"/>
  </p:normalViewPr>
  <p:slideViewPr>
    <p:cSldViewPr snapToGrid="0">
      <p:cViewPr varScale="1">
        <p:scale>
          <a:sx n="93" d="100"/>
          <a:sy n="93" d="100"/>
        </p:scale>
        <p:origin x="4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emers, Melissa (FSE)" userId="3c7bd6c7-bc06-455a-a53b-75fd8846ef3c" providerId="ADAL" clId="{AFAB181A-16DE-4959-9A11-21C9673405EE}"/>
    <pc:docChg chg="undo custSel addSld delSld modSld sldOrd delMainMaster">
      <pc:chgData name="Cremers, Melissa (FSE)" userId="3c7bd6c7-bc06-455a-a53b-75fd8846ef3c" providerId="ADAL" clId="{AFAB181A-16DE-4959-9A11-21C9673405EE}" dt="2026-06-29T14:53:50.722" v="3621" actId="1076"/>
      <pc:docMkLst>
        <pc:docMk/>
      </pc:docMkLst>
      <pc:sldChg chg="addSp delSp modSp mod">
        <pc:chgData name="Cremers, Melissa (FSE)" userId="3c7bd6c7-bc06-455a-a53b-75fd8846ef3c" providerId="ADAL" clId="{AFAB181A-16DE-4959-9A11-21C9673405EE}" dt="2026-06-29T14:53:50.722" v="3621" actId="1076"/>
        <pc:sldMkLst>
          <pc:docMk/>
          <pc:sldMk cId="0" sldId="256"/>
        </pc:sldMkLst>
        <pc:spChg chg="add del mod">
          <ac:chgData name="Cremers, Melissa (FSE)" userId="3c7bd6c7-bc06-455a-a53b-75fd8846ef3c" providerId="ADAL" clId="{AFAB181A-16DE-4959-9A11-21C9673405EE}" dt="2026-06-29T14:53:02.349" v="3610" actId="478"/>
          <ac:spMkLst>
            <pc:docMk/>
            <pc:sldMk cId="0" sldId="256"/>
            <ac:spMk id="6" creationId="{05CFE5AA-2C55-E310-7DA6-8102FFA6E517}"/>
          </ac:spMkLst>
        </pc:spChg>
        <pc:spChg chg="del">
          <ac:chgData name="Cremers, Melissa (FSE)" userId="3c7bd6c7-bc06-455a-a53b-75fd8846ef3c" providerId="ADAL" clId="{AFAB181A-16DE-4959-9A11-21C9673405EE}" dt="2026-06-29T14:52:58.068" v="3609" actId="478"/>
          <ac:spMkLst>
            <pc:docMk/>
            <pc:sldMk cId="0" sldId="256"/>
            <ac:spMk id="90" creationId="{00000000-0000-0000-0000-000000000000}"/>
          </ac:spMkLst>
        </pc:spChg>
        <pc:picChg chg="add mod modCrop">
          <ac:chgData name="Cremers, Melissa (FSE)" userId="3c7bd6c7-bc06-455a-a53b-75fd8846ef3c" providerId="ADAL" clId="{AFAB181A-16DE-4959-9A11-21C9673405EE}" dt="2026-06-29T14:53:50.722" v="3621" actId="1076"/>
          <ac:picMkLst>
            <pc:docMk/>
            <pc:sldMk cId="0" sldId="256"/>
            <ac:picMk id="4" creationId="{69054ACA-D3D7-CA1F-93B1-2C2A059D21EF}"/>
          </ac:picMkLst>
        </pc:picChg>
        <pc:picChg chg="del">
          <ac:chgData name="Cremers, Melissa (FSE)" userId="3c7bd6c7-bc06-455a-a53b-75fd8846ef3c" providerId="ADAL" clId="{AFAB181A-16DE-4959-9A11-21C9673405EE}" dt="2026-06-29T14:52:40.285" v="3604" actId="478"/>
          <ac:picMkLst>
            <pc:docMk/>
            <pc:sldMk cId="0" sldId="256"/>
            <ac:picMk id="1026" creationId="{7EF2EC8E-9327-31B9-6C88-550F3AC867A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 name="PlaceHolder 1"/>
          <p:cNvSpPr>
            <a:spLocks noGrp="1" noRot="1" noChangeAspect="1"/>
          </p:cNvSpPr>
          <p:nvPr>
            <p:ph type="sldImg"/>
          </p:nvPr>
        </p:nvSpPr>
        <p:spPr>
          <a:xfrm>
            <a:off x="0" y="764280"/>
            <a:ext cx="0" cy="0"/>
          </a:xfrm>
          <a:prstGeom prst="rect">
            <a:avLst/>
          </a:prstGeom>
          <a:noFill/>
          <a:ln w="0">
            <a:noFill/>
          </a:ln>
        </p:spPr>
        <p:txBody>
          <a:bodyPr lIns="0" tIns="0" rIns="0" bIns="0" anchor="ctr">
            <a:noAutofit/>
          </a:bodyPr>
          <a:lstStyle/>
          <a:p>
            <a:r>
              <a:rPr lang="nl-NL" sz="1800" b="0" strike="noStrike" spc="-1">
                <a:solidFill>
                  <a:schemeClr val="dk1"/>
                </a:solidFill>
                <a:latin typeface="Franklin Gothic Book"/>
              </a:rPr>
              <a:t>Click to move the slide</a:t>
            </a:r>
          </a:p>
        </p:txBody>
      </p:sp>
      <p:sp>
        <p:nvSpPr>
          <p:cNvPr id="85"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strike="noStrike" spc="-1">
                <a:solidFill>
                  <a:srgbClr val="000000"/>
                </a:solidFill>
                <a:latin typeface="Calibri"/>
              </a:rPr>
              <a:t>Click to edit the notes format</a:t>
            </a:r>
          </a:p>
        </p:txBody>
      </p:sp>
      <p:sp>
        <p:nvSpPr>
          <p:cNvPr id="86"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Calibri"/>
              </a:rPr>
              <a:t>&lt;header&gt;</a:t>
            </a:r>
          </a:p>
        </p:txBody>
      </p:sp>
      <p:sp>
        <p:nvSpPr>
          <p:cNvPr id="87" name="PlaceHolder 4"/>
          <p:cNvSpPr>
            <a:spLocks noGrp="1"/>
          </p:cNvSpPr>
          <p:nvPr>
            <p:ph type="dt" idx="3"/>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Calibri"/>
              </a:defRPr>
            </a:lvl1pPr>
          </a:lstStyle>
          <a:p>
            <a:pPr indent="0" algn="r">
              <a:buNone/>
            </a:pPr>
            <a:r>
              <a:rPr lang="en-US" sz="1400" b="0" strike="noStrike" spc="-1">
                <a:solidFill>
                  <a:srgbClr val="000000"/>
                </a:solidFill>
                <a:latin typeface="Calibri"/>
              </a:rPr>
              <a:t>&lt;date/time&gt;</a:t>
            </a:r>
          </a:p>
        </p:txBody>
      </p:sp>
      <p:sp>
        <p:nvSpPr>
          <p:cNvPr id="88" name="PlaceHolder 5"/>
          <p:cNvSpPr>
            <a:spLocks noGrp="1"/>
          </p:cNvSpPr>
          <p:nvPr>
            <p:ph type="ftr" idx="4"/>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Calibri"/>
              </a:defRPr>
            </a:lvl1pPr>
          </a:lstStyle>
          <a:p>
            <a:pPr indent="0">
              <a:buNone/>
            </a:pPr>
            <a:r>
              <a:rPr lang="en-US" sz="1400" b="0" strike="noStrike" spc="-1">
                <a:solidFill>
                  <a:srgbClr val="000000"/>
                </a:solidFill>
                <a:latin typeface="Calibri"/>
              </a:rPr>
              <a:t>&lt;footer&gt;</a:t>
            </a:r>
          </a:p>
        </p:txBody>
      </p:sp>
      <p:sp>
        <p:nvSpPr>
          <p:cNvPr id="89" name="PlaceHolder 6"/>
          <p:cNvSpPr>
            <a:spLocks noGrp="1"/>
          </p:cNvSpPr>
          <p:nvPr>
            <p:ph type="sldNum" idx="5"/>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Calibri"/>
              </a:defRPr>
            </a:lvl1pPr>
          </a:lstStyle>
          <a:p>
            <a:pPr indent="0" algn="r">
              <a:buNone/>
            </a:pPr>
            <a:fld id="{8BF3D4B4-5945-4F92-9500-2AD60B3A3646}" type="slidenum">
              <a:rPr lang="en-US" sz="1400" b="0" strike="noStrike" spc="-1">
                <a:solidFill>
                  <a:srgbClr val="000000"/>
                </a:solidFill>
                <a:latin typeface="Calibri"/>
              </a:rPr>
              <a:t>‹#›</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CB757-54E9-1894-69BE-151E33754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1FC3F-AB2B-B65E-4F5F-1C59AD3CA9B3}"/>
              </a:ext>
            </a:extLst>
          </p:cNvPr>
          <p:cNvSpPr>
            <a:spLocks noGrp="1" noRot="1" noChangeAspect="1"/>
          </p:cNvSpPr>
          <p:nvPr>
            <p:ph type="sldImg"/>
          </p:nvPr>
        </p:nvSpPr>
        <p:spPr>
          <a:xfrm>
            <a:off x="0" y="763588"/>
            <a:ext cx="0" cy="0"/>
          </a:xfrm>
        </p:spPr>
      </p:sp>
      <p:sp>
        <p:nvSpPr>
          <p:cNvPr id="3" name="Notes Placeholder 2">
            <a:extLst>
              <a:ext uri="{FF2B5EF4-FFF2-40B4-BE49-F238E27FC236}">
                <a16:creationId xmlns:a16="http://schemas.microsoft.com/office/drawing/2014/main" id="{6C5DE14A-7EAD-744C-09AA-1FD71939EAD9}"/>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BEE5AA99-FBFF-250C-6F9A-832B0189966C}"/>
              </a:ext>
            </a:extLst>
          </p:cNvPr>
          <p:cNvSpPr>
            <a:spLocks noGrp="1"/>
          </p:cNvSpPr>
          <p:nvPr>
            <p:ph type="sldNum" idx="5"/>
          </p:nvPr>
        </p:nvSpPr>
        <p:spPr/>
        <p:txBody>
          <a:bodyPr/>
          <a:lstStyle/>
          <a:p>
            <a:pPr indent="0" algn="r">
              <a:buNone/>
            </a:pPr>
            <a:fld id="{8BF3D4B4-5945-4F92-9500-2AD60B3A3646}" type="slidenum">
              <a:rPr lang="en-US" sz="1400" b="0" strike="noStrike" spc="-1" smtClean="0">
                <a:solidFill>
                  <a:srgbClr val="000000"/>
                </a:solidFill>
                <a:latin typeface="Calibri"/>
              </a:rPr>
              <a:t>2</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30716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3588"/>
            <a:ext cx="0" cy="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idx="5"/>
          </p:nvPr>
        </p:nvSpPr>
        <p:spPr/>
        <p:txBody>
          <a:bodyPr/>
          <a:lstStyle/>
          <a:p>
            <a:pPr indent="0" algn="r">
              <a:buNone/>
            </a:pPr>
            <a:fld id="{8BF3D4B4-5945-4F92-9500-2AD60B3A3646}" type="slidenum">
              <a:rPr lang="en-US" sz="1400" b="0" strike="noStrike" spc="-1" smtClean="0">
                <a:solidFill>
                  <a:srgbClr val="000000"/>
                </a:solidFill>
                <a:latin typeface="Calibri"/>
              </a:rPr>
              <a:t>3</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95206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D3837-40E3-8842-4166-63AD5C025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28EF2-4145-1FB7-4B4C-97C236F35241}"/>
              </a:ext>
            </a:extLst>
          </p:cNvPr>
          <p:cNvSpPr>
            <a:spLocks noGrp="1" noRot="1" noChangeAspect="1"/>
          </p:cNvSpPr>
          <p:nvPr>
            <p:ph type="sldImg"/>
          </p:nvPr>
        </p:nvSpPr>
        <p:spPr>
          <a:xfrm>
            <a:off x="0" y="763588"/>
            <a:ext cx="0" cy="0"/>
          </a:xfrm>
        </p:spPr>
      </p:sp>
      <p:sp>
        <p:nvSpPr>
          <p:cNvPr id="3" name="Notes Placeholder 2">
            <a:extLst>
              <a:ext uri="{FF2B5EF4-FFF2-40B4-BE49-F238E27FC236}">
                <a16:creationId xmlns:a16="http://schemas.microsoft.com/office/drawing/2014/main" id="{20AAB43D-2AFE-3527-3DBA-49D630BE21F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E0602667-A0C6-9BE5-9AB9-57DBCBC6D19F}"/>
              </a:ext>
            </a:extLst>
          </p:cNvPr>
          <p:cNvSpPr>
            <a:spLocks noGrp="1"/>
          </p:cNvSpPr>
          <p:nvPr>
            <p:ph type="sldNum" idx="5"/>
          </p:nvPr>
        </p:nvSpPr>
        <p:spPr/>
        <p:txBody>
          <a:bodyPr/>
          <a:lstStyle/>
          <a:p>
            <a:pPr indent="0" algn="r">
              <a:buNone/>
            </a:pPr>
            <a:fld id="{8BF3D4B4-5945-4F92-9500-2AD60B3A3646}" type="slidenum">
              <a:rPr lang="en-US" sz="1400" b="0" strike="noStrike" spc="-1" smtClean="0">
                <a:solidFill>
                  <a:srgbClr val="000000"/>
                </a:solidFill>
                <a:latin typeface="Calibri"/>
              </a:rPr>
              <a:t>13</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910279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w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w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w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8.sv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w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41.sv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 stones – light">
    <p:bg>
      <p:bgPr>
        <a:blipFill rotWithShape="0">
          <a:blip r:embed="rId2"/>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64480" y="189720"/>
            <a:ext cx="6598080" cy="1653480"/>
          </a:xfrm>
          <a:prstGeom prst="rect">
            <a:avLst/>
          </a:prstGeom>
          <a:noFill/>
          <a:ln w="0">
            <a:noFill/>
          </a:ln>
        </p:spPr>
        <p:txBody>
          <a:bodyPr lIns="0" tIns="0" rIns="0" bIns="0" anchor="t">
            <a:noAutofit/>
          </a:bodyPr>
          <a:lstStyle/>
          <a:p>
            <a:pPr indent="0" defTabSz="457200">
              <a:lnSpc>
                <a:spcPct val="100000"/>
              </a:lnSpc>
              <a:buNone/>
            </a:pPr>
            <a:r>
              <a:rPr lang="nl-NL" sz="5400" b="1" strike="noStrike" spc="-1">
                <a:solidFill>
                  <a:srgbClr val="001D3D"/>
                </a:solidFill>
                <a:latin typeface="Aptos"/>
              </a:rPr>
              <a:t>Titelstijl van model bewerken</a:t>
            </a:r>
            <a:endParaRPr lang="nl-NL" sz="5400" b="0" strike="noStrike" spc="-1">
              <a:solidFill>
                <a:schemeClr val="dk1"/>
              </a:solidFill>
              <a:latin typeface="Franklin Gothic Book"/>
            </a:endParaRPr>
          </a:p>
        </p:txBody>
      </p:sp>
      <p:pic>
        <p:nvPicPr>
          <p:cNvPr id="3" name="Afbeelding 10" descr="UM40_RGB_B_blauw.png"/>
          <p:cNvPicPr/>
          <p:nvPr/>
        </p:nvPicPr>
        <p:blipFill>
          <a:blip r:embed="rId3"/>
          <a:srcRect r="20320"/>
          <a:stretch/>
        </p:blipFill>
        <p:spPr>
          <a:xfrm>
            <a:off x="360000" y="4630680"/>
            <a:ext cx="1590120" cy="381600"/>
          </a:xfrm>
          <a:prstGeom prst="rect">
            <a:avLst/>
          </a:prstGeom>
          <a:noFill/>
          <a:ln w="0">
            <a:noFill/>
          </a:ln>
        </p:spPr>
      </p:pic>
      <p:sp>
        <p:nvSpPr>
          <p:cNvPr id="4"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nl-NL" sz="2600" b="0" strike="noStrike" spc="-1">
                <a:solidFill>
                  <a:schemeClr val="dk1"/>
                </a:solidFill>
                <a:latin typeface="Aptos"/>
              </a:rPr>
              <a:t>Click to edit the outline text format</a:t>
            </a:r>
          </a:p>
          <a:p>
            <a:pPr marL="864000" lvl="1" indent="-324000">
              <a:spcBef>
                <a:spcPts val="1134"/>
              </a:spcBef>
              <a:buClr>
                <a:srgbClr val="000000"/>
              </a:buClr>
              <a:buSzPct val="75000"/>
              <a:buFont typeface="Symbol" charset="2"/>
              <a:buChar char=""/>
            </a:pPr>
            <a:r>
              <a:rPr lang="nl-NL" sz="1800" b="0" strike="noStrike" spc="-1">
                <a:solidFill>
                  <a:schemeClr val="dk1"/>
                </a:solidFill>
                <a:latin typeface="Aptos"/>
              </a:rPr>
              <a:t>Second Outline Level</a:t>
            </a:r>
          </a:p>
          <a:p>
            <a:pPr marL="1296000" lvl="2" indent="-288000">
              <a:spcBef>
                <a:spcPts val="850"/>
              </a:spcBef>
              <a:buClr>
                <a:srgbClr val="000000"/>
              </a:buClr>
              <a:buSzPct val="45000"/>
              <a:buFont typeface="Wingdings" charset="2"/>
              <a:buChar char=""/>
            </a:pPr>
            <a:r>
              <a:rPr lang="nl-NL" sz="1400" b="0" strike="noStrike" spc="-1">
                <a:solidFill>
                  <a:schemeClr val="dk1"/>
                </a:solidFill>
                <a:latin typeface="Aptos"/>
              </a:rPr>
              <a:t>Third Outline Level</a:t>
            </a:r>
          </a:p>
          <a:p>
            <a:pPr marL="1728000" lvl="3" indent="-216000">
              <a:spcBef>
                <a:spcPts val="567"/>
              </a:spcBef>
              <a:buClr>
                <a:srgbClr val="000000"/>
              </a:buClr>
              <a:buSzPct val="75000"/>
              <a:buFont typeface="Symbol" charset="2"/>
              <a:buChar char=""/>
            </a:pPr>
            <a:r>
              <a:rPr lang="nl-NL" sz="1400" b="0" strike="noStrike" spc="-1">
                <a:solidFill>
                  <a:schemeClr val="dk1"/>
                </a:solidFill>
                <a:latin typeface="Aptos"/>
              </a:rPr>
              <a:t>Fourth Outline Level</a:t>
            </a:r>
          </a:p>
          <a:p>
            <a:pPr marL="2160000" lvl="4" indent="-216000">
              <a:spcBef>
                <a:spcPts val="283"/>
              </a:spcBef>
              <a:buClr>
                <a:srgbClr val="000000"/>
              </a:buClr>
              <a:buSzPct val="45000"/>
              <a:buFont typeface="Wingdings" charset="2"/>
              <a:buChar char=""/>
            </a:pPr>
            <a:r>
              <a:rPr lang="nl-NL" sz="2000" b="0" strike="noStrike" spc="-1">
                <a:solidFill>
                  <a:schemeClr val="dk1"/>
                </a:solidFill>
                <a:latin typeface="Aptos"/>
              </a:rPr>
              <a:t>Fifth Outline Level</a:t>
            </a:r>
          </a:p>
          <a:p>
            <a:pPr marL="2592000" lvl="5" indent="-216000">
              <a:spcBef>
                <a:spcPts val="283"/>
              </a:spcBef>
              <a:buClr>
                <a:srgbClr val="000000"/>
              </a:buClr>
              <a:buSzPct val="45000"/>
              <a:buFont typeface="Wingdings" charset="2"/>
              <a:buChar char=""/>
            </a:pPr>
            <a:r>
              <a:rPr lang="nl-NL" sz="2000" b="0" strike="noStrike" spc="-1">
                <a:solidFill>
                  <a:schemeClr val="dk1"/>
                </a:solidFill>
                <a:latin typeface="Aptos"/>
              </a:rPr>
              <a:t>Sixth Outline Level</a:t>
            </a:r>
          </a:p>
          <a:p>
            <a:pPr marL="3024000" lvl="6" indent="-216000">
              <a:spcBef>
                <a:spcPts val="283"/>
              </a:spcBef>
              <a:buClr>
                <a:srgbClr val="000000"/>
              </a:buClr>
              <a:buSzPct val="45000"/>
              <a:buFont typeface="Wingdings" charset="2"/>
              <a:buChar char=""/>
            </a:pPr>
            <a:r>
              <a:rPr lang="nl-NL" sz="2000" b="0" strike="noStrike" spc="-1">
                <a:solidFill>
                  <a:schemeClr val="dk1"/>
                </a:solidFill>
                <a:latin typeface="Aptos"/>
              </a:rPr>
              <a:t>Seventh Outline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ext – image (left)">
    <p:bg>
      <p:bgPr>
        <a:solidFill>
          <a:srgbClr val="FFFEFA"/>
        </a:solidFill>
        <a:effectLst/>
      </p:bgPr>
    </p:bg>
    <p:spTree>
      <p:nvGrpSpPr>
        <p:cNvPr id="1" name=""/>
        <p:cNvGrpSpPr/>
        <p:nvPr/>
      </p:nvGrpSpPr>
      <p:grpSpPr>
        <a:xfrm>
          <a:off x="0" y="0"/>
          <a:ext cx="0" cy="0"/>
          <a:chOff x="0" y="0"/>
          <a:chExt cx="0" cy="0"/>
        </a:xfrm>
      </p:grpSpPr>
      <p:sp>
        <p:nvSpPr>
          <p:cNvPr id="30" name="PlaceHolder 1"/>
          <p:cNvSpPr>
            <a:spLocks noGrp="1"/>
          </p:cNvSpPr>
          <p:nvPr>
            <p:ph type="body"/>
          </p:nvPr>
        </p:nvSpPr>
        <p:spPr>
          <a:xfrm>
            <a:off x="0" y="0"/>
            <a:ext cx="4548600" cy="5143320"/>
          </a:xfrm>
          <a:prstGeom prst="rect">
            <a:avLst/>
          </a:prstGeom>
          <a:solidFill>
            <a:srgbClr val="EBEBEB"/>
          </a:solidFill>
          <a:ln w="0">
            <a:noFill/>
          </a:ln>
        </p:spPr>
        <p:txBody>
          <a:bodyPr lIns="90000" tIns="45000" rIns="90000" bIns="45000" anchor="t">
            <a:noAutofit/>
          </a:bodyPr>
          <a:lstStyle/>
          <a:p>
            <a:pPr indent="0" defTabSz="457200">
              <a:lnSpc>
                <a:spcPct val="100000"/>
              </a:lnSpc>
              <a:buNone/>
            </a:pPr>
            <a:r>
              <a:rPr lang="nl-NL" sz="1800" b="0" strike="noStrike" spc="-1">
                <a:solidFill>
                  <a:schemeClr val="dk1"/>
                </a:solidFill>
                <a:latin typeface="Franklin Gothic Book"/>
              </a:rPr>
              <a:t>Afbeelding</a:t>
            </a:r>
            <a:endParaRPr lang="nl-NL" sz="1800" b="0" strike="noStrike" spc="-1">
              <a:solidFill>
                <a:schemeClr val="dk1"/>
              </a:solidFill>
              <a:latin typeface="Aptos"/>
            </a:endParaRPr>
          </a:p>
        </p:txBody>
      </p:sp>
      <p:sp>
        <p:nvSpPr>
          <p:cNvPr id="31" name="PlaceHolder 2"/>
          <p:cNvSpPr>
            <a:spLocks noGrp="1"/>
          </p:cNvSpPr>
          <p:nvPr>
            <p:ph type="title"/>
          </p:nvPr>
        </p:nvSpPr>
        <p:spPr>
          <a:xfrm>
            <a:off x="4830480" y="310680"/>
            <a:ext cx="3934440" cy="1173960"/>
          </a:xfrm>
          <a:prstGeom prst="rect">
            <a:avLst/>
          </a:prstGeom>
          <a:noFill/>
          <a:ln w="0">
            <a:noFill/>
          </a:ln>
        </p:spPr>
        <p:txBody>
          <a:bodyPr lIns="0" tIns="0" rIns="0" bIns="0" anchor="t">
            <a:normAutofit fontScale="92500" lnSpcReduction="10000"/>
          </a:bodyPr>
          <a:lstStyle/>
          <a:p>
            <a:pPr indent="0" defTabSz="457200">
              <a:lnSpc>
                <a:spcPct val="100000"/>
              </a:lnSpc>
              <a:buNone/>
            </a:pPr>
            <a:r>
              <a:rPr lang="nl-NL" sz="3400" b="1" strike="noStrike" spc="-1">
                <a:solidFill>
                  <a:schemeClr val="dk2"/>
                </a:solidFill>
                <a:latin typeface="Aptos"/>
              </a:rPr>
              <a:t>Titelstijl van model bewerken</a:t>
            </a:r>
            <a:endParaRPr lang="nl-NL" sz="3400" b="0" strike="noStrike" spc="-1">
              <a:solidFill>
                <a:schemeClr val="dk1"/>
              </a:solidFill>
              <a:latin typeface="Franklin Gothic Book"/>
            </a:endParaRPr>
          </a:p>
        </p:txBody>
      </p:sp>
      <p:sp>
        <p:nvSpPr>
          <p:cNvPr id="32" name="PlaceHolder 3"/>
          <p:cNvSpPr>
            <a:spLocks noGrp="1"/>
          </p:cNvSpPr>
          <p:nvPr>
            <p:ph type="body"/>
          </p:nvPr>
        </p:nvSpPr>
        <p:spPr>
          <a:xfrm>
            <a:off x="4830480" y="1485000"/>
            <a:ext cx="3934440" cy="2857320"/>
          </a:xfrm>
          <a:prstGeom prst="rect">
            <a:avLst/>
          </a:prstGeom>
          <a:noFill/>
          <a:ln w="0">
            <a:noFill/>
          </a:ln>
        </p:spPr>
        <p:txBody>
          <a:bodyPr lIns="0" tIns="0" rIns="0" bIns="0" anchor="t">
            <a:noAutofit/>
          </a:bodyPr>
          <a:lstStyle/>
          <a:p>
            <a:pPr marL="343080" indent="-343080" defTabSz="457200">
              <a:lnSpc>
                <a:spcPct val="100000"/>
              </a:lnSpc>
              <a:buClr>
                <a:srgbClr val="001D3D"/>
              </a:buClr>
              <a:buFont typeface="Arial"/>
              <a:buChar char="•"/>
            </a:pPr>
            <a:r>
              <a:rPr lang="nl-NL" sz="2600" b="0" strike="noStrike" spc="-1">
                <a:solidFill>
                  <a:schemeClr val="dk1"/>
                </a:solidFill>
                <a:latin typeface="Aptos"/>
              </a:rPr>
              <a:t>Klik om de tekststijl van het model te bewerken</a:t>
            </a:r>
          </a:p>
          <a:p>
            <a:pPr marL="717480" lvl="1" indent="-358920" defTabSz="457200">
              <a:lnSpc>
                <a:spcPct val="100000"/>
              </a:lnSpc>
              <a:buClr>
                <a:srgbClr val="001D3D"/>
              </a:buClr>
              <a:buFont typeface="Lucida Grande"/>
              <a:buChar char="-"/>
            </a:pPr>
            <a:r>
              <a:rPr lang="nl-NL" sz="2200" b="0" strike="noStrike" spc="-1">
                <a:solidFill>
                  <a:schemeClr val="dk1"/>
                </a:solidFill>
                <a:latin typeface="Aptos"/>
              </a:rPr>
              <a:t>Tweede niveau</a:t>
            </a:r>
          </a:p>
        </p:txBody>
      </p:sp>
      <p:pic>
        <p:nvPicPr>
          <p:cNvPr id="33" name="Afbeelding 8"/>
          <p:cNvPicPr/>
          <p:nvPr/>
        </p:nvPicPr>
        <p:blipFill>
          <a:blip r:embed="rId2"/>
          <a:srcRect r="19770"/>
          <a:stretch/>
        </p:blipFill>
        <p:spPr>
          <a:xfrm>
            <a:off x="360000" y="4630320"/>
            <a:ext cx="1602360" cy="379440"/>
          </a:xfrm>
          <a:prstGeom prst="rect">
            <a:avLst/>
          </a:prstGeom>
          <a:noFill/>
          <a:ln w="0">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Image – full page">
    <p:bg>
      <p:bgPr>
        <a:solidFill>
          <a:srgbClr val="FFFEFA"/>
        </a:solidFill>
        <a:effectLst/>
      </p:bgPr>
    </p:bg>
    <p:spTree>
      <p:nvGrpSpPr>
        <p:cNvPr id="1" name=""/>
        <p:cNvGrpSpPr/>
        <p:nvPr/>
      </p:nvGrpSpPr>
      <p:grpSpPr>
        <a:xfrm>
          <a:off x="0" y="0"/>
          <a:ext cx="0" cy="0"/>
          <a:chOff x="0" y="0"/>
          <a:chExt cx="0" cy="0"/>
        </a:xfrm>
      </p:grpSpPr>
      <p:sp>
        <p:nvSpPr>
          <p:cNvPr id="34" name="PlaceHolder 1"/>
          <p:cNvSpPr>
            <a:spLocks noGrp="1"/>
          </p:cNvSpPr>
          <p:nvPr>
            <p:ph type="body"/>
          </p:nvPr>
        </p:nvSpPr>
        <p:spPr>
          <a:xfrm>
            <a:off x="0" y="0"/>
            <a:ext cx="9143640" cy="5143320"/>
          </a:xfrm>
          <a:prstGeom prst="rect">
            <a:avLst/>
          </a:prstGeom>
          <a:solidFill>
            <a:srgbClr val="EBEBEB"/>
          </a:solidFill>
          <a:ln w="0">
            <a:noFill/>
          </a:ln>
        </p:spPr>
        <p:txBody>
          <a:bodyPr lIns="90000" tIns="45000" rIns="90000" bIns="45000" anchor="t">
            <a:noAutofit/>
          </a:bodyPr>
          <a:lstStyle/>
          <a:p>
            <a:pPr marL="432000" indent="-324000">
              <a:spcBef>
                <a:spcPts val="1417"/>
              </a:spcBef>
              <a:buClr>
                <a:srgbClr val="000000"/>
              </a:buClr>
              <a:buSzPct val="45000"/>
              <a:buFont typeface="Wingdings" charset="2"/>
              <a:buChar char=""/>
            </a:pPr>
            <a:r>
              <a:rPr lang="nl-NL" sz="1800" b="0" strike="noStrike" spc="-1">
                <a:solidFill>
                  <a:schemeClr val="dk1"/>
                </a:solidFill>
                <a:latin typeface="Aptos"/>
              </a:rPr>
              <a:t>Click to edit the outline text format</a:t>
            </a:r>
          </a:p>
          <a:p>
            <a:pPr marL="864000" lvl="1" indent="-324000">
              <a:spcBef>
                <a:spcPts val="1134"/>
              </a:spcBef>
              <a:buClr>
                <a:srgbClr val="000000"/>
              </a:buClr>
              <a:buSzPct val="75000"/>
              <a:buFont typeface="Symbol" charset="2"/>
              <a:buChar char=""/>
            </a:pPr>
            <a:r>
              <a:rPr lang="nl-NL" sz="1800" b="0" strike="noStrike" spc="-1">
                <a:solidFill>
                  <a:schemeClr val="dk1"/>
                </a:solidFill>
                <a:latin typeface="Aptos"/>
              </a:rPr>
              <a:t>Second Outline Level</a:t>
            </a:r>
          </a:p>
          <a:p>
            <a:pPr marL="1296000" lvl="2" indent="-288000">
              <a:spcBef>
                <a:spcPts val="850"/>
              </a:spcBef>
              <a:buClr>
                <a:srgbClr val="000000"/>
              </a:buClr>
              <a:buSzPct val="45000"/>
              <a:buFont typeface="Wingdings" charset="2"/>
              <a:buChar char=""/>
            </a:pPr>
            <a:r>
              <a:rPr lang="nl-NL" sz="1800" b="0" strike="noStrike" spc="-1">
                <a:solidFill>
                  <a:schemeClr val="dk1"/>
                </a:solidFill>
                <a:latin typeface="Aptos"/>
              </a:rPr>
              <a:t>Third Outline Level</a:t>
            </a:r>
          </a:p>
          <a:p>
            <a:pPr marL="1728000" lvl="3" indent="-216000">
              <a:spcBef>
                <a:spcPts val="567"/>
              </a:spcBef>
              <a:buClr>
                <a:srgbClr val="000000"/>
              </a:buClr>
              <a:buSzPct val="75000"/>
              <a:buFont typeface="Symbol" charset="2"/>
              <a:buChar char=""/>
            </a:pPr>
            <a:r>
              <a:rPr lang="nl-NL" sz="1800" b="0" strike="noStrike" spc="-1">
                <a:solidFill>
                  <a:schemeClr val="dk1"/>
                </a:solidFill>
                <a:latin typeface="Aptos"/>
              </a:rPr>
              <a:t>Fourth Outline Level</a:t>
            </a:r>
          </a:p>
          <a:p>
            <a:pPr marL="2160000" lvl="4" indent="-216000">
              <a:spcBef>
                <a:spcPts val="283"/>
              </a:spcBef>
              <a:buClr>
                <a:srgbClr val="000000"/>
              </a:buClr>
              <a:buSzPct val="45000"/>
              <a:buFont typeface="Wingdings" charset="2"/>
              <a:buChar char=""/>
            </a:pPr>
            <a:r>
              <a:rPr lang="nl-NL" sz="1800" b="0" strike="noStrike" spc="-1">
                <a:solidFill>
                  <a:schemeClr val="dk1"/>
                </a:solidFill>
                <a:latin typeface="Aptos"/>
              </a:rPr>
              <a:t>Fifth Outline Level</a:t>
            </a:r>
          </a:p>
          <a:p>
            <a:pPr marL="2592000" lvl="5" indent="-216000">
              <a:spcBef>
                <a:spcPts val="283"/>
              </a:spcBef>
              <a:buClr>
                <a:srgbClr val="000000"/>
              </a:buClr>
              <a:buSzPct val="45000"/>
              <a:buFont typeface="Wingdings" charset="2"/>
              <a:buChar char=""/>
            </a:pPr>
            <a:r>
              <a:rPr lang="nl-NL" sz="1800" b="0" strike="noStrike" spc="-1">
                <a:solidFill>
                  <a:schemeClr val="dk1"/>
                </a:solidFill>
                <a:latin typeface="Aptos"/>
              </a:rPr>
              <a:t>Sixth Outline Level</a:t>
            </a:r>
          </a:p>
          <a:p>
            <a:pPr marL="3024000" lvl="6" indent="-216000">
              <a:spcBef>
                <a:spcPts val="283"/>
              </a:spcBef>
              <a:buClr>
                <a:srgbClr val="000000"/>
              </a:buClr>
              <a:buSzPct val="45000"/>
              <a:buFont typeface="Wingdings" charset="2"/>
              <a:buChar char=""/>
            </a:pPr>
            <a:r>
              <a:rPr lang="nl-NL" sz="1800" b="0" strike="noStrike" spc="-1">
                <a:solidFill>
                  <a:schemeClr val="dk1"/>
                </a:solidFill>
                <a:latin typeface="Aptos"/>
              </a:rPr>
              <a:t>Seventh Outline Level</a:t>
            </a:r>
          </a:p>
        </p:txBody>
      </p:sp>
      <p:pic>
        <p:nvPicPr>
          <p:cNvPr id="35" name="Afbeelding 5"/>
          <p:cNvPicPr/>
          <p:nvPr/>
        </p:nvPicPr>
        <p:blipFill>
          <a:blip r:embed="rId2"/>
          <a:srcRect r="19770"/>
          <a:stretch/>
        </p:blipFill>
        <p:spPr>
          <a:xfrm>
            <a:off x="360000" y="4630320"/>
            <a:ext cx="1602360" cy="379440"/>
          </a:xfrm>
          <a:prstGeom prst="rect">
            <a:avLst/>
          </a:prstGeom>
          <a:noFill/>
          <a:ln w="0">
            <a:noFill/>
          </a:ln>
        </p:spPr>
      </p:pic>
      <p:sp>
        <p:nvSpPr>
          <p:cNvPr id="36" name="PlaceHolder 2"/>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buNone/>
            </a:pPr>
            <a:r>
              <a:rPr lang="nl-NL" sz="1800" b="0" strike="noStrike" spc="-1">
                <a:solidFill>
                  <a:schemeClr val="dk1"/>
                </a:solidFill>
                <a:latin typeface="Franklin Gothic Book"/>
              </a:rPr>
              <a:t>Click to edit the title text format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 stones – dark">
    <p:bg>
      <p:bgPr>
        <a:blipFill rotWithShape="0">
          <a:blip r:embed="rId2"/>
          <a:stretch/>
        </a:blipFill>
        <a:effectLst/>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564480" y="189720"/>
            <a:ext cx="6598080" cy="1653480"/>
          </a:xfrm>
          <a:prstGeom prst="rect">
            <a:avLst/>
          </a:prstGeom>
          <a:noFill/>
          <a:ln w="0">
            <a:noFill/>
          </a:ln>
        </p:spPr>
        <p:txBody>
          <a:bodyPr lIns="0" tIns="0" rIns="0" bIns="0" anchor="t">
            <a:noAutofit/>
          </a:bodyPr>
          <a:lstStyle/>
          <a:p>
            <a:pPr indent="0" defTabSz="457200">
              <a:lnSpc>
                <a:spcPct val="100000"/>
              </a:lnSpc>
              <a:buNone/>
            </a:pPr>
            <a:r>
              <a:rPr lang="nl-NL" sz="5400" b="1" strike="noStrike" spc="-1">
                <a:solidFill>
                  <a:srgbClr val="FFFFFF"/>
                </a:solidFill>
                <a:latin typeface="Aptos"/>
              </a:rPr>
              <a:t>Titelstijl van model bewerken</a:t>
            </a:r>
            <a:endParaRPr lang="nl-NL" sz="5400" b="0" strike="noStrike" spc="-1">
              <a:solidFill>
                <a:schemeClr val="dk1"/>
              </a:solidFill>
              <a:latin typeface="Franklin Gothic Book"/>
            </a:endParaRPr>
          </a:p>
        </p:txBody>
      </p:sp>
      <p:pic>
        <p:nvPicPr>
          <p:cNvPr id="38" name="Afbeelding 10" descr="UM40_RGB_B_blauw.png"/>
          <p:cNvPicPr/>
          <p:nvPr/>
        </p:nvPicPr>
        <p:blipFill>
          <a:blip r:embed="rId3"/>
          <a:srcRect r="20320"/>
          <a:stretch/>
        </p:blipFill>
        <p:spPr>
          <a:xfrm>
            <a:off x="360000" y="4630680"/>
            <a:ext cx="1590120" cy="381600"/>
          </a:xfrm>
          <a:prstGeom prst="rect">
            <a:avLst/>
          </a:prstGeom>
          <a:noFill/>
          <a:ln w="0">
            <a:noFill/>
          </a:ln>
        </p:spPr>
      </p:pic>
      <p:pic>
        <p:nvPicPr>
          <p:cNvPr id="39" name="Afbeelding 3" descr="UM40_RGB_B_diap.png"/>
          <p:cNvPicPr/>
          <p:nvPr/>
        </p:nvPicPr>
        <p:blipFill>
          <a:blip r:embed="rId4"/>
          <a:srcRect r="20320"/>
          <a:stretch/>
        </p:blipFill>
        <p:spPr>
          <a:xfrm>
            <a:off x="360000" y="4630320"/>
            <a:ext cx="1590120" cy="381600"/>
          </a:xfrm>
          <a:prstGeom prst="rect">
            <a:avLst/>
          </a:prstGeom>
          <a:noFill/>
          <a:ln w="0">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dslide – orange">
    <p:bg>
      <p:bgPr>
        <a:blipFill rotWithShape="0">
          <a:blip r:embed="rId2"/>
          <a:stretch/>
        </a:blipFill>
        <a:effectLst/>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748080" y="1403280"/>
            <a:ext cx="7647840" cy="2336400"/>
          </a:xfrm>
          <a:prstGeom prst="rect">
            <a:avLst/>
          </a:prstGeom>
          <a:noFill/>
          <a:ln w="0">
            <a:noFill/>
          </a:ln>
        </p:spPr>
        <p:txBody>
          <a:bodyPr lIns="0" tIns="0" rIns="0" bIns="0" anchor="ctr">
            <a:noAutofit/>
          </a:bodyPr>
          <a:lstStyle/>
          <a:p>
            <a:pPr indent="0" algn="ctr" defTabSz="457200">
              <a:lnSpc>
                <a:spcPct val="100000"/>
              </a:lnSpc>
              <a:buNone/>
            </a:pPr>
            <a:r>
              <a:rPr lang="nl-NL" sz="5400" b="1" strike="noStrike" spc="-1">
                <a:solidFill>
                  <a:srgbClr val="001D3D"/>
                </a:solidFill>
                <a:latin typeface="Aptos"/>
              </a:rPr>
              <a:t>Titelstijl van model bewerken</a:t>
            </a:r>
            <a:endParaRPr lang="nl-NL" sz="5400" b="0" strike="noStrike" spc="-1">
              <a:solidFill>
                <a:schemeClr val="dk1"/>
              </a:solidFill>
              <a:latin typeface="Franklin Gothic Book"/>
            </a:endParaRPr>
          </a:p>
        </p:txBody>
      </p:sp>
      <p:pic>
        <p:nvPicPr>
          <p:cNvPr id="41" name="Afbeelding 10" descr="UM40_RGB_B_blauw.png"/>
          <p:cNvPicPr/>
          <p:nvPr/>
        </p:nvPicPr>
        <p:blipFill>
          <a:blip r:embed="rId3"/>
          <a:srcRect r="20320"/>
          <a:stretch/>
        </p:blipFill>
        <p:spPr>
          <a:xfrm>
            <a:off x="360000" y="4630680"/>
            <a:ext cx="1590120" cy="381600"/>
          </a:xfrm>
          <a:prstGeom prst="rect">
            <a:avLst/>
          </a:prstGeom>
          <a:noFill/>
          <a:ln w="0">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dslide – blue">
    <p:bg>
      <p:bgPr>
        <a:blipFill rotWithShape="0">
          <a:blip r:embed="rId2"/>
          <a:stretch/>
        </a:blip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748080" y="1403280"/>
            <a:ext cx="7647840" cy="2336400"/>
          </a:xfrm>
          <a:prstGeom prst="rect">
            <a:avLst/>
          </a:prstGeom>
          <a:noFill/>
          <a:ln w="0">
            <a:noFill/>
          </a:ln>
        </p:spPr>
        <p:txBody>
          <a:bodyPr lIns="0" tIns="0" rIns="0" bIns="0" anchor="ctr">
            <a:noAutofit/>
          </a:bodyPr>
          <a:lstStyle/>
          <a:p>
            <a:pPr indent="0" algn="ctr" defTabSz="457200">
              <a:lnSpc>
                <a:spcPct val="100000"/>
              </a:lnSpc>
              <a:buNone/>
            </a:pPr>
            <a:r>
              <a:rPr lang="nl-NL" sz="5400" b="1" strike="noStrike" spc="-1">
                <a:solidFill>
                  <a:srgbClr val="FFFEFA"/>
                </a:solidFill>
                <a:latin typeface="Aptos"/>
              </a:rPr>
              <a:t>Titelstijl van model bewerken</a:t>
            </a:r>
            <a:endParaRPr lang="nl-NL" sz="5400" b="0" strike="noStrike" spc="-1">
              <a:solidFill>
                <a:schemeClr val="dk1"/>
              </a:solidFill>
              <a:latin typeface="Franklin Gothic Book"/>
            </a:endParaRPr>
          </a:p>
        </p:txBody>
      </p:sp>
      <p:pic>
        <p:nvPicPr>
          <p:cNvPr id="43" name="Afbeelding 1" descr="UM40_RGB_B_diap.png"/>
          <p:cNvPicPr/>
          <p:nvPr/>
        </p:nvPicPr>
        <p:blipFill>
          <a:blip r:embed="rId3"/>
          <a:srcRect r="20320"/>
          <a:stretch/>
        </p:blipFill>
        <p:spPr>
          <a:xfrm>
            <a:off x="360000" y="4630320"/>
            <a:ext cx="1590120" cy="381600"/>
          </a:xfrm>
          <a:prstGeom prst="rect">
            <a:avLst/>
          </a:prstGeom>
          <a:noFill/>
          <a:ln w="0">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dslide – green">
    <p:bg>
      <p:bgPr>
        <a:blipFill rotWithShape="0">
          <a:blip r:embed="rId2"/>
          <a:stretch/>
        </a:blipFill>
        <a:effectLst/>
      </p:bgPr>
    </p:bg>
    <p:spTree>
      <p:nvGrpSpPr>
        <p:cNvPr id="1" name=""/>
        <p:cNvGrpSpPr/>
        <p:nvPr/>
      </p:nvGrpSpPr>
      <p:grpSpPr>
        <a:xfrm>
          <a:off x="0" y="0"/>
          <a:ext cx="0" cy="0"/>
          <a:chOff x="0" y="0"/>
          <a:chExt cx="0" cy="0"/>
        </a:xfrm>
      </p:grpSpPr>
      <p:sp>
        <p:nvSpPr>
          <p:cNvPr id="44" name="PlaceHolder 1"/>
          <p:cNvSpPr>
            <a:spLocks noGrp="1"/>
          </p:cNvSpPr>
          <p:nvPr>
            <p:ph type="title"/>
          </p:nvPr>
        </p:nvSpPr>
        <p:spPr>
          <a:xfrm>
            <a:off x="748080" y="1403280"/>
            <a:ext cx="7647840" cy="2336400"/>
          </a:xfrm>
          <a:prstGeom prst="rect">
            <a:avLst/>
          </a:prstGeom>
          <a:noFill/>
          <a:ln w="0">
            <a:noFill/>
          </a:ln>
        </p:spPr>
        <p:txBody>
          <a:bodyPr lIns="0" tIns="0" rIns="0" bIns="0" anchor="ctr">
            <a:noAutofit/>
          </a:bodyPr>
          <a:lstStyle/>
          <a:p>
            <a:pPr indent="0" algn="ctr" defTabSz="457200">
              <a:lnSpc>
                <a:spcPct val="100000"/>
              </a:lnSpc>
              <a:buNone/>
            </a:pPr>
            <a:r>
              <a:rPr lang="nl-NL" sz="5400" b="1" strike="noStrike" spc="-1">
                <a:solidFill>
                  <a:srgbClr val="FFFEFA"/>
                </a:solidFill>
                <a:latin typeface="Aptos"/>
              </a:rPr>
              <a:t>Titelstijl van model bewerken</a:t>
            </a:r>
            <a:endParaRPr lang="nl-NL" sz="5400" b="0" strike="noStrike" spc="-1">
              <a:solidFill>
                <a:schemeClr val="dk1"/>
              </a:solidFill>
              <a:latin typeface="Franklin Gothic Book"/>
            </a:endParaRPr>
          </a:p>
        </p:txBody>
      </p:sp>
      <p:pic>
        <p:nvPicPr>
          <p:cNvPr id="45" name="Afbeelding 1" descr="UM40_RGB_B_diap.png"/>
          <p:cNvPicPr/>
          <p:nvPr/>
        </p:nvPicPr>
        <p:blipFill>
          <a:blip r:embed="rId3"/>
          <a:srcRect r="20320"/>
          <a:stretch/>
        </p:blipFill>
        <p:spPr>
          <a:xfrm>
            <a:off x="360000" y="4630320"/>
            <a:ext cx="1590120" cy="381600"/>
          </a:xfrm>
          <a:prstGeom prst="rect">
            <a:avLst/>
          </a:prstGeom>
          <a:noFill/>
          <a:ln w="0">
            <a:noFill/>
          </a:ln>
        </p:spPr>
      </p:pic>
      <p:sp>
        <p:nvSpPr>
          <p:cNvPr id="46"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nl-NL" sz="2600" b="0" strike="noStrike" spc="-1">
                <a:solidFill>
                  <a:schemeClr val="dk1"/>
                </a:solidFill>
                <a:latin typeface="Aptos"/>
              </a:rPr>
              <a:t>Click to edit the outline text format</a:t>
            </a:r>
          </a:p>
          <a:p>
            <a:pPr marL="864000" lvl="1" indent="-324000">
              <a:spcBef>
                <a:spcPts val="1134"/>
              </a:spcBef>
              <a:buClr>
                <a:srgbClr val="FFFFFF"/>
              </a:buClr>
              <a:buSzPct val="75000"/>
              <a:buFont typeface="Symbol" charset="2"/>
              <a:buChar char=""/>
            </a:pPr>
            <a:r>
              <a:rPr lang="nl-NL" sz="1800" b="0" strike="noStrike" spc="-1">
                <a:solidFill>
                  <a:schemeClr val="dk1"/>
                </a:solidFill>
                <a:latin typeface="Aptos"/>
              </a:rPr>
              <a:t>Second Outline Level</a:t>
            </a:r>
          </a:p>
          <a:p>
            <a:pPr marL="1296000" lvl="2" indent="-288000">
              <a:spcBef>
                <a:spcPts val="850"/>
              </a:spcBef>
              <a:buClr>
                <a:srgbClr val="FFFFFF"/>
              </a:buClr>
              <a:buSzPct val="45000"/>
              <a:buFont typeface="Wingdings" charset="2"/>
              <a:buChar char=""/>
            </a:pPr>
            <a:r>
              <a:rPr lang="nl-NL" sz="1400" b="0" strike="noStrike" spc="-1">
                <a:solidFill>
                  <a:schemeClr val="dk1"/>
                </a:solidFill>
                <a:latin typeface="Aptos"/>
              </a:rPr>
              <a:t>Third Outline Level</a:t>
            </a:r>
          </a:p>
          <a:p>
            <a:pPr marL="1728000" lvl="3" indent="-216000">
              <a:spcBef>
                <a:spcPts val="567"/>
              </a:spcBef>
              <a:buClr>
                <a:srgbClr val="FFFFFF"/>
              </a:buClr>
              <a:buSzPct val="75000"/>
              <a:buFont typeface="Symbol" charset="2"/>
              <a:buChar char=""/>
            </a:pPr>
            <a:r>
              <a:rPr lang="nl-NL" sz="1400" b="0" strike="noStrike" spc="-1">
                <a:solidFill>
                  <a:schemeClr val="dk1"/>
                </a:solidFill>
                <a:latin typeface="Aptos"/>
              </a:rPr>
              <a:t>Fourth Outline Level</a:t>
            </a:r>
          </a:p>
          <a:p>
            <a:pPr marL="2160000" lvl="4" indent="-216000">
              <a:spcBef>
                <a:spcPts val="283"/>
              </a:spcBef>
              <a:buClr>
                <a:srgbClr val="FFFFFF"/>
              </a:buClr>
              <a:buSzPct val="45000"/>
              <a:buFont typeface="Wingdings" charset="2"/>
              <a:buChar char=""/>
            </a:pPr>
            <a:r>
              <a:rPr lang="nl-NL" sz="2000" b="0" strike="noStrike" spc="-1">
                <a:solidFill>
                  <a:schemeClr val="dk1"/>
                </a:solidFill>
                <a:latin typeface="Aptos"/>
              </a:rPr>
              <a:t>Fifth Outline Level</a:t>
            </a:r>
          </a:p>
          <a:p>
            <a:pPr marL="2592000" lvl="5" indent="-216000">
              <a:spcBef>
                <a:spcPts val="283"/>
              </a:spcBef>
              <a:buClr>
                <a:srgbClr val="FFFFFF"/>
              </a:buClr>
              <a:buSzPct val="45000"/>
              <a:buFont typeface="Wingdings" charset="2"/>
              <a:buChar char=""/>
            </a:pPr>
            <a:r>
              <a:rPr lang="nl-NL" sz="2000" b="0" strike="noStrike" spc="-1">
                <a:solidFill>
                  <a:schemeClr val="dk1"/>
                </a:solidFill>
                <a:latin typeface="Aptos"/>
              </a:rPr>
              <a:t>Sixth Outline Level</a:t>
            </a:r>
          </a:p>
          <a:p>
            <a:pPr marL="3024000" lvl="6" indent="-216000">
              <a:spcBef>
                <a:spcPts val="283"/>
              </a:spcBef>
              <a:buClr>
                <a:srgbClr val="FFFFFF"/>
              </a:buClr>
              <a:buSzPct val="45000"/>
              <a:buFont typeface="Wingdings" charset="2"/>
              <a:buChar char=""/>
            </a:pPr>
            <a:r>
              <a:rPr lang="nl-NL" sz="2000" b="0" strike="noStrike" spc="-1">
                <a:solidFill>
                  <a:schemeClr val="dk1"/>
                </a:solidFill>
                <a:latin typeface="Aptos"/>
              </a:rPr>
              <a:t>Seventh Outline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dslide – yellow">
    <p:bg>
      <p:bgPr>
        <a:blipFill rotWithShape="0">
          <a:blip r:embed="rId2"/>
          <a:stretch/>
        </a:blipFill>
        <a:effectLst/>
      </p:bgPr>
    </p:bg>
    <p:spTree>
      <p:nvGrpSpPr>
        <p:cNvPr id="1" name=""/>
        <p:cNvGrpSpPr/>
        <p:nvPr/>
      </p:nvGrpSpPr>
      <p:grpSpPr>
        <a:xfrm>
          <a:off x="0" y="0"/>
          <a:ext cx="0" cy="0"/>
          <a:chOff x="0" y="0"/>
          <a:chExt cx="0" cy="0"/>
        </a:xfrm>
      </p:grpSpPr>
      <p:pic>
        <p:nvPicPr>
          <p:cNvPr id="47" name="Afbeelding 10" descr="UM40_RGB_B_blauw.png"/>
          <p:cNvPicPr/>
          <p:nvPr/>
        </p:nvPicPr>
        <p:blipFill>
          <a:blip r:embed="rId3"/>
          <a:srcRect r="20320"/>
          <a:stretch/>
        </p:blipFill>
        <p:spPr>
          <a:xfrm>
            <a:off x="360000" y="4630680"/>
            <a:ext cx="1590120" cy="381600"/>
          </a:xfrm>
          <a:prstGeom prst="rect">
            <a:avLst/>
          </a:prstGeom>
          <a:noFill/>
          <a:ln w="0">
            <a:noFill/>
          </a:ln>
        </p:spPr>
      </p:pic>
      <p:sp>
        <p:nvSpPr>
          <p:cNvPr id="48" name="PlaceHolder 1"/>
          <p:cNvSpPr>
            <a:spLocks noGrp="1"/>
          </p:cNvSpPr>
          <p:nvPr>
            <p:ph type="title"/>
          </p:nvPr>
        </p:nvSpPr>
        <p:spPr>
          <a:xfrm>
            <a:off x="748080" y="1403280"/>
            <a:ext cx="7647840" cy="2336400"/>
          </a:xfrm>
          <a:prstGeom prst="rect">
            <a:avLst/>
          </a:prstGeom>
          <a:noFill/>
          <a:ln w="0">
            <a:noFill/>
          </a:ln>
        </p:spPr>
        <p:txBody>
          <a:bodyPr lIns="0" tIns="0" rIns="0" bIns="0" anchor="ctr">
            <a:noAutofit/>
          </a:bodyPr>
          <a:lstStyle/>
          <a:p>
            <a:pPr indent="0" algn="ctr" defTabSz="457200">
              <a:lnSpc>
                <a:spcPct val="100000"/>
              </a:lnSpc>
              <a:buNone/>
            </a:pPr>
            <a:r>
              <a:rPr lang="nl-NL" sz="5400" b="1" strike="noStrike" spc="-1">
                <a:solidFill>
                  <a:srgbClr val="001D3D"/>
                </a:solidFill>
                <a:latin typeface="Aptos"/>
              </a:rPr>
              <a:t>Titelstijl van model bewerken</a:t>
            </a:r>
            <a:endParaRPr lang="nl-NL" sz="5400" b="0" strike="noStrike" spc="-1">
              <a:solidFill>
                <a:schemeClr val="dk1"/>
              </a:solidFill>
              <a:latin typeface="Franklin Gothic Book"/>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dslide – light green">
    <p:bg>
      <p:bgPr>
        <a:blipFill rotWithShape="0">
          <a:blip r:embed="rId2"/>
          <a:stretch/>
        </a:blipFill>
        <a:effectLst/>
      </p:bgPr>
    </p:bg>
    <p:spTree>
      <p:nvGrpSpPr>
        <p:cNvPr id="1" name=""/>
        <p:cNvGrpSpPr/>
        <p:nvPr/>
      </p:nvGrpSpPr>
      <p:grpSpPr>
        <a:xfrm>
          <a:off x="0" y="0"/>
          <a:ext cx="0" cy="0"/>
          <a:chOff x="0" y="0"/>
          <a:chExt cx="0" cy="0"/>
        </a:xfrm>
      </p:grpSpPr>
      <p:pic>
        <p:nvPicPr>
          <p:cNvPr id="49" name="Afbeelding 10" descr="UM40_RGB_B_blauw.png"/>
          <p:cNvPicPr/>
          <p:nvPr/>
        </p:nvPicPr>
        <p:blipFill>
          <a:blip r:embed="rId3"/>
          <a:srcRect r="20320"/>
          <a:stretch/>
        </p:blipFill>
        <p:spPr>
          <a:xfrm>
            <a:off x="360000" y="4630680"/>
            <a:ext cx="1590120" cy="381600"/>
          </a:xfrm>
          <a:prstGeom prst="rect">
            <a:avLst/>
          </a:prstGeom>
          <a:noFill/>
          <a:ln w="0">
            <a:noFill/>
          </a:ln>
        </p:spPr>
      </p:pic>
      <p:sp>
        <p:nvSpPr>
          <p:cNvPr id="50" name="PlaceHolder 1"/>
          <p:cNvSpPr>
            <a:spLocks noGrp="1"/>
          </p:cNvSpPr>
          <p:nvPr>
            <p:ph type="title"/>
          </p:nvPr>
        </p:nvSpPr>
        <p:spPr>
          <a:xfrm>
            <a:off x="748080" y="1403280"/>
            <a:ext cx="7647840" cy="2336400"/>
          </a:xfrm>
          <a:prstGeom prst="rect">
            <a:avLst/>
          </a:prstGeom>
          <a:noFill/>
          <a:ln w="0">
            <a:noFill/>
          </a:ln>
        </p:spPr>
        <p:txBody>
          <a:bodyPr lIns="0" tIns="0" rIns="0" bIns="0" anchor="ctr">
            <a:noAutofit/>
          </a:bodyPr>
          <a:lstStyle/>
          <a:p>
            <a:pPr indent="0" algn="ctr" defTabSz="457200">
              <a:lnSpc>
                <a:spcPct val="100000"/>
              </a:lnSpc>
              <a:buNone/>
            </a:pPr>
            <a:r>
              <a:rPr lang="nl-NL" sz="5400" b="1" strike="noStrike" spc="-1">
                <a:solidFill>
                  <a:srgbClr val="001D3D"/>
                </a:solidFill>
                <a:latin typeface="Aptos"/>
              </a:rPr>
              <a:t>Titelstijl van model bewerken</a:t>
            </a:r>
            <a:endParaRPr lang="nl-NL" sz="5400" b="0" strike="noStrike" spc="-1">
              <a:solidFill>
                <a:schemeClr val="dk1"/>
              </a:solidFill>
              <a:latin typeface="Franklin Gothic Book"/>
            </a:endParaRPr>
          </a:p>
        </p:txBody>
      </p:sp>
      <p:sp>
        <p:nvSpPr>
          <p:cNvPr id="51"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nl-NL" sz="2600" b="0" strike="noStrike" spc="-1">
                <a:solidFill>
                  <a:schemeClr val="dk1"/>
                </a:solidFill>
                <a:latin typeface="Aptos"/>
              </a:rPr>
              <a:t>Click to edit the outline text format</a:t>
            </a:r>
          </a:p>
          <a:p>
            <a:pPr marL="864000" lvl="1" indent="-324000">
              <a:spcBef>
                <a:spcPts val="1134"/>
              </a:spcBef>
              <a:buClr>
                <a:srgbClr val="000000"/>
              </a:buClr>
              <a:buSzPct val="75000"/>
              <a:buFont typeface="Symbol" charset="2"/>
              <a:buChar char=""/>
            </a:pPr>
            <a:r>
              <a:rPr lang="nl-NL" sz="1800" b="0" strike="noStrike" spc="-1">
                <a:solidFill>
                  <a:schemeClr val="dk1"/>
                </a:solidFill>
                <a:latin typeface="Aptos"/>
              </a:rPr>
              <a:t>Second Outline Level</a:t>
            </a:r>
          </a:p>
          <a:p>
            <a:pPr marL="1296000" lvl="2" indent="-288000">
              <a:spcBef>
                <a:spcPts val="850"/>
              </a:spcBef>
              <a:buClr>
                <a:srgbClr val="000000"/>
              </a:buClr>
              <a:buSzPct val="45000"/>
              <a:buFont typeface="Wingdings" charset="2"/>
              <a:buChar char=""/>
            </a:pPr>
            <a:r>
              <a:rPr lang="nl-NL" sz="1400" b="0" strike="noStrike" spc="-1">
                <a:solidFill>
                  <a:schemeClr val="dk1"/>
                </a:solidFill>
                <a:latin typeface="Aptos"/>
              </a:rPr>
              <a:t>Third Outline Level</a:t>
            </a:r>
          </a:p>
          <a:p>
            <a:pPr marL="1728000" lvl="3" indent="-216000">
              <a:spcBef>
                <a:spcPts val="567"/>
              </a:spcBef>
              <a:buClr>
                <a:srgbClr val="000000"/>
              </a:buClr>
              <a:buSzPct val="75000"/>
              <a:buFont typeface="Symbol" charset="2"/>
              <a:buChar char=""/>
            </a:pPr>
            <a:r>
              <a:rPr lang="nl-NL" sz="1400" b="0" strike="noStrike" spc="-1">
                <a:solidFill>
                  <a:schemeClr val="dk1"/>
                </a:solidFill>
                <a:latin typeface="Aptos"/>
              </a:rPr>
              <a:t>Fourth Outline Level</a:t>
            </a:r>
          </a:p>
          <a:p>
            <a:pPr marL="2160000" lvl="4" indent="-216000">
              <a:spcBef>
                <a:spcPts val="283"/>
              </a:spcBef>
              <a:buClr>
                <a:srgbClr val="000000"/>
              </a:buClr>
              <a:buSzPct val="45000"/>
              <a:buFont typeface="Wingdings" charset="2"/>
              <a:buChar char=""/>
            </a:pPr>
            <a:r>
              <a:rPr lang="nl-NL" sz="2000" b="0" strike="noStrike" spc="-1">
                <a:solidFill>
                  <a:schemeClr val="dk1"/>
                </a:solidFill>
                <a:latin typeface="Aptos"/>
              </a:rPr>
              <a:t>Fifth Outline Level</a:t>
            </a:r>
          </a:p>
          <a:p>
            <a:pPr marL="2592000" lvl="5" indent="-216000">
              <a:spcBef>
                <a:spcPts val="283"/>
              </a:spcBef>
              <a:buClr>
                <a:srgbClr val="000000"/>
              </a:buClr>
              <a:buSzPct val="45000"/>
              <a:buFont typeface="Wingdings" charset="2"/>
              <a:buChar char=""/>
            </a:pPr>
            <a:r>
              <a:rPr lang="nl-NL" sz="2000" b="0" strike="noStrike" spc="-1">
                <a:solidFill>
                  <a:schemeClr val="dk1"/>
                </a:solidFill>
                <a:latin typeface="Aptos"/>
              </a:rPr>
              <a:t>Sixth Outline Level</a:t>
            </a:r>
          </a:p>
          <a:p>
            <a:pPr marL="3024000" lvl="6" indent="-216000">
              <a:spcBef>
                <a:spcPts val="283"/>
              </a:spcBef>
              <a:buClr>
                <a:srgbClr val="000000"/>
              </a:buClr>
              <a:buSzPct val="45000"/>
              <a:buFont typeface="Wingdings" charset="2"/>
              <a:buChar char=""/>
            </a:pPr>
            <a:r>
              <a:rPr lang="nl-NL" sz="2000" b="0" strike="noStrike" spc="-1">
                <a:solidFill>
                  <a:schemeClr val="dk1"/>
                </a:solidFill>
                <a:latin typeface="Aptos"/>
              </a:rPr>
              <a:t>Seventh Outline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dslide – light blue">
    <p:bg>
      <p:bgPr>
        <a:blipFill rotWithShape="0">
          <a:blip r:embed="rId2"/>
          <a:stretch/>
        </a:blipFill>
        <a:effectLst/>
      </p:bgPr>
    </p:bg>
    <p:spTree>
      <p:nvGrpSpPr>
        <p:cNvPr id="1" name=""/>
        <p:cNvGrpSpPr/>
        <p:nvPr/>
      </p:nvGrpSpPr>
      <p:grpSpPr>
        <a:xfrm>
          <a:off x="0" y="0"/>
          <a:ext cx="0" cy="0"/>
          <a:chOff x="0" y="0"/>
          <a:chExt cx="0" cy="0"/>
        </a:xfrm>
      </p:grpSpPr>
      <p:pic>
        <p:nvPicPr>
          <p:cNvPr id="52" name="Afbeelding 10" descr="UM40_RGB_B_blauw.png"/>
          <p:cNvPicPr/>
          <p:nvPr/>
        </p:nvPicPr>
        <p:blipFill>
          <a:blip r:embed="rId3"/>
          <a:srcRect r="20320"/>
          <a:stretch/>
        </p:blipFill>
        <p:spPr>
          <a:xfrm>
            <a:off x="360000" y="4630680"/>
            <a:ext cx="1590120" cy="381600"/>
          </a:xfrm>
          <a:prstGeom prst="rect">
            <a:avLst/>
          </a:prstGeom>
          <a:noFill/>
          <a:ln w="0">
            <a:noFill/>
          </a:ln>
        </p:spPr>
      </p:pic>
      <p:sp>
        <p:nvSpPr>
          <p:cNvPr id="53" name="PlaceHolder 1"/>
          <p:cNvSpPr>
            <a:spLocks noGrp="1"/>
          </p:cNvSpPr>
          <p:nvPr>
            <p:ph type="title"/>
          </p:nvPr>
        </p:nvSpPr>
        <p:spPr>
          <a:xfrm>
            <a:off x="748080" y="1403280"/>
            <a:ext cx="7647840" cy="2336400"/>
          </a:xfrm>
          <a:prstGeom prst="rect">
            <a:avLst/>
          </a:prstGeom>
          <a:noFill/>
          <a:ln w="0">
            <a:noFill/>
          </a:ln>
        </p:spPr>
        <p:txBody>
          <a:bodyPr lIns="0" tIns="0" rIns="0" bIns="0" anchor="ctr">
            <a:noAutofit/>
          </a:bodyPr>
          <a:lstStyle/>
          <a:p>
            <a:pPr indent="0" algn="ctr" defTabSz="457200">
              <a:lnSpc>
                <a:spcPct val="100000"/>
              </a:lnSpc>
              <a:buNone/>
            </a:pPr>
            <a:r>
              <a:rPr lang="nl-NL" sz="5400" b="1" strike="noStrike" spc="-1">
                <a:solidFill>
                  <a:srgbClr val="001D3D"/>
                </a:solidFill>
                <a:latin typeface="Aptos"/>
              </a:rPr>
              <a:t>Titelstijl van model bewerken</a:t>
            </a:r>
            <a:endParaRPr lang="nl-NL" sz="5400" b="0" strike="noStrike" spc="-1">
              <a:solidFill>
                <a:schemeClr val="dk1"/>
              </a:solidFill>
              <a:latin typeface="Franklin Gothic Boo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dslide – pink">
    <p:bg>
      <p:bgPr>
        <a:blipFill rotWithShape="0">
          <a:blip r:embed="rId2"/>
          <a:stretch/>
        </a:blipFill>
        <a:effectLst/>
      </p:bgPr>
    </p:bg>
    <p:spTree>
      <p:nvGrpSpPr>
        <p:cNvPr id="1" name=""/>
        <p:cNvGrpSpPr/>
        <p:nvPr/>
      </p:nvGrpSpPr>
      <p:grpSpPr>
        <a:xfrm>
          <a:off x="0" y="0"/>
          <a:ext cx="0" cy="0"/>
          <a:chOff x="0" y="0"/>
          <a:chExt cx="0" cy="0"/>
        </a:xfrm>
      </p:grpSpPr>
      <p:pic>
        <p:nvPicPr>
          <p:cNvPr id="54" name="Afbeelding 10" descr="UM40_RGB_B_blauw.png"/>
          <p:cNvPicPr/>
          <p:nvPr/>
        </p:nvPicPr>
        <p:blipFill>
          <a:blip r:embed="rId3"/>
          <a:srcRect r="20320"/>
          <a:stretch/>
        </p:blipFill>
        <p:spPr>
          <a:xfrm>
            <a:off x="360000" y="4630680"/>
            <a:ext cx="1590120" cy="381600"/>
          </a:xfrm>
          <a:prstGeom prst="rect">
            <a:avLst/>
          </a:prstGeom>
          <a:noFill/>
          <a:ln w="0">
            <a:noFill/>
          </a:ln>
        </p:spPr>
      </p:pic>
      <p:sp>
        <p:nvSpPr>
          <p:cNvPr id="55" name="PlaceHolder 1"/>
          <p:cNvSpPr>
            <a:spLocks noGrp="1"/>
          </p:cNvSpPr>
          <p:nvPr>
            <p:ph type="title"/>
          </p:nvPr>
        </p:nvSpPr>
        <p:spPr>
          <a:xfrm>
            <a:off x="748080" y="1403280"/>
            <a:ext cx="7647840" cy="2336400"/>
          </a:xfrm>
          <a:prstGeom prst="rect">
            <a:avLst/>
          </a:prstGeom>
          <a:noFill/>
          <a:ln w="0">
            <a:noFill/>
          </a:ln>
        </p:spPr>
        <p:txBody>
          <a:bodyPr lIns="0" tIns="0" rIns="0" bIns="0" anchor="ctr">
            <a:noAutofit/>
          </a:bodyPr>
          <a:lstStyle/>
          <a:p>
            <a:pPr indent="0" algn="ctr" defTabSz="457200">
              <a:lnSpc>
                <a:spcPct val="100000"/>
              </a:lnSpc>
              <a:buNone/>
            </a:pPr>
            <a:r>
              <a:rPr lang="nl-NL" sz="5400" b="1" strike="noStrike" spc="-1">
                <a:solidFill>
                  <a:srgbClr val="001D3D"/>
                </a:solidFill>
                <a:latin typeface="Aptos"/>
              </a:rPr>
              <a:t>Titelstijl van model bewerken</a:t>
            </a:r>
            <a:endParaRPr lang="nl-NL" sz="5400" b="0" strike="noStrike" spc="-1">
              <a:solidFill>
                <a:schemeClr val="dk1"/>
              </a:solidFill>
              <a:latin typeface="Franklin Gothic Book"/>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Quote/chapter – stones – dark">
    <p:bg>
      <p:bgPr>
        <a:blipFill rotWithShape="0">
          <a:blip r:embed="rId2"/>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272960" y="1314360"/>
            <a:ext cx="6598080" cy="2289240"/>
          </a:xfrm>
          <a:prstGeom prst="rect">
            <a:avLst/>
          </a:prstGeom>
          <a:noFill/>
          <a:ln w="0">
            <a:noFill/>
          </a:ln>
        </p:spPr>
        <p:txBody>
          <a:bodyPr lIns="0" tIns="0" rIns="0" bIns="0" anchor="ctr">
            <a:noAutofit/>
          </a:bodyPr>
          <a:lstStyle/>
          <a:p>
            <a:pPr indent="0" algn="ctr" defTabSz="457200">
              <a:lnSpc>
                <a:spcPct val="100000"/>
              </a:lnSpc>
              <a:buNone/>
            </a:pPr>
            <a:r>
              <a:rPr lang="nl-NL" sz="3400" b="1" strike="noStrike" spc="-1">
                <a:solidFill>
                  <a:srgbClr val="FFFFFF"/>
                </a:solidFill>
                <a:latin typeface="Aptos"/>
              </a:rPr>
              <a:t>Titelstijl van model bewerken</a:t>
            </a:r>
            <a:endParaRPr lang="nl-NL" sz="3400" b="0" strike="noStrike" spc="-1">
              <a:solidFill>
                <a:schemeClr val="dk1"/>
              </a:solidFill>
              <a:latin typeface="Franklin Gothic Book"/>
            </a:endParaRPr>
          </a:p>
        </p:txBody>
      </p:sp>
      <p:pic>
        <p:nvPicPr>
          <p:cNvPr id="6" name="Afbeelding 4" descr="UM40_RGB_B_diap.png"/>
          <p:cNvPicPr/>
          <p:nvPr/>
        </p:nvPicPr>
        <p:blipFill>
          <a:blip r:embed="rId3"/>
          <a:srcRect r="20320"/>
          <a:stretch/>
        </p:blipFill>
        <p:spPr>
          <a:xfrm>
            <a:off x="360000" y="4630320"/>
            <a:ext cx="1590120" cy="381600"/>
          </a:xfrm>
          <a:prstGeom prst="rect">
            <a:avLst/>
          </a:prstGeom>
          <a:noFill/>
          <a:ln w="0">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dslide – echte antwoorden – stones">
    <p:bg>
      <p:bgPr>
        <a:blipFill rotWithShape="0">
          <a:blip r:embed="rId2"/>
          <a:stretch/>
        </a:blipFill>
        <a:effectLst/>
      </p:bgPr>
    </p:bg>
    <p:spTree>
      <p:nvGrpSpPr>
        <p:cNvPr id="1" name=""/>
        <p:cNvGrpSpPr/>
        <p:nvPr/>
      </p:nvGrpSpPr>
      <p:grpSpPr>
        <a:xfrm>
          <a:off x="0" y="0"/>
          <a:ext cx="0" cy="0"/>
          <a:chOff x="0" y="0"/>
          <a:chExt cx="0" cy="0"/>
        </a:xfrm>
      </p:grpSpPr>
      <p:pic>
        <p:nvPicPr>
          <p:cNvPr id="56" name="Afbeelding 10" descr="UM40_RGB_B_blauw.png"/>
          <p:cNvPicPr/>
          <p:nvPr/>
        </p:nvPicPr>
        <p:blipFill>
          <a:blip r:embed="rId3"/>
          <a:srcRect r="20320"/>
          <a:stretch/>
        </p:blipFill>
        <p:spPr>
          <a:xfrm>
            <a:off x="360000" y="4630680"/>
            <a:ext cx="1590120" cy="381600"/>
          </a:xfrm>
          <a:prstGeom prst="rect">
            <a:avLst/>
          </a:prstGeom>
          <a:noFill/>
          <a:ln w="0">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dslide – echte antwoorden – orange">
    <p:bg>
      <p:bgPr>
        <a:blipFill rotWithShape="0">
          <a:blip r:embed="rId2"/>
          <a:stretch/>
        </a:blipFill>
        <a:effectLst/>
      </p:bgPr>
    </p:bg>
    <p:spTree>
      <p:nvGrpSpPr>
        <p:cNvPr id="1" name=""/>
        <p:cNvGrpSpPr/>
        <p:nvPr/>
      </p:nvGrpSpPr>
      <p:grpSpPr>
        <a:xfrm>
          <a:off x="0" y="0"/>
          <a:ext cx="0" cy="0"/>
          <a:chOff x="0" y="0"/>
          <a:chExt cx="0" cy="0"/>
        </a:xfrm>
      </p:grpSpPr>
      <p:pic>
        <p:nvPicPr>
          <p:cNvPr id="57" name="Afbeelding 10" descr="UM40_RGB_B_blauw.png"/>
          <p:cNvPicPr/>
          <p:nvPr/>
        </p:nvPicPr>
        <p:blipFill>
          <a:blip r:embed="rId3"/>
          <a:srcRect r="20320"/>
          <a:stretch/>
        </p:blipFill>
        <p:spPr>
          <a:xfrm>
            <a:off x="360000" y="4630680"/>
            <a:ext cx="1590120" cy="381600"/>
          </a:xfrm>
          <a:prstGeom prst="rect">
            <a:avLst/>
          </a:prstGeom>
          <a:noFill/>
          <a:ln w="0">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dslide – finding tomorrow's – stones">
    <p:bg>
      <p:bgPr>
        <a:blipFill rotWithShape="0">
          <a:blip r:embed="rId2"/>
          <a:stretch/>
        </a:blipFill>
        <a:effectLst/>
      </p:bgPr>
    </p:bg>
    <p:spTree>
      <p:nvGrpSpPr>
        <p:cNvPr id="1" name=""/>
        <p:cNvGrpSpPr/>
        <p:nvPr/>
      </p:nvGrpSpPr>
      <p:grpSpPr>
        <a:xfrm>
          <a:off x="0" y="0"/>
          <a:ext cx="0" cy="0"/>
          <a:chOff x="0" y="0"/>
          <a:chExt cx="0" cy="0"/>
        </a:xfrm>
      </p:grpSpPr>
      <p:pic>
        <p:nvPicPr>
          <p:cNvPr id="58" name="Afbeelding 10" descr="UM40_RGB_B_blauw.png"/>
          <p:cNvPicPr/>
          <p:nvPr/>
        </p:nvPicPr>
        <p:blipFill>
          <a:blip r:embed="rId3"/>
          <a:srcRect r="20320"/>
          <a:stretch/>
        </p:blipFill>
        <p:spPr>
          <a:xfrm>
            <a:off x="360000" y="4630680"/>
            <a:ext cx="1590120" cy="381600"/>
          </a:xfrm>
          <a:prstGeom prst="rect">
            <a:avLst/>
          </a:prstGeom>
          <a:noFill/>
          <a:ln w="0">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 background image – 1">
    <p:bg>
      <p:bgPr>
        <a:blipFill rotWithShape="0">
          <a:blip r:embed="rId2"/>
          <a:stretch/>
        </a:blipFill>
        <a:effectLst/>
      </p:bgPr>
    </p:bg>
    <p:spTree>
      <p:nvGrpSpPr>
        <p:cNvPr id="1" name=""/>
        <p:cNvGrpSpPr/>
        <p:nvPr/>
      </p:nvGrpSpPr>
      <p:grpSpPr>
        <a:xfrm>
          <a:off x="0" y="0"/>
          <a:ext cx="0" cy="0"/>
          <a:chOff x="0" y="0"/>
          <a:chExt cx="0" cy="0"/>
        </a:xfrm>
      </p:grpSpPr>
      <p:sp>
        <p:nvSpPr>
          <p:cNvPr id="59" name="PlaceHolder 1"/>
          <p:cNvSpPr>
            <a:spLocks noGrp="1"/>
          </p:cNvSpPr>
          <p:nvPr>
            <p:ph type="title"/>
          </p:nvPr>
        </p:nvSpPr>
        <p:spPr>
          <a:xfrm>
            <a:off x="564480" y="189720"/>
            <a:ext cx="7376760" cy="1653480"/>
          </a:xfrm>
          <a:prstGeom prst="rect">
            <a:avLst/>
          </a:prstGeom>
          <a:noFill/>
          <a:ln w="0">
            <a:noFill/>
          </a:ln>
        </p:spPr>
        <p:txBody>
          <a:bodyPr lIns="0" tIns="0" rIns="0" bIns="0" anchor="t">
            <a:noAutofit/>
          </a:bodyPr>
          <a:lstStyle/>
          <a:p>
            <a:pPr indent="0" defTabSz="457200">
              <a:lnSpc>
                <a:spcPct val="100000"/>
              </a:lnSpc>
              <a:buNone/>
            </a:pPr>
            <a:r>
              <a:rPr lang="nl-NL" sz="5400" b="1" strike="noStrike" spc="-1">
                <a:solidFill>
                  <a:srgbClr val="FFFFFF"/>
                </a:solidFill>
                <a:latin typeface="Aptos"/>
              </a:rPr>
              <a:t>Titelstijl van model bewerken</a:t>
            </a:r>
            <a:endParaRPr lang="nl-NL" sz="5400" b="0" strike="noStrike" spc="-1">
              <a:solidFill>
                <a:schemeClr val="dk1"/>
              </a:solidFill>
              <a:latin typeface="Franklin Gothic Book"/>
            </a:endParaRPr>
          </a:p>
        </p:txBody>
      </p:sp>
      <p:pic>
        <p:nvPicPr>
          <p:cNvPr id="60" name="Afbeelding 9" descr="UM40_RGB_B_diap.png"/>
          <p:cNvPicPr/>
          <p:nvPr/>
        </p:nvPicPr>
        <p:blipFill>
          <a:blip r:embed="rId3"/>
          <a:srcRect r="20320"/>
          <a:stretch/>
        </p:blipFill>
        <p:spPr>
          <a:xfrm>
            <a:off x="360000" y="4630320"/>
            <a:ext cx="1590120" cy="381600"/>
          </a:xfrm>
          <a:prstGeom prst="rect">
            <a:avLst/>
          </a:prstGeom>
          <a:noFill/>
          <a:ln w="0">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dslide – finding tomorrow's – orange">
    <p:bg>
      <p:bgPr>
        <a:blipFill rotWithShape="0">
          <a:blip r:embed="rId2"/>
          <a:stretch/>
        </a:blipFill>
        <a:effectLst/>
      </p:bgPr>
    </p:bg>
    <p:spTree>
      <p:nvGrpSpPr>
        <p:cNvPr id="1" name=""/>
        <p:cNvGrpSpPr/>
        <p:nvPr/>
      </p:nvGrpSpPr>
      <p:grpSpPr>
        <a:xfrm>
          <a:off x="0" y="0"/>
          <a:ext cx="0" cy="0"/>
          <a:chOff x="0" y="0"/>
          <a:chExt cx="0" cy="0"/>
        </a:xfrm>
      </p:grpSpPr>
      <p:pic>
        <p:nvPicPr>
          <p:cNvPr id="61" name="Afbeelding 10" descr="UM40_RGB_B_blauw.png"/>
          <p:cNvPicPr/>
          <p:nvPr/>
        </p:nvPicPr>
        <p:blipFill>
          <a:blip r:embed="rId3"/>
          <a:srcRect r="20320"/>
          <a:stretch/>
        </p:blipFill>
        <p:spPr>
          <a:xfrm>
            <a:off x="360000" y="4630680"/>
            <a:ext cx="1590120" cy="381600"/>
          </a:xfrm>
          <a:prstGeom prst="rect">
            <a:avLst/>
          </a:prstGeom>
          <a:noFill/>
          <a:ln w="0">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amp; Content">
    <p:bg>
      <p:bgPr>
        <a:solidFill>
          <a:srgbClr val="FFFEFA"/>
        </a:solidFill>
        <a:effectLst/>
      </p:bgPr>
    </p:bg>
    <p:spTree>
      <p:nvGrpSpPr>
        <p:cNvPr id="1" name=""/>
        <p:cNvGrpSpPr/>
        <p:nvPr/>
      </p:nvGrpSpPr>
      <p:grpSpPr>
        <a:xfrm>
          <a:off x="0" y="0"/>
          <a:ext cx="0" cy="0"/>
          <a:chOff x="0" y="0"/>
          <a:chExt cx="0" cy="0"/>
        </a:xfrm>
      </p:grpSpPr>
      <p:sp>
        <p:nvSpPr>
          <p:cNvPr id="62" name="PlaceHolder 1"/>
          <p:cNvSpPr>
            <a:spLocks noGrp="1"/>
          </p:cNvSpPr>
          <p:nvPr>
            <p:ph type="body"/>
          </p:nvPr>
        </p:nvSpPr>
        <p:spPr>
          <a:xfrm>
            <a:off x="584280" y="576000"/>
            <a:ext cx="7953120" cy="383040"/>
          </a:xfrm>
          <a:prstGeom prst="rect">
            <a:avLst/>
          </a:prstGeom>
          <a:noFill/>
          <a:ln w="0">
            <a:noFill/>
          </a:ln>
        </p:spPr>
        <p:txBody>
          <a:bodyPr lIns="0" tIns="0" rIns="0" bIns="0" anchor="t">
            <a:noAutofit/>
          </a:bodyPr>
          <a:lstStyle/>
          <a:p>
            <a:pPr indent="0" defTabSz="457200">
              <a:lnSpc>
                <a:spcPct val="100000"/>
              </a:lnSpc>
              <a:buNone/>
              <a:tabLst>
                <a:tab pos="0" algn="l"/>
              </a:tabLst>
            </a:pPr>
            <a:r>
              <a:rPr lang="en-US" sz="2200" b="0" strike="noStrike" cap="all" spc="49">
                <a:solidFill>
                  <a:schemeClr val="accent1"/>
                </a:solidFill>
                <a:latin typeface="Lato Black"/>
                <a:ea typeface="Roboto"/>
              </a:rPr>
              <a:t>Click to edit Master text styles</a:t>
            </a:r>
            <a:endParaRPr lang="nl-NL" sz="2200" b="0" strike="noStrike" spc="-1">
              <a:solidFill>
                <a:schemeClr val="dk1"/>
              </a:solidFill>
              <a:latin typeface="Aptos"/>
            </a:endParaRPr>
          </a:p>
        </p:txBody>
      </p:sp>
      <p:sp>
        <p:nvSpPr>
          <p:cNvPr id="63" name="PlaceHolder 2"/>
          <p:cNvSpPr>
            <a:spLocks noGrp="1"/>
          </p:cNvSpPr>
          <p:nvPr>
            <p:ph type="body"/>
          </p:nvPr>
        </p:nvSpPr>
        <p:spPr>
          <a:xfrm>
            <a:off x="593640" y="959040"/>
            <a:ext cx="7953120" cy="141120"/>
          </a:xfrm>
          <a:prstGeom prst="rect">
            <a:avLst/>
          </a:prstGeom>
          <a:noFill/>
          <a:ln w="0">
            <a:noFill/>
          </a:ln>
        </p:spPr>
        <p:txBody>
          <a:bodyPr lIns="0" tIns="0" rIns="0" bIns="0" anchor="t">
            <a:noAutofit/>
          </a:bodyPr>
          <a:lstStyle/>
          <a:p>
            <a:pPr indent="0" defTabSz="457200">
              <a:lnSpc>
                <a:spcPts val="1199"/>
              </a:lnSpc>
              <a:buNone/>
              <a:tabLst>
                <a:tab pos="0" algn="l"/>
              </a:tabLst>
            </a:pPr>
            <a:r>
              <a:rPr lang="en-US" sz="900" b="0" strike="noStrike" spc="-1">
                <a:solidFill>
                  <a:schemeClr val="accent4"/>
                </a:solidFill>
                <a:latin typeface="Lato"/>
                <a:ea typeface="Roboto"/>
              </a:rPr>
              <a:t>Click to edit Master text styles</a:t>
            </a:r>
            <a:endParaRPr lang="nl-NL" sz="900" b="0" strike="noStrike" spc="-1">
              <a:solidFill>
                <a:schemeClr val="dk1"/>
              </a:solidFill>
              <a:latin typeface="Aptos"/>
            </a:endParaRPr>
          </a:p>
        </p:txBody>
      </p:sp>
      <p:cxnSp>
        <p:nvCxnSpPr>
          <p:cNvPr id="64" name="Straight Connector 4"/>
          <p:cNvCxnSpPr/>
          <p:nvPr/>
        </p:nvCxnSpPr>
        <p:spPr>
          <a:xfrm>
            <a:off x="593640" y="491760"/>
            <a:ext cx="914760" cy="360"/>
          </a:xfrm>
          <a:prstGeom prst="straightConnector1">
            <a:avLst/>
          </a:prstGeom>
          <a:ln w="28575">
            <a:solidFill>
              <a:srgbClr val="8FBFC7"/>
            </a:solidFill>
            <a:round/>
          </a:ln>
        </p:spPr>
      </p:cxnSp>
      <p:pic>
        <p:nvPicPr>
          <p:cNvPr id="65" name="Picture 5" descr="A blue triangle with white letters&#10;&#10;Description automatically generated"/>
          <p:cNvPicPr/>
          <p:nvPr/>
        </p:nvPicPr>
        <p:blipFill>
          <a:blip r:embed="rId2"/>
          <a:stretch/>
        </p:blipFill>
        <p:spPr>
          <a:xfrm>
            <a:off x="8568000" y="72000"/>
            <a:ext cx="514440" cy="575640"/>
          </a:xfrm>
          <a:prstGeom prst="rect">
            <a:avLst/>
          </a:prstGeom>
          <a:noFill/>
          <a:ln w="0">
            <a:noFill/>
          </a:ln>
        </p:spPr>
      </p:pic>
      <p:sp>
        <p:nvSpPr>
          <p:cNvPr id="66" name="PlaceHolder 3"/>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buNone/>
            </a:pPr>
            <a:r>
              <a:rPr lang="nl-NL" sz="1800" b="0" strike="noStrike" spc="-1">
                <a:solidFill>
                  <a:schemeClr val="dk1"/>
                </a:solidFill>
                <a:latin typeface="Franklin Gothic Book"/>
              </a:rPr>
              <a:t>Click to edit the title text format</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 background image – 2">
    <p:bg>
      <p:bgPr>
        <a:blipFill rotWithShape="0">
          <a:blip r:embed="rId2"/>
          <a:stretch/>
        </a:blipFill>
        <a:effectLst/>
      </p:bgPr>
    </p:bg>
    <p:spTree>
      <p:nvGrpSpPr>
        <p:cNvPr id="1" name=""/>
        <p:cNvGrpSpPr/>
        <p:nvPr/>
      </p:nvGrpSpPr>
      <p:grpSpPr>
        <a:xfrm>
          <a:off x="0" y="0"/>
          <a:ext cx="0" cy="0"/>
          <a:chOff x="0" y="0"/>
          <a:chExt cx="0" cy="0"/>
        </a:xfrm>
      </p:grpSpPr>
      <p:sp>
        <p:nvSpPr>
          <p:cNvPr id="67" name="PlaceHolder 1"/>
          <p:cNvSpPr>
            <a:spLocks noGrp="1"/>
          </p:cNvSpPr>
          <p:nvPr>
            <p:ph type="title"/>
          </p:nvPr>
        </p:nvSpPr>
        <p:spPr>
          <a:xfrm>
            <a:off x="564480" y="189720"/>
            <a:ext cx="7376760" cy="1653480"/>
          </a:xfrm>
          <a:prstGeom prst="rect">
            <a:avLst/>
          </a:prstGeom>
          <a:noFill/>
          <a:ln w="0">
            <a:noFill/>
          </a:ln>
        </p:spPr>
        <p:txBody>
          <a:bodyPr lIns="0" tIns="0" rIns="0" bIns="0" anchor="t">
            <a:noAutofit/>
          </a:bodyPr>
          <a:lstStyle/>
          <a:p>
            <a:pPr indent="0" defTabSz="457200">
              <a:lnSpc>
                <a:spcPct val="100000"/>
              </a:lnSpc>
              <a:buNone/>
            </a:pPr>
            <a:r>
              <a:rPr lang="nl-NL" sz="5400" b="1" strike="noStrike" spc="-1">
                <a:solidFill>
                  <a:srgbClr val="FFFFFF"/>
                </a:solidFill>
                <a:latin typeface="Aptos"/>
              </a:rPr>
              <a:t>Titelstijl van model bewerken</a:t>
            </a:r>
            <a:endParaRPr lang="nl-NL" sz="5400" b="0" strike="noStrike" spc="-1">
              <a:solidFill>
                <a:schemeClr val="dk1"/>
              </a:solidFill>
              <a:latin typeface="Franklin Gothic Book"/>
            </a:endParaRPr>
          </a:p>
        </p:txBody>
      </p:sp>
      <p:pic>
        <p:nvPicPr>
          <p:cNvPr id="68" name="Afbeelding 6" descr="UM40_RGB_B_diap.png"/>
          <p:cNvPicPr/>
          <p:nvPr/>
        </p:nvPicPr>
        <p:blipFill>
          <a:blip r:embed="rId3"/>
          <a:srcRect r="20320"/>
          <a:stretch/>
        </p:blipFill>
        <p:spPr>
          <a:xfrm>
            <a:off x="360000" y="4630320"/>
            <a:ext cx="1590120" cy="381600"/>
          </a:xfrm>
          <a:prstGeom prst="rect">
            <a:avLst/>
          </a:prstGeom>
          <a:noFill/>
          <a:ln w="0">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itle – background image – 3">
    <p:bg>
      <p:bgPr>
        <a:blipFill rotWithShape="0">
          <a:blip r:embed="rId2"/>
          <a:stretch/>
        </a:blipFill>
        <a:effectLst/>
      </p:bgPr>
    </p:bg>
    <p:spTree>
      <p:nvGrpSpPr>
        <p:cNvPr id="1" name=""/>
        <p:cNvGrpSpPr/>
        <p:nvPr/>
      </p:nvGrpSpPr>
      <p:grpSpPr>
        <a:xfrm>
          <a:off x="0" y="0"/>
          <a:ext cx="0" cy="0"/>
          <a:chOff x="0" y="0"/>
          <a:chExt cx="0" cy="0"/>
        </a:xfrm>
      </p:grpSpPr>
      <p:sp>
        <p:nvSpPr>
          <p:cNvPr id="69" name="PlaceHolder 1"/>
          <p:cNvSpPr>
            <a:spLocks noGrp="1"/>
          </p:cNvSpPr>
          <p:nvPr>
            <p:ph type="title"/>
          </p:nvPr>
        </p:nvSpPr>
        <p:spPr>
          <a:xfrm>
            <a:off x="564480" y="189720"/>
            <a:ext cx="7376760" cy="1653480"/>
          </a:xfrm>
          <a:prstGeom prst="rect">
            <a:avLst/>
          </a:prstGeom>
          <a:noFill/>
          <a:ln w="0">
            <a:noFill/>
          </a:ln>
        </p:spPr>
        <p:txBody>
          <a:bodyPr lIns="0" tIns="0" rIns="0" bIns="0" anchor="t">
            <a:noAutofit/>
          </a:bodyPr>
          <a:lstStyle/>
          <a:p>
            <a:pPr indent="0" defTabSz="457200">
              <a:lnSpc>
                <a:spcPct val="100000"/>
              </a:lnSpc>
              <a:buNone/>
            </a:pPr>
            <a:r>
              <a:rPr lang="nl-NL" sz="5400" b="1" strike="noStrike" spc="-1">
                <a:solidFill>
                  <a:srgbClr val="001D3D"/>
                </a:solidFill>
                <a:latin typeface="Aptos"/>
              </a:rPr>
              <a:t>Titelstijl van model bewerken</a:t>
            </a:r>
            <a:endParaRPr lang="nl-NL" sz="5400" b="0" strike="noStrike" spc="-1">
              <a:solidFill>
                <a:schemeClr val="dk1"/>
              </a:solidFill>
              <a:latin typeface="Franklin Gothic Book"/>
            </a:endParaRPr>
          </a:p>
        </p:txBody>
      </p:sp>
      <p:pic>
        <p:nvPicPr>
          <p:cNvPr id="70" name="Afbeelding 1" descr="UM40_RGB_B_blauw.png"/>
          <p:cNvPicPr/>
          <p:nvPr/>
        </p:nvPicPr>
        <p:blipFill>
          <a:blip r:embed="rId3"/>
          <a:srcRect r="20320"/>
          <a:stretch/>
        </p:blipFill>
        <p:spPr>
          <a:xfrm>
            <a:off x="360000" y="4630680"/>
            <a:ext cx="1590120" cy="381600"/>
          </a:xfrm>
          <a:prstGeom prst="rect">
            <a:avLst/>
          </a:prstGeom>
          <a:noFill/>
          <a:ln w="0">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ext – one column">
    <p:bg>
      <p:bgPr>
        <a:solidFill>
          <a:srgbClr val="FFFEFA"/>
        </a:solidFill>
        <a:effectLst/>
      </p:bgPr>
    </p:bg>
    <p:spTree>
      <p:nvGrpSpPr>
        <p:cNvPr id="1" name=""/>
        <p:cNvGrpSpPr/>
        <p:nvPr/>
      </p:nvGrpSpPr>
      <p:grpSpPr>
        <a:xfrm>
          <a:off x="0" y="0"/>
          <a:ext cx="0" cy="0"/>
          <a:chOff x="0" y="0"/>
          <a:chExt cx="0" cy="0"/>
        </a:xfrm>
      </p:grpSpPr>
      <p:sp>
        <p:nvSpPr>
          <p:cNvPr id="71" name="PlaceHolder 1"/>
          <p:cNvSpPr>
            <a:spLocks noGrp="1"/>
          </p:cNvSpPr>
          <p:nvPr>
            <p:ph type="title"/>
          </p:nvPr>
        </p:nvSpPr>
        <p:spPr>
          <a:xfrm>
            <a:off x="360000" y="310680"/>
            <a:ext cx="8326440" cy="566640"/>
          </a:xfrm>
          <a:prstGeom prst="rect">
            <a:avLst/>
          </a:prstGeom>
          <a:noFill/>
          <a:ln w="0">
            <a:noFill/>
          </a:ln>
        </p:spPr>
        <p:txBody>
          <a:bodyPr lIns="0" tIns="0" rIns="0" bIns="0" anchor="t">
            <a:noAutofit/>
          </a:bodyPr>
          <a:lstStyle/>
          <a:p>
            <a:pPr indent="0" defTabSz="457200">
              <a:lnSpc>
                <a:spcPct val="100000"/>
              </a:lnSpc>
              <a:buNone/>
            </a:pPr>
            <a:r>
              <a:rPr lang="nl-NL" sz="3400" b="1" strike="noStrike" spc="-1">
                <a:solidFill>
                  <a:schemeClr val="dk2"/>
                </a:solidFill>
                <a:latin typeface="Aptos"/>
              </a:rPr>
              <a:t>Titelstijl van model bewerken</a:t>
            </a:r>
            <a:endParaRPr lang="nl-NL" sz="3400" b="0" strike="noStrike" spc="-1">
              <a:solidFill>
                <a:schemeClr val="dk1"/>
              </a:solidFill>
              <a:latin typeface="Franklin Gothic Book"/>
            </a:endParaRPr>
          </a:p>
        </p:txBody>
      </p:sp>
      <p:sp>
        <p:nvSpPr>
          <p:cNvPr id="72" name="PlaceHolder 2"/>
          <p:cNvSpPr>
            <a:spLocks noGrp="1"/>
          </p:cNvSpPr>
          <p:nvPr>
            <p:ph type="body"/>
          </p:nvPr>
        </p:nvSpPr>
        <p:spPr>
          <a:xfrm>
            <a:off x="360000" y="972000"/>
            <a:ext cx="8326440" cy="3333600"/>
          </a:xfrm>
          <a:prstGeom prst="rect">
            <a:avLst/>
          </a:prstGeom>
          <a:noFill/>
          <a:ln w="0">
            <a:noFill/>
          </a:ln>
        </p:spPr>
        <p:txBody>
          <a:bodyPr lIns="0" tIns="0" rIns="0" bIns="0" anchor="t">
            <a:noAutofit/>
          </a:bodyPr>
          <a:lstStyle/>
          <a:p>
            <a:pPr marL="343080" indent="-343080" defTabSz="457200">
              <a:lnSpc>
                <a:spcPct val="100000"/>
              </a:lnSpc>
              <a:buClr>
                <a:srgbClr val="001D3D"/>
              </a:buClr>
              <a:buFont typeface="Arial"/>
              <a:buChar char="•"/>
            </a:pPr>
            <a:r>
              <a:rPr lang="nl-NL" sz="2600" b="0" strike="noStrike" spc="-1">
                <a:solidFill>
                  <a:schemeClr val="dk1"/>
                </a:solidFill>
                <a:latin typeface="Aptos"/>
              </a:rPr>
              <a:t>Klik om de tekststijl van het model te bewerken</a:t>
            </a:r>
          </a:p>
          <a:p>
            <a:pPr marL="717480" lvl="1" indent="-358920" defTabSz="457200">
              <a:lnSpc>
                <a:spcPct val="100000"/>
              </a:lnSpc>
              <a:buClr>
                <a:srgbClr val="001D3D"/>
              </a:buClr>
              <a:buFont typeface="Lucida Grande"/>
              <a:buChar char="-"/>
            </a:pPr>
            <a:r>
              <a:rPr lang="nl-NL" sz="2200" b="0" strike="noStrike" spc="-1">
                <a:solidFill>
                  <a:schemeClr val="dk1"/>
                </a:solidFill>
                <a:latin typeface="Aptos"/>
              </a:rPr>
              <a:t>Tweede niveau</a:t>
            </a:r>
          </a:p>
          <a:p>
            <a:pPr marL="1073160" lvl="2" indent="-357120" defTabSz="457200">
              <a:lnSpc>
                <a:spcPct val="100000"/>
              </a:lnSpc>
              <a:buClr>
                <a:srgbClr val="001D3D"/>
              </a:buClr>
              <a:buFont typeface="Lucida Grande"/>
              <a:buChar char="-"/>
            </a:pPr>
            <a:r>
              <a:rPr lang="nl-NL" sz="1800" b="0" strike="noStrike" spc="-1">
                <a:solidFill>
                  <a:schemeClr val="dk1"/>
                </a:solidFill>
                <a:latin typeface="Aptos"/>
              </a:rPr>
              <a:t>Derde niveau</a:t>
            </a:r>
          </a:p>
          <a:p>
            <a:pPr marL="1430280" lvl="3" indent="-355680" defTabSz="457200">
              <a:lnSpc>
                <a:spcPct val="100000"/>
              </a:lnSpc>
              <a:buClr>
                <a:srgbClr val="001D3D"/>
              </a:buClr>
              <a:buFont typeface="Lucida Grande"/>
              <a:buChar char="-"/>
            </a:pPr>
            <a:r>
              <a:rPr lang="nl-NL" sz="1400" b="0" strike="noStrike" spc="-1">
                <a:solidFill>
                  <a:schemeClr val="dk1"/>
                </a:solidFill>
                <a:latin typeface="Aptos"/>
              </a:rPr>
              <a:t>Vierde niveau</a:t>
            </a:r>
          </a:p>
          <a:p>
            <a:pPr marL="1793880" lvl="4" indent="-360360" defTabSz="457200">
              <a:lnSpc>
                <a:spcPct val="100000"/>
              </a:lnSpc>
              <a:buClr>
                <a:srgbClr val="001D3D"/>
              </a:buClr>
              <a:buFont typeface="Lucida Grande"/>
              <a:buChar char="-"/>
            </a:pPr>
            <a:r>
              <a:rPr lang="nl-NL" sz="1400" b="0" strike="noStrike" spc="-1">
                <a:solidFill>
                  <a:schemeClr val="dk1"/>
                </a:solidFill>
                <a:latin typeface="Aptos"/>
              </a:rPr>
              <a:t>Vijfde niveau</a:t>
            </a:r>
          </a:p>
        </p:txBody>
      </p:sp>
      <p:pic>
        <p:nvPicPr>
          <p:cNvPr id="73" name="Afbeelding 6"/>
          <p:cNvPicPr/>
          <p:nvPr/>
        </p:nvPicPr>
        <p:blipFill>
          <a:blip r:embed="rId2"/>
          <a:srcRect r="19770"/>
          <a:stretch/>
        </p:blipFill>
        <p:spPr>
          <a:xfrm>
            <a:off x="360000" y="4630320"/>
            <a:ext cx="1602360" cy="379440"/>
          </a:xfrm>
          <a:prstGeom prst="rect">
            <a:avLst/>
          </a:prstGeom>
          <a:noFill/>
          <a:ln w="0">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ext – two columns">
    <p:bg>
      <p:bgPr>
        <a:solidFill>
          <a:srgbClr val="FFFEFA"/>
        </a:solidFill>
        <a:effectLst/>
      </p:bgPr>
    </p:bg>
    <p:spTree>
      <p:nvGrpSpPr>
        <p:cNvPr id="1" name=""/>
        <p:cNvGrpSpPr/>
        <p:nvPr/>
      </p:nvGrpSpPr>
      <p:grpSpPr>
        <a:xfrm>
          <a:off x="0" y="0"/>
          <a:ext cx="0" cy="0"/>
          <a:chOff x="0" y="0"/>
          <a:chExt cx="0" cy="0"/>
        </a:xfrm>
      </p:grpSpPr>
      <p:sp>
        <p:nvSpPr>
          <p:cNvPr id="74" name="PlaceHolder 1"/>
          <p:cNvSpPr>
            <a:spLocks noGrp="1"/>
          </p:cNvSpPr>
          <p:nvPr>
            <p:ph type="title"/>
          </p:nvPr>
        </p:nvSpPr>
        <p:spPr>
          <a:xfrm>
            <a:off x="360000" y="310680"/>
            <a:ext cx="8326440" cy="566640"/>
          </a:xfrm>
          <a:prstGeom prst="rect">
            <a:avLst/>
          </a:prstGeom>
          <a:noFill/>
          <a:ln w="0">
            <a:noFill/>
          </a:ln>
        </p:spPr>
        <p:txBody>
          <a:bodyPr lIns="0" tIns="0" rIns="0" bIns="0" anchor="t">
            <a:noAutofit/>
          </a:bodyPr>
          <a:lstStyle/>
          <a:p>
            <a:pPr indent="0" defTabSz="457200">
              <a:lnSpc>
                <a:spcPct val="100000"/>
              </a:lnSpc>
              <a:buNone/>
            </a:pPr>
            <a:r>
              <a:rPr lang="nl-NL" sz="3400" b="1" strike="noStrike" spc="-1">
                <a:solidFill>
                  <a:schemeClr val="dk2"/>
                </a:solidFill>
                <a:latin typeface="Aptos"/>
              </a:rPr>
              <a:t>Titelstijl van model bewerken</a:t>
            </a:r>
            <a:endParaRPr lang="nl-NL" sz="3400" b="0" strike="noStrike" spc="-1">
              <a:solidFill>
                <a:schemeClr val="dk1"/>
              </a:solidFill>
              <a:latin typeface="Franklin Gothic Book"/>
            </a:endParaRPr>
          </a:p>
        </p:txBody>
      </p:sp>
      <p:sp>
        <p:nvSpPr>
          <p:cNvPr id="75" name="PlaceHolder 2"/>
          <p:cNvSpPr>
            <a:spLocks noGrp="1"/>
          </p:cNvSpPr>
          <p:nvPr>
            <p:ph type="body"/>
          </p:nvPr>
        </p:nvSpPr>
        <p:spPr>
          <a:xfrm>
            <a:off x="360000" y="972000"/>
            <a:ext cx="4042440" cy="3333600"/>
          </a:xfrm>
          <a:prstGeom prst="rect">
            <a:avLst/>
          </a:prstGeom>
          <a:noFill/>
          <a:ln w="0">
            <a:noFill/>
          </a:ln>
        </p:spPr>
        <p:txBody>
          <a:bodyPr lIns="0" tIns="0" rIns="0" bIns="0" anchor="t">
            <a:noAutofit/>
          </a:bodyPr>
          <a:lstStyle/>
          <a:p>
            <a:pPr marL="343080" indent="-343080" defTabSz="457200">
              <a:lnSpc>
                <a:spcPct val="100000"/>
              </a:lnSpc>
              <a:buClr>
                <a:srgbClr val="001D3D"/>
              </a:buClr>
              <a:buFont typeface="Arial"/>
              <a:buChar char="•"/>
            </a:pPr>
            <a:r>
              <a:rPr lang="nl-NL" sz="2600" b="0" strike="noStrike" spc="-1">
                <a:solidFill>
                  <a:schemeClr val="dk1"/>
                </a:solidFill>
                <a:latin typeface="Aptos"/>
              </a:rPr>
              <a:t>Klik om de tekststijl van het model te bewerken</a:t>
            </a:r>
          </a:p>
          <a:p>
            <a:pPr marL="717480" lvl="1" indent="-358920" defTabSz="457200">
              <a:lnSpc>
                <a:spcPct val="100000"/>
              </a:lnSpc>
              <a:buClr>
                <a:srgbClr val="001D3D"/>
              </a:buClr>
              <a:buFont typeface="Lucida Grande"/>
              <a:buChar char="-"/>
            </a:pPr>
            <a:r>
              <a:rPr lang="nl-NL" sz="2200" b="0" strike="noStrike" spc="-1">
                <a:solidFill>
                  <a:schemeClr val="dk1"/>
                </a:solidFill>
                <a:latin typeface="Aptos"/>
              </a:rPr>
              <a:t>Tweede niveau</a:t>
            </a:r>
          </a:p>
          <a:p>
            <a:pPr marL="1073160" lvl="2" indent="-357120" defTabSz="457200">
              <a:lnSpc>
                <a:spcPct val="100000"/>
              </a:lnSpc>
              <a:buClr>
                <a:srgbClr val="001D3D"/>
              </a:buClr>
              <a:buFont typeface="Lucida Grande"/>
              <a:buChar char="-"/>
            </a:pPr>
            <a:r>
              <a:rPr lang="nl-NL" sz="1800" b="0" strike="noStrike" spc="-1">
                <a:solidFill>
                  <a:schemeClr val="dk1"/>
                </a:solidFill>
                <a:latin typeface="Aptos"/>
              </a:rPr>
              <a:t>Derde niveau</a:t>
            </a:r>
          </a:p>
          <a:p>
            <a:pPr marL="1430280" lvl="3" indent="-355680" defTabSz="457200">
              <a:lnSpc>
                <a:spcPct val="100000"/>
              </a:lnSpc>
              <a:buClr>
                <a:srgbClr val="001D3D"/>
              </a:buClr>
              <a:buFont typeface="Lucida Grande"/>
              <a:buChar char="-"/>
            </a:pPr>
            <a:r>
              <a:rPr lang="nl-NL" sz="1400" b="0" strike="noStrike" spc="-1">
                <a:solidFill>
                  <a:schemeClr val="dk1"/>
                </a:solidFill>
                <a:latin typeface="Aptos"/>
              </a:rPr>
              <a:t>Vierde niveau</a:t>
            </a:r>
          </a:p>
          <a:p>
            <a:pPr marL="1793880" lvl="4" indent="-360360" defTabSz="457200">
              <a:lnSpc>
                <a:spcPct val="100000"/>
              </a:lnSpc>
              <a:buClr>
                <a:srgbClr val="001D3D"/>
              </a:buClr>
              <a:buFont typeface="Lucida Grande"/>
              <a:buChar char="-"/>
            </a:pPr>
            <a:r>
              <a:rPr lang="nl-NL" sz="1400" b="0" strike="noStrike" spc="-1">
                <a:solidFill>
                  <a:schemeClr val="dk1"/>
                </a:solidFill>
                <a:latin typeface="Aptos"/>
              </a:rPr>
              <a:t>Vijfde niveau</a:t>
            </a:r>
          </a:p>
        </p:txBody>
      </p:sp>
      <p:pic>
        <p:nvPicPr>
          <p:cNvPr id="76" name="Afbeelding 6"/>
          <p:cNvPicPr/>
          <p:nvPr/>
        </p:nvPicPr>
        <p:blipFill>
          <a:blip r:embed="rId2"/>
          <a:srcRect r="19770"/>
          <a:stretch/>
        </p:blipFill>
        <p:spPr>
          <a:xfrm>
            <a:off x="360000" y="4630320"/>
            <a:ext cx="1602360" cy="379440"/>
          </a:xfrm>
          <a:prstGeom prst="rect">
            <a:avLst/>
          </a:prstGeom>
          <a:noFill/>
          <a:ln w="0">
            <a:noFill/>
          </a:ln>
        </p:spPr>
      </p:pic>
      <p:sp>
        <p:nvSpPr>
          <p:cNvPr id="77" name="PlaceHolder 3"/>
          <p:cNvSpPr>
            <a:spLocks noGrp="1"/>
          </p:cNvSpPr>
          <p:nvPr>
            <p:ph type="body"/>
          </p:nvPr>
        </p:nvSpPr>
        <p:spPr>
          <a:xfrm>
            <a:off x="4644000" y="972000"/>
            <a:ext cx="4042440" cy="3333600"/>
          </a:xfrm>
          <a:prstGeom prst="rect">
            <a:avLst/>
          </a:prstGeom>
          <a:noFill/>
          <a:ln w="0">
            <a:noFill/>
          </a:ln>
        </p:spPr>
        <p:txBody>
          <a:bodyPr lIns="0" tIns="0" rIns="0" bIns="0" anchor="t">
            <a:noAutofit/>
          </a:bodyPr>
          <a:lstStyle/>
          <a:p>
            <a:pPr marL="343080" indent="-343080" defTabSz="457200">
              <a:lnSpc>
                <a:spcPct val="100000"/>
              </a:lnSpc>
              <a:buClr>
                <a:srgbClr val="001D3D"/>
              </a:buClr>
              <a:buFont typeface="Arial"/>
              <a:buChar char="•"/>
            </a:pPr>
            <a:r>
              <a:rPr lang="nl-NL" sz="2600" b="0" strike="noStrike" spc="-1">
                <a:solidFill>
                  <a:schemeClr val="dk1"/>
                </a:solidFill>
                <a:latin typeface="Aptos"/>
              </a:rPr>
              <a:t>Klik om de tekststijl van het model te bewerken</a:t>
            </a:r>
          </a:p>
          <a:p>
            <a:pPr marL="717480" lvl="1" indent="-358920" defTabSz="457200">
              <a:lnSpc>
                <a:spcPct val="100000"/>
              </a:lnSpc>
              <a:buClr>
                <a:srgbClr val="001D3D"/>
              </a:buClr>
              <a:buFont typeface="Lucida Grande"/>
              <a:buChar char="-"/>
            </a:pPr>
            <a:r>
              <a:rPr lang="nl-NL" sz="2200" b="0" strike="noStrike" spc="-1">
                <a:solidFill>
                  <a:schemeClr val="dk1"/>
                </a:solidFill>
                <a:latin typeface="Aptos"/>
              </a:rPr>
              <a:t>Tweede niveau</a:t>
            </a:r>
          </a:p>
          <a:p>
            <a:pPr marL="1073160" lvl="2" indent="-357120" defTabSz="457200">
              <a:lnSpc>
                <a:spcPct val="100000"/>
              </a:lnSpc>
              <a:buClr>
                <a:srgbClr val="001D3D"/>
              </a:buClr>
              <a:buFont typeface="Lucida Grande"/>
              <a:buChar char="-"/>
            </a:pPr>
            <a:r>
              <a:rPr lang="nl-NL" sz="1800" b="0" strike="noStrike" spc="-1">
                <a:solidFill>
                  <a:schemeClr val="dk1"/>
                </a:solidFill>
                <a:latin typeface="Aptos"/>
              </a:rPr>
              <a:t>Derde niveau</a:t>
            </a:r>
          </a:p>
          <a:p>
            <a:pPr marL="1430280" lvl="3" indent="-355680" defTabSz="457200">
              <a:lnSpc>
                <a:spcPct val="100000"/>
              </a:lnSpc>
              <a:buClr>
                <a:srgbClr val="001D3D"/>
              </a:buClr>
              <a:buFont typeface="Lucida Grande"/>
              <a:buChar char="-"/>
            </a:pPr>
            <a:r>
              <a:rPr lang="nl-NL" sz="1400" b="0" strike="noStrike" spc="-1">
                <a:solidFill>
                  <a:schemeClr val="dk1"/>
                </a:solidFill>
                <a:latin typeface="Aptos"/>
              </a:rPr>
              <a:t>Vierde niveau</a:t>
            </a:r>
          </a:p>
          <a:p>
            <a:pPr marL="1793880" lvl="4" indent="-360360" defTabSz="457200">
              <a:lnSpc>
                <a:spcPct val="100000"/>
              </a:lnSpc>
              <a:buClr>
                <a:srgbClr val="001D3D"/>
              </a:buClr>
              <a:buFont typeface="Lucida Grande"/>
              <a:buChar char="-"/>
            </a:pPr>
            <a:r>
              <a:rPr lang="nl-NL" sz="1400" b="0" strike="noStrike" spc="-1">
                <a:solidFill>
                  <a:schemeClr val="dk1"/>
                </a:solidFill>
                <a:latin typeface="Aptos"/>
              </a:rPr>
              <a:t>Vijfde niveau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Quote/chapter – orange/brown">
    <p:bg>
      <p:bgPr>
        <a:blipFill rotWithShape="0">
          <a:blip r:embed="rId2"/>
          <a:stretch/>
        </a:blip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1272960" y="1314360"/>
            <a:ext cx="6598080" cy="2289240"/>
          </a:xfrm>
          <a:prstGeom prst="rect">
            <a:avLst/>
          </a:prstGeom>
          <a:noFill/>
          <a:ln w="0">
            <a:noFill/>
          </a:ln>
        </p:spPr>
        <p:txBody>
          <a:bodyPr lIns="0" tIns="0" rIns="0" bIns="0" anchor="ctr">
            <a:noAutofit/>
          </a:bodyPr>
          <a:lstStyle/>
          <a:p>
            <a:pPr indent="0" algn="ctr" defTabSz="457200">
              <a:lnSpc>
                <a:spcPct val="100000"/>
              </a:lnSpc>
              <a:buNone/>
            </a:pPr>
            <a:r>
              <a:rPr lang="nl-NL" sz="3400" b="1" strike="noStrike" spc="-1">
                <a:solidFill>
                  <a:srgbClr val="FFFFFF"/>
                </a:solidFill>
                <a:latin typeface="Aptos"/>
              </a:rPr>
              <a:t>Titelstijl van model bewerken</a:t>
            </a:r>
            <a:endParaRPr lang="nl-NL" sz="3400" b="0" strike="noStrike" spc="-1">
              <a:solidFill>
                <a:schemeClr val="dk1"/>
              </a:solidFill>
              <a:latin typeface="Franklin Gothic Book"/>
            </a:endParaRPr>
          </a:p>
        </p:txBody>
      </p:sp>
      <p:pic>
        <p:nvPicPr>
          <p:cNvPr id="8" name="Afbeelding 4" descr="UM40_RGB_B_diap.png"/>
          <p:cNvPicPr/>
          <p:nvPr/>
        </p:nvPicPr>
        <p:blipFill>
          <a:blip r:embed="rId3"/>
          <a:srcRect r="20320"/>
          <a:stretch/>
        </p:blipFill>
        <p:spPr>
          <a:xfrm>
            <a:off x="360000" y="4630320"/>
            <a:ext cx="1590120" cy="381600"/>
          </a:xfrm>
          <a:prstGeom prst="rect">
            <a:avLst/>
          </a:prstGeom>
          <a:noFill/>
          <a:ln w="0">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ext – table">
    <p:bg>
      <p:bgPr>
        <a:solidFill>
          <a:srgbClr val="FFFEFA"/>
        </a:solidFill>
        <a:effectLst/>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360000" y="310680"/>
            <a:ext cx="8326440" cy="566640"/>
          </a:xfrm>
          <a:prstGeom prst="rect">
            <a:avLst/>
          </a:prstGeom>
          <a:noFill/>
          <a:ln w="0">
            <a:noFill/>
          </a:ln>
        </p:spPr>
        <p:txBody>
          <a:bodyPr lIns="0" tIns="0" rIns="0" bIns="0" anchor="t">
            <a:noAutofit/>
          </a:bodyPr>
          <a:lstStyle/>
          <a:p>
            <a:pPr indent="0" defTabSz="457200">
              <a:lnSpc>
                <a:spcPct val="100000"/>
              </a:lnSpc>
              <a:buNone/>
            </a:pPr>
            <a:r>
              <a:rPr lang="nl-NL" sz="3400" b="1" strike="noStrike" spc="-1">
                <a:solidFill>
                  <a:schemeClr val="dk2"/>
                </a:solidFill>
                <a:latin typeface="Aptos"/>
              </a:rPr>
              <a:t>Titelstijl van model bewerken</a:t>
            </a:r>
            <a:endParaRPr lang="nl-NL" sz="3400" b="0" strike="noStrike" spc="-1">
              <a:solidFill>
                <a:schemeClr val="dk1"/>
              </a:solidFill>
              <a:latin typeface="Franklin Gothic Book"/>
            </a:endParaRPr>
          </a:p>
        </p:txBody>
      </p:sp>
      <p:sp>
        <p:nvSpPr>
          <p:cNvPr id="79" name="PlaceHolder 2"/>
          <p:cNvSpPr>
            <a:spLocks noGrp="1"/>
          </p:cNvSpPr>
          <p:nvPr>
            <p:ph type="body"/>
          </p:nvPr>
        </p:nvSpPr>
        <p:spPr>
          <a:xfrm>
            <a:off x="360360" y="972000"/>
            <a:ext cx="8326080" cy="3337200"/>
          </a:xfrm>
          <a:prstGeom prst="rect">
            <a:avLst/>
          </a:prstGeom>
          <a:noFill/>
          <a:ln w="0">
            <a:noFill/>
          </a:ln>
        </p:spPr>
        <p:txBody>
          <a:bodyPr lIns="90000" tIns="45000" rIns="90000" bIns="45000" anchor="t">
            <a:noAutofit/>
          </a:bodyPr>
          <a:lstStyle/>
          <a:p>
            <a:pPr marL="432000" indent="-324000">
              <a:spcBef>
                <a:spcPts val="1417"/>
              </a:spcBef>
              <a:buClr>
                <a:srgbClr val="000000"/>
              </a:buClr>
              <a:buSzPct val="45000"/>
              <a:buFont typeface="Wingdings" charset="2"/>
              <a:buChar char=""/>
            </a:pPr>
            <a:r>
              <a:rPr lang="nl-NL" sz="1800" b="0" strike="noStrike" spc="-1">
                <a:solidFill>
                  <a:schemeClr val="dk1"/>
                </a:solidFill>
                <a:latin typeface="Aptos"/>
              </a:rPr>
              <a:t>Click to edit the outline text format</a:t>
            </a:r>
          </a:p>
          <a:p>
            <a:pPr marL="864000" lvl="1" indent="-324000">
              <a:spcBef>
                <a:spcPts val="1134"/>
              </a:spcBef>
              <a:buClr>
                <a:srgbClr val="000000"/>
              </a:buClr>
              <a:buSzPct val="75000"/>
              <a:buFont typeface="Symbol" charset="2"/>
              <a:buChar char=""/>
            </a:pPr>
            <a:r>
              <a:rPr lang="nl-NL" sz="1800" b="0" strike="noStrike" spc="-1">
                <a:solidFill>
                  <a:schemeClr val="dk1"/>
                </a:solidFill>
                <a:latin typeface="Aptos"/>
              </a:rPr>
              <a:t>Second Outline Level</a:t>
            </a:r>
          </a:p>
          <a:p>
            <a:pPr marL="1296000" lvl="2" indent="-288000">
              <a:spcBef>
                <a:spcPts val="850"/>
              </a:spcBef>
              <a:buClr>
                <a:srgbClr val="000000"/>
              </a:buClr>
              <a:buSzPct val="45000"/>
              <a:buFont typeface="Wingdings" charset="2"/>
              <a:buChar char=""/>
            </a:pPr>
            <a:r>
              <a:rPr lang="nl-NL" sz="1800" b="0" strike="noStrike" spc="-1">
                <a:solidFill>
                  <a:schemeClr val="dk1"/>
                </a:solidFill>
                <a:latin typeface="Aptos"/>
              </a:rPr>
              <a:t>Third Outline Level</a:t>
            </a:r>
          </a:p>
          <a:p>
            <a:pPr marL="1728000" lvl="3" indent="-216000">
              <a:spcBef>
                <a:spcPts val="567"/>
              </a:spcBef>
              <a:buClr>
                <a:srgbClr val="000000"/>
              </a:buClr>
              <a:buSzPct val="75000"/>
              <a:buFont typeface="Symbol" charset="2"/>
              <a:buChar char=""/>
            </a:pPr>
            <a:r>
              <a:rPr lang="nl-NL" sz="1800" b="0" strike="noStrike" spc="-1">
                <a:solidFill>
                  <a:schemeClr val="dk1"/>
                </a:solidFill>
                <a:latin typeface="Aptos"/>
              </a:rPr>
              <a:t>Fourth Outline Level</a:t>
            </a:r>
          </a:p>
          <a:p>
            <a:pPr marL="2160000" lvl="4" indent="-216000">
              <a:spcBef>
                <a:spcPts val="283"/>
              </a:spcBef>
              <a:buClr>
                <a:srgbClr val="000000"/>
              </a:buClr>
              <a:buSzPct val="45000"/>
              <a:buFont typeface="Wingdings" charset="2"/>
              <a:buChar char=""/>
            </a:pPr>
            <a:r>
              <a:rPr lang="nl-NL" sz="1800" b="0" strike="noStrike" spc="-1">
                <a:solidFill>
                  <a:schemeClr val="dk1"/>
                </a:solidFill>
                <a:latin typeface="Aptos"/>
              </a:rPr>
              <a:t>Fifth Outline Level</a:t>
            </a:r>
          </a:p>
          <a:p>
            <a:pPr marL="2592000" lvl="5" indent="-216000">
              <a:spcBef>
                <a:spcPts val="283"/>
              </a:spcBef>
              <a:buClr>
                <a:srgbClr val="000000"/>
              </a:buClr>
              <a:buSzPct val="45000"/>
              <a:buFont typeface="Wingdings" charset="2"/>
              <a:buChar char=""/>
            </a:pPr>
            <a:r>
              <a:rPr lang="nl-NL" sz="1800" b="0" strike="noStrike" spc="-1">
                <a:solidFill>
                  <a:schemeClr val="dk1"/>
                </a:solidFill>
                <a:latin typeface="Aptos"/>
              </a:rPr>
              <a:t>Sixth Outline Level</a:t>
            </a:r>
          </a:p>
          <a:p>
            <a:pPr marL="3024000" lvl="6" indent="-216000">
              <a:spcBef>
                <a:spcPts val="283"/>
              </a:spcBef>
              <a:buClr>
                <a:srgbClr val="000000"/>
              </a:buClr>
              <a:buSzPct val="45000"/>
              <a:buFont typeface="Wingdings" charset="2"/>
              <a:buChar char=""/>
            </a:pPr>
            <a:r>
              <a:rPr lang="nl-NL" sz="1800" b="0" strike="noStrike" spc="-1">
                <a:solidFill>
                  <a:schemeClr val="dk1"/>
                </a:solidFill>
                <a:latin typeface="Aptos"/>
              </a:rPr>
              <a:t>Seventh Outline Level</a:t>
            </a:r>
          </a:p>
        </p:txBody>
      </p:sp>
      <p:pic>
        <p:nvPicPr>
          <p:cNvPr id="80" name="Afbeelding 7"/>
          <p:cNvPicPr/>
          <p:nvPr/>
        </p:nvPicPr>
        <p:blipFill>
          <a:blip r:embed="rId2"/>
          <a:srcRect r="19770"/>
          <a:stretch/>
        </p:blipFill>
        <p:spPr>
          <a:xfrm>
            <a:off x="360000" y="4630320"/>
            <a:ext cx="1602360" cy="379440"/>
          </a:xfrm>
          <a:prstGeom prst="rect">
            <a:avLst/>
          </a:prstGeom>
          <a:noFill/>
          <a:ln w="0">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Quote/chapter – stones – light">
    <p:bg>
      <p:bgPr>
        <a:blipFill rotWithShape="0">
          <a:blip r:embed="rId2"/>
          <a:stretch/>
        </a:blipFill>
        <a:effectLst/>
      </p:bgPr>
    </p:bg>
    <p:spTree>
      <p:nvGrpSpPr>
        <p:cNvPr id="1" name=""/>
        <p:cNvGrpSpPr/>
        <p:nvPr/>
      </p:nvGrpSpPr>
      <p:grpSpPr>
        <a:xfrm>
          <a:off x="0" y="0"/>
          <a:ext cx="0" cy="0"/>
          <a:chOff x="0" y="0"/>
          <a:chExt cx="0" cy="0"/>
        </a:xfrm>
      </p:grpSpPr>
      <p:pic>
        <p:nvPicPr>
          <p:cNvPr id="81" name="Afbeelding 10" descr="UM40_RGB_B_blauw.png"/>
          <p:cNvPicPr/>
          <p:nvPr/>
        </p:nvPicPr>
        <p:blipFill>
          <a:blip r:embed="rId3"/>
          <a:srcRect r="20320"/>
          <a:stretch/>
        </p:blipFill>
        <p:spPr>
          <a:xfrm>
            <a:off x="360000" y="4630680"/>
            <a:ext cx="1590120" cy="381600"/>
          </a:xfrm>
          <a:prstGeom prst="rect">
            <a:avLst/>
          </a:prstGeom>
          <a:noFill/>
          <a:ln w="0">
            <a:noFill/>
          </a:ln>
        </p:spPr>
      </p:pic>
      <p:sp>
        <p:nvSpPr>
          <p:cNvPr id="82" name="PlaceHolder 1"/>
          <p:cNvSpPr>
            <a:spLocks noGrp="1"/>
          </p:cNvSpPr>
          <p:nvPr>
            <p:ph type="title"/>
          </p:nvPr>
        </p:nvSpPr>
        <p:spPr>
          <a:xfrm>
            <a:off x="1272960" y="1314360"/>
            <a:ext cx="6598080" cy="2289240"/>
          </a:xfrm>
          <a:prstGeom prst="rect">
            <a:avLst/>
          </a:prstGeom>
          <a:noFill/>
          <a:ln w="0">
            <a:noFill/>
          </a:ln>
        </p:spPr>
        <p:txBody>
          <a:bodyPr lIns="0" tIns="0" rIns="0" bIns="0" anchor="ctr">
            <a:noAutofit/>
          </a:bodyPr>
          <a:lstStyle/>
          <a:p>
            <a:pPr indent="0" algn="ctr" defTabSz="457200">
              <a:lnSpc>
                <a:spcPct val="100000"/>
              </a:lnSpc>
              <a:buNone/>
            </a:pPr>
            <a:r>
              <a:rPr lang="nl-NL" sz="3400" b="1" strike="noStrike" spc="-1">
                <a:solidFill>
                  <a:srgbClr val="001D3D"/>
                </a:solidFill>
                <a:latin typeface="Aptos"/>
              </a:rPr>
              <a:t>Titelstijl van model bewerken</a:t>
            </a:r>
            <a:endParaRPr lang="nl-NL" sz="3400" b="0" strike="noStrike" spc="-1">
              <a:solidFill>
                <a:schemeClr val="dk1"/>
              </a:solidFill>
              <a:latin typeface="Franklin Gothic Book"/>
            </a:endParaRPr>
          </a:p>
        </p:txBody>
      </p:sp>
      <p:sp>
        <p:nvSpPr>
          <p:cNvPr id="83"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nl-NL" sz="2600" b="0" strike="noStrike" spc="-1">
                <a:solidFill>
                  <a:schemeClr val="dk1"/>
                </a:solidFill>
                <a:latin typeface="Aptos"/>
              </a:rPr>
              <a:t>Click to edit the outline text format</a:t>
            </a:r>
          </a:p>
          <a:p>
            <a:pPr marL="864000" lvl="1" indent="-324000">
              <a:spcBef>
                <a:spcPts val="1134"/>
              </a:spcBef>
              <a:buClr>
                <a:srgbClr val="000000"/>
              </a:buClr>
              <a:buSzPct val="75000"/>
              <a:buFont typeface="Symbol" charset="2"/>
              <a:buChar char=""/>
            </a:pPr>
            <a:r>
              <a:rPr lang="nl-NL" sz="1800" b="0" strike="noStrike" spc="-1">
                <a:solidFill>
                  <a:schemeClr val="dk1"/>
                </a:solidFill>
                <a:latin typeface="Aptos"/>
              </a:rPr>
              <a:t>Second Outline Level</a:t>
            </a:r>
          </a:p>
          <a:p>
            <a:pPr marL="1296000" lvl="2" indent="-288000">
              <a:spcBef>
                <a:spcPts val="850"/>
              </a:spcBef>
              <a:buClr>
                <a:srgbClr val="000000"/>
              </a:buClr>
              <a:buSzPct val="45000"/>
              <a:buFont typeface="Wingdings" charset="2"/>
              <a:buChar char=""/>
            </a:pPr>
            <a:r>
              <a:rPr lang="nl-NL" sz="1400" b="0" strike="noStrike" spc="-1">
                <a:solidFill>
                  <a:schemeClr val="dk1"/>
                </a:solidFill>
                <a:latin typeface="Aptos"/>
              </a:rPr>
              <a:t>Third Outline Level</a:t>
            </a:r>
          </a:p>
          <a:p>
            <a:pPr marL="1728000" lvl="3" indent="-216000">
              <a:spcBef>
                <a:spcPts val="567"/>
              </a:spcBef>
              <a:buClr>
                <a:srgbClr val="000000"/>
              </a:buClr>
              <a:buSzPct val="75000"/>
              <a:buFont typeface="Symbol" charset="2"/>
              <a:buChar char=""/>
            </a:pPr>
            <a:r>
              <a:rPr lang="nl-NL" sz="1400" b="0" strike="noStrike" spc="-1">
                <a:solidFill>
                  <a:schemeClr val="dk1"/>
                </a:solidFill>
                <a:latin typeface="Aptos"/>
              </a:rPr>
              <a:t>Fourth Outline Level</a:t>
            </a:r>
          </a:p>
          <a:p>
            <a:pPr marL="2160000" lvl="4" indent="-216000">
              <a:spcBef>
                <a:spcPts val="283"/>
              </a:spcBef>
              <a:buClr>
                <a:srgbClr val="000000"/>
              </a:buClr>
              <a:buSzPct val="45000"/>
              <a:buFont typeface="Wingdings" charset="2"/>
              <a:buChar char=""/>
            </a:pPr>
            <a:r>
              <a:rPr lang="nl-NL" sz="2000" b="0" strike="noStrike" spc="-1">
                <a:solidFill>
                  <a:schemeClr val="dk1"/>
                </a:solidFill>
                <a:latin typeface="Aptos"/>
              </a:rPr>
              <a:t>Fifth Outline Level</a:t>
            </a:r>
          </a:p>
          <a:p>
            <a:pPr marL="2592000" lvl="5" indent="-216000">
              <a:spcBef>
                <a:spcPts val="283"/>
              </a:spcBef>
              <a:buClr>
                <a:srgbClr val="000000"/>
              </a:buClr>
              <a:buSzPct val="45000"/>
              <a:buFont typeface="Wingdings" charset="2"/>
              <a:buChar char=""/>
            </a:pPr>
            <a:r>
              <a:rPr lang="nl-NL" sz="2000" b="0" strike="noStrike" spc="-1">
                <a:solidFill>
                  <a:schemeClr val="dk1"/>
                </a:solidFill>
                <a:latin typeface="Aptos"/>
              </a:rPr>
              <a:t>Sixth Outline Level</a:t>
            </a:r>
          </a:p>
          <a:p>
            <a:pPr marL="3024000" lvl="6" indent="-216000">
              <a:spcBef>
                <a:spcPts val="283"/>
              </a:spcBef>
              <a:buClr>
                <a:srgbClr val="000000"/>
              </a:buClr>
              <a:buSzPct val="45000"/>
              <a:buFont typeface="Wingdings" charset="2"/>
              <a:buChar char=""/>
            </a:pPr>
            <a:r>
              <a:rPr lang="nl-NL" sz="2000" b="0" strike="noStrike" spc="-1">
                <a:solidFill>
                  <a:schemeClr val="dk1"/>
                </a:solidFill>
                <a:latin typeface="Aptos"/>
              </a:rPr>
              <a:t>Seventh Outline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page_W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7621190" cy="791996"/>
          </a:xfrm>
        </p:spPr>
        <p:txBody>
          <a:bodyPr>
            <a:noAutofit/>
          </a:bodyPr>
          <a:lstStyle>
            <a:lvl1pPr>
              <a:lnSpc>
                <a:spcPct val="90000"/>
              </a:lnSpc>
              <a:defRPr sz="2850">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0" name="Text Placeholder 9">
            <a:extLst>
              <a:ext uri="{FF2B5EF4-FFF2-40B4-BE49-F238E27FC236}">
                <a16:creationId xmlns:a16="http://schemas.microsoft.com/office/drawing/2014/main" id="{F542F0EE-7D2C-22EC-DD6A-94F7CC3B0543}"/>
              </a:ext>
            </a:extLst>
          </p:cNvPr>
          <p:cNvSpPr>
            <a:spLocks noGrp="1"/>
          </p:cNvSpPr>
          <p:nvPr>
            <p:ph type="body" sz="quarter" idx="14"/>
          </p:nvPr>
        </p:nvSpPr>
        <p:spPr>
          <a:xfrm>
            <a:off x="379810" y="1750219"/>
            <a:ext cx="762119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781296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page_Zachtblauw">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7621190" cy="791996"/>
          </a:xfrm>
        </p:spPr>
        <p:txBody>
          <a:bodyPr>
            <a:noAutofit/>
          </a:bodyPr>
          <a:lstStyle>
            <a:lvl1pPr>
              <a:lnSpc>
                <a:spcPct val="90000"/>
              </a:lnSpc>
              <a:defRPr sz="2850">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6" name="Text Placeholder 9">
            <a:extLst>
              <a:ext uri="{FF2B5EF4-FFF2-40B4-BE49-F238E27FC236}">
                <a16:creationId xmlns:a16="http://schemas.microsoft.com/office/drawing/2014/main" id="{8E672CFD-5241-F8C9-C713-C14AA13BF8FC}"/>
              </a:ext>
            </a:extLst>
          </p:cNvPr>
          <p:cNvSpPr>
            <a:spLocks noGrp="1"/>
          </p:cNvSpPr>
          <p:nvPr>
            <p:ph type="body" sz="quarter" idx="14"/>
          </p:nvPr>
        </p:nvSpPr>
        <p:spPr>
          <a:xfrm>
            <a:off x="379810" y="1750219"/>
            <a:ext cx="762119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10189518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page_Zachtroz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7621190" cy="791996"/>
          </a:xfrm>
        </p:spPr>
        <p:txBody>
          <a:bodyPr>
            <a:noAutofit/>
          </a:bodyPr>
          <a:lstStyle>
            <a:lvl1pPr>
              <a:lnSpc>
                <a:spcPct val="90000"/>
              </a:lnSpc>
              <a:defRPr sz="2850">
                <a:solidFill>
                  <a:schemeClr val="accent3"/>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3"/>
                </a:solidFill>
              </a:defRPr>
            </a:lvl1pPr>
          </a:lstStyle>
          <a:p>
            <a:r>
              <a:rPr lang="en-GB">
                <a:solidFill>
                  <a:schemeClr val="accent3"/>
                </a:solidFill>
              </a:rPr>
              <a:t>[Add footer text via: Insert → Header &amp; Footer]</a:t>
            </a:r>
            <a:endParaRPr lang="en-NL" dirty="0">
              <a:solidFill>
                <a:schemeClr val="accent3"/>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3"/>
                </a:solidFill>
              </a:defRPr>
            </a:lvl1pPr>
          </a:lstStyle>
          <a:p>
            <a:pPr algn="r"/>
            <a:endParaRPr lang="en-US" dirty="0">
              <a:solidFill>
                <a:schemeClr val="accent3"/>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3"/>
                </a:solidFill>
              </a:defRPr>
            </a:lvl1pPr>
          </a:lstStyle>
          <a:p>
            <a:fld id="{B6F15528-21DE-4FAA-801E-634DDDAF4B2B}" type="slidenum">
              <a:rPr lang="en-NL" smtClean="0"/>
              <a:pPr/>
              <a:t>‹#›</a:t>
            </a:fld>
            <a:endParaRPr lang="en-NL" dirty="0"/>
          </a:p>
        </p:txBody>
      </p:sp>
      <p:pic>
        <p:nvPicPr>
          <p:cNvPr id="8" name="Graphic 7">
            <a:extLst>
              <a:ext uri="{FF2B5EF4-FFF2-40B4-BE49-F238E27FC236}">
                <a16:creationId xmlns:a16="http://schemas.microsoft.com/office/drawing/2014/main" id="{17C3AA4F-F278-1725-C45A-6E7B5B408B6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6" name="Text Placeholder 9">
            <a:extLst>
              <a:ext uri="{FF2B5EF4-FFF2-40B4-BE49-F238E27FC236}">
                <a16:creationId xmlns:a16="http://schemas.microsoft.com/office/drawing/2014/main" id="{958F8BBB-3CCA-B426-42FC-DB91751CE42C}"/>
              </a:ext>
            </a:extLst>
          </p:cNvPr>
          <p:cNvSpPr>
            <a:spLocks noGrp="1"/>
          </p:cNvSpPr>
          <p:nvPr>
            <p:ph type="body" sz="quarter" idx="14"/>
          </p:nvPr>
        </p:nvSpPr>
        <p:spPr>
          <a:xfrm>
            <a:off x="379810" y="1750219"/>
            <a:ext cx="7621190" cy="2252663"/>
          </a:xfrm>
        </p:spPr>
        <p:txBody>
          <a:bodyPr/>
          <a:lstStyle>
            <a:lvl1pPr marL="0" indent="-202500">
              <a:defRPr>
                <a:solidFill>
                  <a:schemeClr val="accent3"/>
                </a:solidFill>
              </a:defRPr>
            </a:lvl1pPr>
            <a:lvl2pPr marL="405000" indent="-202500">
              <a:buFont typeface="System Font Regular"/>
              <a:buChar char="-"/>
              <a:defRPr sz="1350">
                <a:solidFill>
                  <a:schemeClr val="accent3"/>
                </a:solidFill>
              </a:defRPr>
            </a:lvl2pPr>
            <a:lvl3pPr marL="607500" indent="-202500">
              <a:buFont typeface="System Font Regular"/>
              <a:buChar char="-"/>
              <a:defRPr sz="120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90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51945885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page_Botergeel">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7621190" cy="791996"/>
          </a:xfrm>
        </p:spPr>
        <p:txBody>
          <a:bodyPr>
            <a:noAutofit/>
          </a:bodyPr>
          <a:lstStyle>
            <a:lvl1pPr>
              <a:lnSpc>
                <a:spcPct val="90000"/>
              </a:lnSpc>
              <a:defRPr sz="2850">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6" name="Text Placeholder 9">
            <a:extLst>
              <a:ext uri="{FF2B5EF4-FFF2-40B4-BE49-F238E27FC236}">
                <a16:creationId xmlns:a16="http://schemas.microsoft.com/office/drawing/2014/main" id="{3752BD4A-B0E6-DB6C-3DCB-9B8BF3A1B94B}"/>
              </a:ext>
            </a:extLst>
          </p:cNvPr>
          <p:cNvSpPr>
            <a:spLocks noGrp="1"/>
          </p:cNvSpPr>
          <p:nvPr>
            <p:ph type="body" sz="quarter" idx="14"/>
          </p:nvPr>
        </p:nvSpPr>
        <p:spPr>
          <a:xfrm>
            <a:off x="379810" y="1750219"/>
            <a:ext cx="762119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41263556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page_Staalblauw">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DFC02-B531-DD56-F496-10872B596C78}"/>
              </a:ext>
            </a:extLst>
          </p:cNvPr>
          <p:cNvSpPr>
            <a:spLocks noGrp="1"/>
          </p:cNvSpPr>
          <p:nvPr>
            <p:ph type="title" hasCustomPrompt="1"/>
          </p:nvPr>
        </p:nvSpPr>
        <p:spPr>
          <a:xfrm>
            <a:off x="379810" y="578914"/>
            <a:ext cx="7621190" cy="791996"/>
          </a:xfrm>
        </p:spPr>
        <p:txBody>
          <a:bodyPr>
            <a:noAutofit/>
          </a:bodyPr>
          <a:lstStyle>
            <a:lvl1pPr>
              <a:lnSpc>
                <a:spcPct val="90000"/>
              </a:lnSpc>
              <a:defRPr sz="2850">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C1E45565-1E9C-EC0E-263F-2EE4248167CE}"/>
              </a:ext>
            </a:extLst>
          </p:cNvPr>
          <p:cNvSpPr>
            <a:spLocks noGrp="1"/>
          </p:cNvSpPr>
          <p:nvPr>
            <p:ph type="ftr" sz="quarter" idx="10"/>
          </p:nvPr>
        </p:nvSpPr>
        <p:spPr/>
        <p:txBody>
          <a:bodyPr/>
          <a:lstStyle>
            <a:lvl1pPr>
              <a:defRPr>
                <a:solidFill>
                  <a:schemeClr val="tx1"/>
                </a:solidFill>
              </a:defRPr>
            </a:lvl1pPr>
          </a:lstStyle>
          <a:p>
            <a:r>
              <a:rPr lang="en-GB" dirty="0"/>
              <a:t>[Add footer text via: Insert → Header &amp; Footer]</a:t>
            </a:r>
          </a:p>
        </p:txBody>
      </p:sp>
      <p:sp>
        <p:nvSpPr>
          <p:cNvPr id="4" name="Date Placeholder 3">
            <a:extLst>
              <a:ext uri="{FF2B5EF4-FFF2-40B4-BE49-F238E27FC236}">
                <a16:creationId xmlns:a16="http://schemas.microsoft.com/office/drawing/2014/main" id="{2CCA014F-0269-AAD5-41BE-35C9189BECD1}"/>
              </a:ext>
            </a:extLst>
          </p:cNvPr>
          <p:cNvSpPr>
            <a:spLocks noGrp="1"/>
          </p:cNvSpPr>
          <p:nvPr>
            <p:ph type="dt" sz="half" idx="11"/>
          </p:nvPr>
        </p:nvSpPr>
        <p:spPr/>
        <p:txBody>
          <a:bodyPr/>
          <a:lstStyle>
            <a:lvl1pPr>
              <a:defRPr>
                <a:solidFill>
                  <a:schemeClr val="tx1"/>
                </a:solidFill>
              </a:defRPr>
            </a:lvl1pPr>
          </a:lstStyle>
          <a:p>
            <a:pPr algn="r"/>
            <a:endParaRPr lang="en-US" dirty="0">
              <a:solidFill>
                <a:schemeClr val="tx1"/>
              </a:solidFill>
            </a:endParaRPr>
          </a:p>
        </p:txBody>
      </p:sp>
      <p:sp>
        <p:nvSpPr>
          <p:cNvPr id="5" name="Slide Number Placeholder 4">
            <a:extLst>
              <a:ext uri="{FF2B5EF4-FFF2-40B4-BE49-F238E27FC236}">
                <a16:creationId xmlns:a16="http://schemas.microsoft.com/office/drawing/2014/main" id="{EF85A040-B99A-0F1E-6BCC-5EF50656A910}"/>
              </a:ext>
            </a:extLst>
          </p:cNvPr>
          <p:cNvSpPr>
            <a:spLocks noGrp="1"/>
          </p:cNvSpPr>
          <p:nvPr>
            <p:ph type="sldNum" sz="quarter" idx="12"/>
          </p:nvPr>
        </p:nvSpPr>
        <p:spPr/>
        <p:txBody>
          <a:bodyPr/>
          <a:lstStyle>
            <a:lvl1pPr>
              <a:defRPr>
                <a:solidFill>
                  <a:schemeClr val="tx1"/>
                </a:solidFill>
              </a:defRPr>
            </a:lvl1pPr>
          </a:lstStyle>
          <a:p>
            <a:fld id="{B6F15528-21DE-4FAA-801E-634DDDAF4B2B}" type="slidenum">
              <a:rPr lang="en-NL" smtClean="0"/>
              <a:pPr/>
              <a:t>‹#›</a:t>
            </a:fld>
            <a:endParaRPr lang="en-NL" dirty="0"/>
          </a:p>
        </p:txBody>
      </p:sp>
      <p:pic>
        <p:nvPicPr>
          <p:cNvPr id="8" name="Graphic 7">
            <a:extLst>
              <a:ext uri="{FF2B5EF4-FFF2-40B4-BE49-F238E27FC236}">
                <a16:creationId xmlns:a16="http://schemas.microsoft.com/office/drawing/2014/main" id="{342BC351-8B96-CF71-EDBE-05F1A8B32A2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6" name="Text Placeholder 9">
            <a:extLst>
              <a:ext uri="{FF2B5EF4-FFF2-40B4-BE49-F238E27FC236}">
                <a16:creationId xmlns:a16="http://schemas.microsoft.com/office/drawing/2014/main" id="{CCCB8CBA-6D04-C96D-5F90-DC80679B0748}"/>
              </a:ext>
            </a:extLst>
          </p:cNvPr>
          <p:cNvSpPr>
            <a:spLocks noGrp="1"/>
          </p:cNvSpPr>
          <p:nvPr>
            <p:ph type="body" sz="quarter" idx="14"/>
          </p:nvPr>
        </p:nvSpPr>
        <p:spPr>
          <a:xfrm>
            <a:off x="379810" y="1750219"/>
            <a:ext cx="762119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55167714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page-2col_W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8002190" cy="791996"/>
          </a:xfrm>
        </p:spPr>
        <p:txBody>
          <a:bodyPr>
            <a:noAutofit/>
          </a:bodyPr>
          <a:lstStyle>
            <a:lvl1pPr>
              <a:lnSpc>
                <a:spcPct val="90000"/>
              </a:lnSpc>
              <a:defRPr sz="2850">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0" name="Text Placeholder 9">
            <a:extLst>
              <a:ext uri="{FF2B5EF4-FFF2-40B4-BE49-F238E27FC236}">
                <a16:creationId xmlns:a16="http://schemas.microsoft.com/office/drawing/2014/main" id="{F542F0EE-7D2C-22EC-DD6A-94F7CC3B0543}"/>
              </a:ext>
            </a:extLst>
          </p:cNvPr>
          <p:cNvSpPr>
            <a:spLocks noGrp="1"/>
          </p:cNvSpPr>
          <p:nvPr>
            <p:ph type="body" sz="quarter" idx="14"/>
          </p:nvPr>
        </p:nvSpPr>
        <p:spPr>
          <a:xfrm>
            <a:off x="379811" y="1750219"/>
            <a:ext cx="381000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ext Placeholder 9">
            <a:extLst>
              <a:ext uri="{FF2B5EF4-FFF2-40B4-BE49-F238E27FC236}">
                <a16:creationId xmlns:a16="http://schemas.microsoft.com/office/drawing/2014/main" id="{E40ABC3F-C6B4-594A-E908-BCBED7A96A95}"/>
              </a:ext>
            </a:extLst>
          </p:cNvPr>
          <p:cNvSpPr>
            <a:spLocks noGrp="1"/>
          </p:cNvSpPr>
          <p:nvPr>
            <p:ph type="body" sz="quarter" idx="15"/>
          </p:nvPr>
        </p:nvSpPr>
        <p:spPr>
          <a:xfrm>
            <a:off x="4572595" y="1754206"/>
            <a:ext cx="381000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814089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page-2col_Zachtblau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8002190" cy="791996"/>
          </a:xfrm>
        </p:spPr>
        <p:txBody>
          <a:bodyPr>
            <a:noAutofit/>
          </a:bodyPr>
          <a:lstStyle>
            <a:lvl1pPr>
              <a:lnSpc>
                <a:spcPct val="90000"/>
              </a:lnSpc>
              <a:defRPr sz="2850">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0" name="Text Placeholder 9">
            <a:extLst>
              <a:ext uri="{FF2B5EF4-FFF2-40B4-BE49-F238E27FC236}">
                <a16:creationId xmlns:a16="http://schemas.microsoft.com/office/drawing/2014/main" id="{F542F0EE-7D2C-22EC-DD6A-94F7CC3B0543}"/>
              </a:ext>
            </a:extLst>
          </p:cNvPr>
          <p:cNvSpPr>
            <a:spLocks noGrp="1"/>
          </p:cNvSpPr>
          <p:nvPr>
            <p:ph type="body" sz="quarter" idx="14"/>
          </p:nvPr>
        </p:nvSpPr>
        <p:spPr>
          <a:xfrm>
            <a:off x="379811" y="1750219"/>
            <a:ext cx="381000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ext Placeholder 9">
            <a:extLst>
              <a:ext uri="{FF2B5EF4-FFF2-40B4-BE49-F238E27FC236}">
                <a16:creationId xmlns:a16="http://schemas.microsoft.com/office/drawing/2014/main" id="{E40ABC3F-C6B4-594A-E908-BCBED7A96A95}"/>
              </a:ext>
            </a:extLst>
          </p:cNvPr>
          <p:cNvSpPr>
            <a:spLocks noGrp="1"/>
          </p:cNvSpPr>
          <p:nvPr>
            <p:ph type="body" sz="quarter" idx="15"/>
          </p:nvPr>
        </p:nvSpPr>
        <p:spPr>
          <a:xfrm>
            <a:off x="4572595" y="1754206"/>
            <a:ext cx="381000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541282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page-2col_Zachtroz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8002190" cy="791996"/>
          </a:xfrm>
        </p:spPr>
        <p:txBody>
          <a:bodyPr>
            <a:noAutofit/>
          </a:bodyPr>
          <a:lstStyle>
            <a:lvl1pPr>
              <a:lnSpc>
                <a:spcPct val="90000"/>
              </a:lnSpc>
              <a:defRPr sz="2850">
                <a:solidFill>
                  <a:schemeClr val="accent3"/>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3"/>
                </a:solidFill>
              </a:defRPr>
            </a:lvl1pPr>
          </a:lstStyle>
          <a:p>
            <a:r>
              <a:rPr lang="en-GB" dirty="0"/>
              <a:t>[Add footer text via: Insert → Header &amp; Footer]</a:t>
            </a:r>
            <a:endParaRPr lang="en-GB" dirty="0">
              <a:solidFill>
                <a:schemeClr val="accent3"/>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3"/>
                </a:solidFill>
              </a:defRPr>
            </a:lvl1pPr>
          </a:lstStyle>
          <a:p>
            <a:pPr algn="r"/>
            <a:endParaRPr lang="en-US" dirty="0">
              <a:solidFill>
                <a:schemeClr val="accent3"/>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3"/>
                </a:solidFill>
              </a:defRPr>
            </a:lvl1pPr>
          </a:lstStyle>
          <a:p>
            <a:fld id="{B6F15528-21DE-4FAA-801E-634DDDAF4B2B}" type="slidenum">
              <a:rPr lang="en-NL" smtClean="0"/>
              <a:pPr/>
              <a:t>‹#›</a:t>
            </a:fld>
            <a:endParaRPr lang="en-NL" dirty="0"/>
          </a:p>
        </p:txBody>
      </p:sp>
      <p:sp>
        <p:nvSpPr>
          <p:cNvPr id="10" name="Text Placeholder 9">
            <a:extLst>
              <a:ext uri="{FF2B5EF4-FFF2-40B4-BE49-F238E27FC236}">
                <a16:creationId xmlns:a16="http://schemas.microsoft.com/office/drawing/2014/main" id="{F542F0EE-7D2C-22EC-DD6A-94F7CC3B0543}"/>
              </a:ext>
            </a:extLst>
          </p:cNvPr>
          <p:cNvSpPr>
            <a:spLocks noGrp="1"/>
          </p:cNvSpPr>
          <p:nvPr>
            <p:ph type="body" sz="quarter" idx="14"/>
          </p:nvPr>
        </p:nvSpPr>
        <p:spPr>
          <a:xfrm>
            <a:off x="379811" y="1750219"/>
            <a:ext cx="3810000" cy="2252663"/>
          </a:xfrm>
        </p:spPr>
        <p:txBody>
          <a:bodyPr/>
          <a:lstStyle>
            <a:lvl1pPr marL="0" indent="-202500">
              <a:defRPr>
                <a:solidFill>
                  <a:schemeClr val="accent3"/>
                </a:solidFill>
              </a:defRPr>
            </a:lvl1pPr>
            <a:lvl2pPr marL="405000" indent="-202500">
              <a:buFont typeface="System Font Regular"/>
              <a:buChar char="-"/>
              <a:defRPr sz="1350">
                <a:solidFill>
                  <a:schemeClr val="accent3"/>
                </a:solidFill>
              </a:defRPr>
            </a:lvl2pPr>
            <a:lvl3pPr marL="607500" indent="-202500">
              <a:buFont typeface="System Font Regular"/>
              <a:buChar char="-"/>
              <a:defRPr sz="120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90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ext Placeholder 9">
            <a:extLst>
              <a:ext uri="{FF2B5EF4-FFF2-40B4-BE49-F238E27FC236}">
                <a16:creationId xmlns:a16="http://schemas.microsoft.com/office/drawing/2014/main" id="{E40ABC3F-C6B4-594A-E908-BCBED7A96A95}"/>
              </a:ext>
            </a:extLst>
          </p:cNvPr>
          <p:cNvSpPr>
            <a:spLocks noGrp="1"/>
          </p:cNvSpPr>
          <p:nvPr>
            <p:ph type="body" sz="quarter" idx="15"/>
          </p:nvPr>
        </p:nvSpPr>
        <p:spPr>
          <a:xfrm>
            <a:off x="4572595" y="1754206"/>
            <a:ext cx="3810000" cy="2252663"/>
          </a:xfrm>
        </p:spPr>
        <p:txBody>
          <a:bodyPr/>
          <a:lstStyle>
            <a:lvl1pPr marL="0" indent="-202500">
              <a:defRPr>
                <a:solidFill>
                  <a:schemeClr val="accent3"/>
                </a:solidFill>
              </a:defRPr>
            </a:lvl1pPr>
            <a:lvl2pPr marL="405000" indent="-202500">
              <a:buFont typeface="System Font Regular"/>
              <a:buChar char="-"/>
              <a:defRPr sz="1350">
                <a:solidFill>
                  <a:schemeClr val="accent3"/>
                </a:solidFill>
              </a:defRPr>
            </a:lvl2pPr>
            <a:lvl3pPr marL="607500" indent="-202500">
              <a:buFont typeface="System Font Regular"/>
              <a:buChar char="-"/>
              <a:defRPr sz="120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90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7" name="Graphic 6">
            <a:extLst>
              <a:ext uri="{FF2B5EF4-FFF2-40B4-BE49-F238E27FC236}">
                <a16:creationId xmlns:a16="http://schemas.microsoft.com/office/drawing/2014/main" id="{9F2D7837-FCDC-3A62-2812-7D24E713F7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Tree>
    <p:extLst>
      <p:ext uri="{BB962C8B-B14F-4D97-AF65-F5344CB8AC3E}">
        <p14:creationId xmlns:p14="http://schemas.microsoft.com/office/powerpoint/2010/main" val="261961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Quote/chapter – green/blue">
    <p:bg>
      <p:bgPr>
        <a:blipFill rotWithShape="0">
          <a:blip r:embed="rId2"/>
          <a:stretch/>
        </a:blipFill>
        <a:effectLst/>
      </p:bgPr>
    </p:bg>
    <p:spTree>
      <p:nvGrpSpPr>
        <p:cNvPr id="1" name=""/>
        <p:cNvGrpSpPr/>
        <p:nvPr/>
      </p:nvGrpSpPr>
      <p:grpSpPr>
        <a:xfrm>
          <a:off x="0" y="0"/>
          <a:ext cx="0" cy="0"/>
          <a:chOff x="0" y="0"/>
          <a:chExt cx="0" cy="0"/>
        </a:xfrm>
      </p:grpSpPr>
      <p:sp>
        <p:nvSpPr>
          <p:cNvPr id="9" name="PlaceHolder 1"/>
          <p:cNvSpPr>
            <a:spLocks noGrp="1"/>
          </p:cNvSpPr>
          <p:nvPr>
            <p:ph type="title"/>
          </p:nvPr>
        </p:nvSpPr>
        <p:spPr>
          <a:xfrm>
            <a:off x="1272960" y="1314360"/>
            <a:ext cx="6598080" cy="2289240"/>
          </a:xfrm>
          <a:prstGeom prst="rect">
            <a:avLst/>
          </a:prstGeom>
          <a:noFill/>
          <a:ln w="0">
            <a:noFill/>
          </a:ln>
        </p:spPr>
        <p:txBody>
          <a:bodyPr lIns="0" tIns="0" rIns="0" bIns="0" anchor="ctr">
            <a:noAutofit/>
          </a:bodyPr>
          <a:lstStyle/>
          <a:p>
            <a:pPr indent="0" algn="ctr" defTabSz="457200">
              <a:lnSpc>
                <a:spcPct val="100000"/>
              </a:lnSpc>
              <a:buNone/>
            </a:pPr>
            <a:r>
              <a:rPr lang="nl-NL" sz="3400" b="1" strike="noStrike" spc="-1">
                <a:solidFill>
                  <a:srgbClr val="FFFFFF"/>
                </a:solidFill>
                <a:latin typeface="Aptos"/>
              </a:rPr>
              <a:t>Titelstijl van model bewerken</a:t>
            </a:r>
            <a:endParaRPr lang="nl-NL" sz="3400" b="0" strike="noStrike" spc="-1">
              <a:solidFill>
                <a:schemeClr val="dk1"/>
              </a:solidFill>
              <a:latin typeface="Franklin Gothic Book"/>
            </a:endParaRPr>
          </a:p>
        </p:txBody>
      </p:sp>
      <p:pic>
        <p:nvPicPr>
          <p:cNvPr id="10" name="Afbeelding 4" descr="UM40_RGB_B_diap.png"/>
          <p:cNvPicPr/>
          <p:nvPr/>
        </p:nvPicPr>
        <p:blipFill>
          <a:blip r:embed="rId3"/>
          <a:srcRect r="20320"/>
          <a:stretch/>
        </p:blipFill>
        <p:spPr>
          <a:xfrm>
            <a:off x="360000" y="4630320"/>
            <a:ext cx="1590120" cy="381600"/>
          </a:xfrm>
          <a:prstGeom prst="rect">
            <a:avLst/>
          </a:prstGeom>
          <a:noFill/>
          <a:ln w="0">
            <a:noFill/>
          </a:ln>
        </p:spPr>
      </p:pic>
      <p:sp>
        <p:nvSpPr>
          <p:cNvPr id="11"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nl-NL" sz="2600" b="0" strike="noStrike" spc="-1">
                <a:solidFill>
                  <a:schemeClr val="dk1"/>
                </a:solidFill>
                <a:latin typeface="Aptos"/>
              </a:rPr>
              <a:t>Click to edit the outline text format</a:t>
            </a:r>
          </a:p>
          <a:p>
            <a:pPr marL="864000" lvl="1" indent="-324000">
              <a:spcBef>
                <a:spcPts val="1134"/>
              </a:spcBef>
              <a:buClr>
                <a:srgbClr val="FFFFFF"/>
              </a:buClr>
              <a:buSzPct val="75000"/>
              <a:buFont typeface="Symbol" charset="2"/>
              <a:buChar char=""/>
            </a:pPr>
            <a:r>
              <a:rPr lang="nl-NL" sz="1800" b="0" strike="noStrike" spc="-1">
                <a:solidFill>
                  <a:schemeClr val="dk1"/>
                </a:solidFill>
                <a:latin typeface="Aptos"/>
              </a:rPr>
              <a:t>Second Outline Level</a:t>
            </a:r>
          </a:p>
          <a:p>
            <a:pPr marL="1296000" lvl="2" indent="-288000">
              <a:spcBef>
                <a:spcPts val="850"/>
              </a:spcBef>
              <a:buClr>
                <a:srgbClr val="FFFFFF"/>
              </a:buClr>
              <a:buSzPct val="45000"/>
              <a:buFont typeface="Wingdings" charset="2"/>
              <a:buChar char=""/>
            </a:pPr>
            <a:r>
              <a:rPr lang="nl-NL" sz="1400" b="0" strike="noStrike" spc="-1">
                <a:solidFill>
                  <a:schemeClr val="dk1"/>
                </a:solidFill>
                <a:latin typeface="Aptos"/>
              </a:rPr>
              <a:t>Third Outline Level</a:t>
            </a:r>
          </a:p>
          <a:p>
            <a:pPr marL="1728000" lvl="3" indent="-216000">
              <a:spcBef>
                <a:spcPts val="567"/>
              </a:spcBef>
              <a:buClr>
                <a:srgbClr val="FFFFFF"/>
              </a:buClr>
              <a:buSzPct val="75000"/>
              <a:buFont typeface="Symbol" charset="2"/>
              <a:buChar char=""/>
            </a:pPr>
            <a:r>
              <a:rPr lang="nl-NL" sz="1400" b="0" strike="noStrike" spc="-1">
                <a:solidFill>
                  <a:schemeClr val="dk1"/>
                </a:solidFill>
                <a:latin typeface="Aptos"/>
              </a:rPr>
              <a:t>Fourth Outline Level</a:t>
            </a:r>
          </a:p>
          <a:p>
            <a:pPr marL="2160000" lvl="4" indent="-216000">
              <a:spcBef>
                <a:spcPts val="283"/>
              </a:spcBef>
              <a:buClr>
                <a:srgbClr val="FFFFFF"/>
              </a:buClr>
              <a:buSzPct val="45000"/>
              <a:buFont typeface="Wingdings" charset="2"/>
              <a:buChar char=""/>
            </a:pPr>
            <a:r>
              <a:rPr lang="nl-NL" sz="2000" b="0" strike="noStrike" spc="-1">
                <a:solidFill>
                  <a:schemeClr val="dk1"/>
                </a:solidFill>
                <a:latin typeface="Aptos"/>
              </a:rPr>
              <a:t>Fifth Outline Level</a:t>
            </a:r>
          </a:p>
          <a:p>
            <a:pPr marL="2592000" lvl="5" indent="-216000">
              <a:spcBef>
                <a:spcPts val="283"/>
              </a:spcBef>
              <a:buClr>
                <a:srgbClr val="FFFFFF"/>
              </a:buClr>
              <a:buSzPct val="45000"/>
              <a:buFont typeface="Wingdings" charset="2"/>
              <a:buChar char=""/>
            </a:pPr>
            <a:r>
              <a:rPr lang="nl-NL" sz="2000" b="0" strike="noStrike" spc="-1">
                <a:solidFill>
                  <a:schemeClr val="dk1"/>
                </a:solidFill>
                <a:latin typeface="Aptos"/>
              </a:rPr>
              <a:t>Sixth Outline Level</a:t>
            </a:r>
          </a:p>
          <a:p>
            <a:pPr marL="3024000" lvl="6" indent="-216000">
              <a:spcBef>
                <a:spcPts val="283"/>
              </a:spcBef>
              <a:buClr>
                <a:srgbClr val="FFFFFF"/>
              </a:buClr>
              <a:buSzPct val="45000"/>
              <a:buFont typeface="Wingdings" charset="2"/>
              <a:buChar char=""/>
            </a:pPr>
            <a:r>
              <a:rPr lang="nl-NL" sz="2000" b="0" strike="noStrike" spc="-1">
                <a:solidFill>
                  <a:schemeClr val="dk1"/>
                </a:solidFill>
                <a:latin typeface="Aptos"/>
              </a:rPr>
              <a:t>Seventh Outline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page-2col_Zachtblauw">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8002190" cy="791996"/>
          </a:xfrm>
        </p:spPr>
        <p:txBody>
          <a:bodyPr>
            <a:noAutofit/>
          </a:bodyPr>
          <a:lstStyle>
            <a:lvl1pPr>
              <a:lnSpc>
                <a:spcPct val="90000"/>
              </a:lnSpc>
              <a:defRPr sz="2850">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0" name="Text Placeholder 9">
            <a:extLst>
              <a:ext uri="{FF2B5EF4-FFF2-40B4-BE49-F238E27FC236}">
                <a16:creationId xmlns:a16="http://schemas.microsoft.com/office/drawing/2014/main" id="{F542F0EE-7D2C-22EC-DD6A-94F7CC3B0543}"/>
              </a:ext>
            </a:extLst>
          </p:cNvPr>
          <p:cNvSpPr>
            <a:spLocks noGrp="1"/>
          </p:cNvSpPr>
          <p:nvPr>
            <p:ph type="body" sz="quarter" idx="14"/>
          </p:nvPr>
        </p:nvSpPr>
        <p:spPr>
          <a:xfrm>
            <a:off x="379811" y="1750219"/>
            <a:ext cx="381000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ext Placeholder 9">
            <a:extLst>
              <a:ext uri="{FF2B5EF4-FFF2-40B4-BE49-F238E27FC236}">
                <a16:creationId xmlns:a16="http://schemas.microsoft.com/office/drawing/2014/main" id="{E40ABC3F-C6B4-594A-E908-BCBED7A96A95}"/>
              </a:ext>
            </a:extLst>
          </p:cNvPr>
          <p:cNvSpPr>
            <a:spLocks noGrp="1"/>
          </p:cNvSpPr>
          <p:nvPr>
            <p:ph type="body" sz="quarter" idx="15"/>
          </p:nvPr>
        </p:nvSpPr>
        <p:spPr>
          <a:xfrm>
            <a:off x="4572595" y="1754206"/>
            <a:ext cx="381000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927190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page-2col_Staalblauw">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8002190" cy="791996"/>
          </a:xfrm>
        </p:spPr>
        <p:txBody>
          <a:bodyPr>
            <a:noAutofit/>
          </a:bodyPr>
          <a:lstStyle>
            <a:lvl1pPr>
              <a:lnSpc>
                <a:spcPct val="90000"/>
              </a:lnSpc>
              <a:defRPr sz="2850">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0" name="Text Placeholder 9">
            <a:extLst>
              <a:ext uri="{FF2B5EF4-FFF2-40B4-BE49-F238E27FC236}">
                <a16:creationId xmlns:a16="http://schemas.microsoft.com/office/drawing/2014/main" id="{F542F0EE-7D2C-22EC-DD6A-94F7CC3B0543}"/>
              </a:ext>
            </a:extLst>
          </p:cNvPr>
          <p:cNvSpPr>
            <a:spLocks noGrp="1"/>
          </p:cNvSpPr>
          <p:nvPr>
            <p:ph type="body" sz="quarter" idx="14"/>
          </p:nvPr>
        </p:nvSpPr>
        <p:spPr>
          <a:xfrm>
            <a:off x="379811" y="1750219"/>
            <a:ext cx="381000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ext Placeholder 9">
            <a:extLst>
              <a:ext uri="{FF2B5EF4-FFF2-40B4-BE49-F238E27FC236}">
                <a16:creationId xmlns:a16="http://schemas.microsoft.com/office/drawing/2014/main" id="{E40ABC3F-C6B4-594A-E908-BCBED7A96A95}"/>
              </a:ext>
            </a:extLst>
          </p:cNvPr>
          <p:cNvSpPr>
            <a:spLocks noGrp="1"/>
          </p:cNvSpPr>
          <p:nvPr>
            <p:ph type="body" sz="quarter" idx="15"/>
          </p:nvPr>
        </p:nvSpPr>
        <p:spPr>
          <a:xfrm>
            <a:off x="4572595" y="1754206"/>
            <a:ext cx="3810000" cy="225266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098143431"/>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0/50_Zachtblauw">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4570810" y="0"/>
            <a:ext cx="457319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09999" cy="906986"/>
          </a:xfrm>
        </p:spPr>
        <p:txBody>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4953000" y="571500"/>
            <a:ext cx="3810000" cy="914400"/>
          </a:xfrm>
        </p:spPr>
        <p:txBody>
          <a:bodyPr/>
          <a:lstStyle>
            <a:lvl1pPr indent="-202500">
              <a:buNone/>
              <a:defRPr sz="2100" b="1"/>
            </a:lvl1pPr>
          </a:lstStyle>
          <a:p>
            <a:pPr lvl="0"/>
            <a:r>
              <a:rPr lang="en-NL" dirty="0"/>
              <a:t>[Title]</a:t>
            </a:r>
          </a:p>
        </p:txBody>
      </p:sp>
      <p:sp>
        <p:nvSpPr>
          <p:cNvPr id="8" name="Text Placeholder 9">
            <a:extLst>
              <a:ext uri="{FF2B5EF4-FFF2-40B4-BE49-F238E27FC236}">
                <a16:creationId xmlns:a16="http://schemas.microsoft.com/office/drawing/2014/main" id="{299BABB9-7CFB-BD63-6D59-2EF7C7580483}"/>
              </a:ext>
            </a:extLst>
          </p:cNvPr>
          <p:cNvSpPr>
            <a:spLocks noGrp="1"/>
          </p:cNvSpPr>
          <p:nvPr>
            <p:ph type="body" sz="quarter" idx="16"/>
          </p:nvPr>
        </p:nvSpPr>
        <p:spPr>
          <a:xfrm>
            <a:off x="379810" y="1865710"/>
            <a:ext cx="3809999"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9" name="Text Placeholder 9">
            <a:extLst>
              <a:ext uri="{FF2B5EF4-FFF2-40B4-BE49-F238E27FC236}">
                <a16:creationId xmlns:a16="http://schemas.microsoft.com/office/drawing/2014/main" id="{34FACF00-B0FA-1F78-A31A-35ED9F65A9EE}"/>
              </a:ext>
            </a:extLst>
          </p:cNvPr>
          <p:cNvSpPr>
            <a:spLocks noGrp="1"/>
          </p:cNvSpPr>
          <p:nvPr>
            <p:ph type="body" sz="quarter" idx="17"/>
          </p:nvPr>
        </p:nvSpPr>
        <p:spPr>
          <a:xfrm>
            <a:off x="4953000" y="1860352"/>
            <a:ext cx="3810000" cy="2143611"/>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705769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0/50_Zachtroz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4570810" y="0"/>
            <a:ext cx="457319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09999" cy="906986"/>
          </a:xfrm>
        </p:spPr>
        <p:txBody>
          <a:bodyPr/>
          <a:lstStyle>
            <a:lvl1pPr>
              <a:defRPr>
                <a:solidFill>
                  <a:schemeClr val="accent3"/>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3"/>
                </a:solidFill>
              </a:defRPr>
            </a:lvl1pPr>
          </a:lstStyle>
          <a:p>
            <a:r>
              <a:rPr lang="en-GB">
                <a:solidFill>
                  <a:schemeClr val="accent3"/>
                </a:solidFill>
              </a:rPr>
              <a:t>[Add footer text via: Insert → Header &amp; Footer]</a:t>
            </a:r>
            <a:endParaRPr lang="en-NL" dirty="0">
              <a:solidFill>
                <a:schemeClr val="accent3"/>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4953000" y="571500"/>
            <a:ext cx="3810000" cy="914400"/>
          </a:xfrm>
        </p:spPr>
        <p:txBody>
          <a:bodyPr/>
          <a:lstStyle>
            <a:lvl1pPr indent="-202500">
              <a:buNone/>
              <a:defRPr sz="2100" b="1">
                <a:solidFill>
                  <a:schemeClr val="accent3"/>
                </a:solidFill>
              </a:defRPr>
            </a:lvl1pPr>
          </a:lstStyle>
          <a:p>
            <a:pPr lvl="0"/>
            <a:r>
              <a:rPr lang="en-NL" dirty="0"/>
              <a:t>[Title]</a:t>
            </a:r>
          </a:p>
        </p:txBody>
      </p:sp>
      <p:pic>
        <p:nvPicPr>
          <p:cNvPr id="9" name="Graphic 8">
            <a:extLst>
              <a:ext uri="{FF2B5EF4-FFF2-40B4-BE49-F238E27FC236}">
                <a16:creationId xmlns:a16="http://schemas.microsoft.com/office/drawing/2014/main" id="{B72E30A4-7717-7266-C727-190B09BA9AF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10" name="Text Placeholder 9">
            <a:extLst>
              <a:ext uri="{FF2B5EF4-FFF2-40B4-BE49-F238E27FC236}">
                <a16:creationId xmlns:a16="http://schemas.microsoft.com/office/drawing/2014/main" id="{D7224E9C-9B3C-0549-5E5E-6BC2E43CE3CE}"/>
              </a:ext>
            </a:extLst>
          </p:cNvPr>
          <p:cNvSpPr>
            <a:spLocks noGrp="1"/>
          </p:cNvSpPr>
          <p:nvPr>
            <p:ph type="body" sz="quarter" idx="16"/>
          </p:nvPr>
        </p:nvSpPr>
        <p:spPr>
          <a:xfrm>
            <a:off x="379810" y="1865710"/>
            <a:ext cx="3809999" cy="2138253"/>
          </a:xfrm>
        </p:spPr>
        <p:txBody>
          <a:bodyPr/>
          <a:lstStyle>
            <a:lvl1pPr marL="0" indent="-202500">
              <a:defRPr>
                <a:solidFill>
                  <a:schemeClr val="accent3"/>
                </a:solidFill>
              </a:defRPr>
            </a:lvl1pPr>
            <a:lvl2pPr marL="405000" indent="-202500">
              <a:buFont typeface="System Font Regular"/>
              <a:buChar char="-"/>
              <a:defRPr sz="1350">
                <a:solidFill>
                  <a:schemeClr val="accent3"/>
                </a:solidFill>
              </a:defRPr>
            </a:lvl2pPr>
            <a:lvl3pPr marL="607500" indent="-202500">
              <a:buFont typeface="System Font Regular"/>
              <a:buChar char="-"/>
              <a:defRPr sz="120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90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2" name="Text Placeholder 9">
            <a:extLst>
              <a:ext uri="{FF2B5EF4-FFF2-40B4-BE49-F238E27FC236}">
                <a16:creationId xmlns:a16="http://schemas.microsoft.com/office/drawing/2014/main" id="{3E45D885-3BE2-6E5D-7442-DAA9731208DE}"/>
              </a:ext>
            </a:extLst>
          </p:cNvPr>
          <p:cNvSpPr>
            <a:spLocks noGrp="1"/>
          </p:cNvSpPr>
          <p:nvPr>
            <p:ph type="body" sz="quarter" idx="17"/>
          </p:nvPr>
        </p:nvSpPr>
        <p:spPr>
          <a:xfrm>
            <a:off x="4953001" y="1865710"/>
            <a:ext cx="3809999" cy="2138253"/>
          </a:xfrm>
        </p:spPr>
        <p:txBody>
          <a:bodyPr/>
          <a:lstStyle>
            <a:lvl1pPr marL="0" indent="-202500">
              <a:defRPr>
                <a:solidFill>
                  <a:schemeClr val="accent3"/>
                </a:solidFill>
              </a:defRPr>
            </a:lvl1pPr>
            <a:lvl2pPr marL="405000" indent="-202500">
              <a:buFont typeface="System Font Regular"/>
              <a:buChar char="-"/>
              <a:defRPr sz="1350">
                <a:solidFill>
                  <a:schemeClr val="accent3"/>
                </a:solidFill>
              </a:defRPr>
            </a:lvl2pPr>
            <a:lvl3pPr marL="607500" indent="-202500">
              <a:buFont typeface="System Font Regular"/>
              <a:buChar char="-"/>
              <a:defRPr sz="120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90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910727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0/50_Botergeel">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4570810" y="0"/>
            <a:ext cx="457319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09999" cy="906986"/>
          </a:xfrm>
        </p:spPr>
        <p:txBody>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4953000" y="571500"/>
            <a:ext cx="3810000" cy="914400"/>
          </a:xfrm>
        </p:spPr>
        <p:txBody>
          <a:bodyPr/>
          <a:lstStyle>
            <a:lvl1pPr indent="-202500">
              <a:buNone/>
              <a:defRPr sz="2100" b="1"/>
            </a:lvl1pPr>
          </a:lstStyle>
          <a:p>
            <a:pPr lvl="0"/>
            <a:r>
              <a:rPr lang="en-NL" dirty="0"/>
              <a:t>[Title]</a:t>
            </a:r>
          </a:p>
        </p:txBody>
      </p:sp>
      <p:sp>
        <p:nvSpPr>
          <p:cNvPr id="9" name="Text Placeholder 9">
            <a:extLst>
              <a:ext uri="{FF2B5EF4-FFF2-40B4-BE49-F238E27FC236}">
                <a16:creationId xmlns:a16="http://schemas.microsoft.com/office/drawing/2014/main" id="{E2E2E572-E89D-44B5-6207-964B156EED42}"/>
              </a:ext>
            </a:extLst>
          </p:cNvPr>
          <p:cNvSpPr>
            <a:spLocks noGrp="1"/>
          </p:cNvSpPr>
          <p:nvPr>
            <p:ph type="body" sz="quarter" idx="16"/>
          </p:nvPr>
        </p:nvSpPr>
        <p:spPr>
          <a:xfrm>
            <a:off x="379810" y="1865710"/>
            <a:ext cx="3809999"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4837AD47-3ECE-C44B-72C6-52C2EB544F20}"/>
              </a:ext>
            </a:extLst>
          </p:cNvPr>
          <p:cNvSpPr>
            <a:spLocks noGrp="1"/>
          </p:cNvSpPr>
          <p:nvPr>
            <p:ph type="body" sz="quarter" idx="17"/>
          </p:nvPr>
        </p:nvSpPr>
        <p:spPr>
          <a:xfrm>
            <a:off x="4952405" y="1865710"/>
            <a:ext cx="3809999"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206259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0/50_Staalblauw">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4570810" y="0"/>
            <a:ext cx="4573190"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09999" cy="906986"/>
          </a:xfrm>
        </p:spPr>
        <p:txBody>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bg1"/>
                </a:solidFill>
              </a:defRPr>
            </a:lvl1pPr>
          </a:lstStyle>
          <a:p>
            <a:pPr algn="r"/>
            <a:endParaRPr lang="en-US" dirty="0">
              <a:solidFill>
                <a:schemeClr val="bg1"/>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bg1"/>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4953000" y="571500"/>
            <a:ext cx="3810000" cy="914400"/>
          </a:xfrm>
        </p:spPr>
        <p:txBody>
          <a:bodyPr/>
          <a:lstStyle>
            <a:lvl1pPr indent="-202500">
              <a:buNone/>
              <a:defRPr sz="2100" b="1"/>
            </a:lvl1pPr>
          </a:lstStyle>
          <a:p>
            <a:pPr lvl="0"/>
            <a:r>
              <a:rPr lang="en-NL" dirty="0"/>
              <a:t>[Title]</a:t>
            </a:r>
          </a:p>
        </p:txBody>
      </p:sp>
      <p:sp>
        <p:nvSpPr>
          <p:cNvPr id="8" name="Text Placeholder 9">
            <a:extLst>
              <a:ext uri="{FF2B5EF4-FFF2-40B4-BE49-F238E27FC236}">
                <a16:creationId xmlns:a16="http://schemas.microsoft.com/office/drawing/2014/main" id="{299BABB9-7CFB-BD63-6D59-2EF7C7580483}"/>
              </a:ext>
            </a:extLst>
          </p:cNvPr>
          <p:cNvSpPr>
            <a:spLocks noGrp="1"/>
          </p:cNvSpPr>
          <p:nvPr>
            <p:ph type="body" sz="quarter" idx="16"/>
          </p:nvPr>
        </p:nvSpPr>
        <p:spPr>
          <a:xfrm>
            <a:off x="379810" y="1865710"/>
            <a:ext cx="3809999"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9" name="Text Placeholder 9">
            <a:extLst>
              <a:ext uri="{FF2B5EF4-FFF2-40B4-BE49-F238E27FC236}">
                <a16:creationId xmlns:a16="http://schemas.microsoft.com/office/drawing/2014/main" id="{34FACF00-B0FA-1F78-A31A-35ED9F65A9EE}"/>
              </a:ext>
            </a:extLst>
          </p:cNvPr>
          <p:cNvSpPr>
            <a:spLocks noGrp="1"/>
          </p:cNvSpPr>
          <p:nvPr>
            <p:ph type="body" sz="quarter" idx="17"/>
          </p:nvPr>
        </p:nvSpPr>
        <p:spPr>
          <a:xfrm>
            <a:off x="4953000" y="1860352"/>
            <a:ext cx="3810000" cy="2143611"/>
          </a:xfrm>
        </p:spPr>
        <p:txBody>
          <a:bodyPr/>
          <a:lstStyle>
            <a:lvl1pPr marL="0" indent="-202500">
              <a:defRPr>
                <a:solidFill>
                  <a:schemeClr val="bg1"/>
                </a:solidFill>
              </a:defRPr>
            </a:lvl1pPr>
            <a:lvl2pPr marL="405000" indent="-202500">
              <a:buFont typeface="System Font Regular"/>
              <a:buChar char="-"/>
              <a:defRPr sz="1350">
                <a:solidFill>
                  <a:schemeClr val="bg1"/>
                </a:solidFill>
              </a:defRPr>
            </a:lvl2pPr>
            <a:lvl3pPr marL="607500" indent="-202500">
              <a:buFont typeface="System Font Regular"/>
              <a:buChar char="-"/>
              <a:defRPr sz="1200">
                <a:solidFill>
                  <a:schemeClr val="bg1"/>
                </a:solidFill>
              </a:defRPr>
            </a:lvl3pPr>
            <a:lvl4pPr marL="810000" indent="-202500">
              <a:buFont typeface="System Font Regular"/>
              <a:buChar char="-"/>
              <a:defRPr sz="1050">
                <a:solidFill>
                  <a:schemeClr val="bg1"/>
                </a:solidFill>
              </a:defRPr>
            </a:lvl4pPr>
            <a:lvl5pPr marL="1012500" indent="-202500">
              <a:buFont typeface="System Font Regular"/>
              <a:buChar char="-"/>
              <a:defRPr sz="9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097579951"/>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C_Zachtblauw">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2286000" cy="791996"/>
          </a:xfrm>
        </p:spPr>
        <p:txBody>
          <a:bodyPr>
            <a:noAutofit/>
          </a:bodyPr>
          <a:lstStyle>
            <a:lvl1pPr>
              <a:lnSpc>
                <a:spcPct val="90000"/>
              </a:lnSpc>
              <a:defRPr sz="2850">
                <a:solidFill>
                  <a:schemeClr val="tx1"/>
                </a:solidFill>
              </a:defRPr>
            </a:lvl1pPr>
          </a:lstStyle>
          <a:p>
            <a:r>
              <a:rPr lang="en-NL" dirty="0"/>
              <a:t>[Table of contents]</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E94462E7-085F-204F-0911-B418BC44EE52}"/>
              </a:ext>
            </a:extLst>
          </p:cNvPr>
          <p:cNvSpPr>
            <a:spLocks noGrp="1"/>
          </p:cNvSpPr>
          <p:nvPr>
            <p:ph type="body" sz="quarter" idx="14" hasCustomPrompt="1"/>
          </p:nvPr>
        </p:nvSpPr>
        <p:spPr>
          <a:xfrm>
            <a:off x="4570810" y="571500"/>
            <a:ext cx="4193381" cy="4191000"/>
          </a:xfrm>
        </p:spPr>
        <p:txBody>
          <a:bodyPr/>
          <a:lstStyle>
            <a:lvl1pPr marL="202500" indent="-202500">
              <a:lnSpc>
                <a:spcPct val="114000"/>
              </a:lnSpc>
              <a:buFont typeface="Arial" panose="020B0604020202020204" pitchFamily="34" charset="0"/>
              <a:buNone/>
              <a:tabLst>
                <a:tab pos="6210000" algn="r"/>
              </a:tabLst>
              <a:defRPr sz="2100" b="1"/>
            </a:lvl1pPr>
          </a:lstStyle>
          <a:p>
            <a:pPr lvl="0"/>
            <a:r>
              <a:rPr lang="en-NL" dirty="0"/>
              <a:t>Chapter 1	#</a:t>
            </a:r>
          </a:p>
          <a:p>
            <a:pPr lvl="0"/>
            <a:r>
              <a:rPr lang="en-NL" dirty="0"/>
              <a:t>Chatper 2	#</a:t>
            </a:r>
          </a:p>
          <a:p>
            <a:pPr lvl="0"/>
            <a:r>
              <a:rPr lang="en-NL" dirty="0"/>
              <a:t>Chatper 3	#</a:t>
            </a:r>
          </a:p>
          <a:p>
            <a:pPr lvl="0"/>
            <a:r>
              <a:rPr lang="en-NL" dirty="0"/>
              <a:t>Chapter 4	#</a:t>
            </a:r>
          </a:p>
          <a:p>
            <a:pPr lvl="0"/>
            <a:r>
              <a:rPr lang="en-NL" dirty="0"/>
              <a:t>Chapter 5	#</a:t>
            </a:r>
          </a:p>
          <a:p>
            <a:pPr lvl="0"/>
            <a:r>
              <a:rPr lang="en-NL" dirty="0"/>
              <a:t>Chapter 6	#</a:t>
            </a:r>
          </a:p>
          <a:p>
            <a:pPr lvl="0"/>
            <a:r>
              <a:rPr lang="en-NL" dirty="0"/>
              <a:t>Chapter 7	#</a:t>
            </a:r>
          </a:p>
          <a:p>
            <a:pPr lvl="0"/>
            <a:r>
              <a:rPr lang="en-NL" dirty="0"/>
              <a:t>Chapter 8	#</a:t>
            </a:r>
          </a:p>
          <a:p>
            <a:pPr lvl="0"/>
            <a:r>
              <a:rPr lang="en-NL" dirty="0"/>
              <a:t>Chapter 9	#</a:t>
            </a:r>
          </a:p>
          <a:p>
            <a:pPr lvl="0"/>
            <a:r>
              <a:rPr lang="en-NL" dirty="0"/>
              <a:t>Chapter 10	#</a:t>
            </a:r>
          </a:p>
        </p:txBody>
      </p:sp>
      <p:sp>
        <p:nvSpPr>
          <p:cNvPr id="12" name="TextBox 11">
            <a:extLst>
              <a:ext uri="{FF2B5EF4-FFF2-40B4-BE49-F238E27FC236}">
                <a16:creationId xmlns:a16="http://schemas.microsoft.com/office/drawing/2014/main" id="{3048A9E7-EE40-9AB8-93CD-868825627F24}"/>
              </a:ext>
            </a:extLst>
          </p:cNvPr>
          <p:cNvSpPr txBox="1"/>
          <p:nvPr userDrawn="1"/>
        </p:nvSpPr>
        <p:spPr>
          <a:xfrm>
            <a:off x="-1620000" y="685800"/>
            <a:ext cx="1485900" cy="897750"/>
          </a:xfrm>
          <a:prstGeom prst="roundRect">
            <a:avLst>
              <a:gd name="adj" fmla="val 5906"/>
            </a:avLst>
          </a:prstGeom>
          <a:solidFill>
            <a:schemeClr val="accent6"/>
          </a:solidFill>
        </p:spPr>
        <p:txBody>
          <a:bodyPr wrap="square" lIns="89100" tIns="89100" rIns="89100" bIns="89100" rtlCol="0">
            <a:spAutoFit/>
          </a:bodyPr>
          <a:lstStyle/>
          <a:p>
            <a:pPr lvl="0"/>
            <a:r>
              <a:rPr lang="en-GB" sz="750" b="1" dirty="0">
                <a:solidFill>
                  <a:schemeClr val="tx1"/>
                </a:solidFill>
                <a:latin typeface="Aptos" panose="020B0004020202020204" pitchFamily="34" charset="0"/>
              </a:rPr>
              <a:t>Note:</a:t>
            </a:r>
          </a:p>
          <a:p>
            <a:pPr lvl="0"/>
            <a:r>
              <a:rPr lang="en-GB" sz="750" b="0" dirty="0">
                <a:solidFill>
                  <a:schemeClr val="tx1"/>
                </a:solidFill>
                <a:latin typeface="Aptos" panose="020B0004020202020204" pitchFamily="34" charset="0"/>
              </a:rPr>
              <a:t>Use a tab to right-align the page number.</a:t>
            </a:r>
          </a:p>
          <a:p>
            <a:pPr lvl="0"/>
            <a:endParaRPr lang="en-GB" sz="750" b="1" dirty="0">
              <a:solidFill>
                <a:schemeClr val="tx1"/>
              </a:solidFill>
              <a:latin typeface="Aptos" panose="020B0004020202020204" pitchFamily="34" charset="0"/>
            </a:endParaRPr>
          </a:p>
          <a:p>
            <a:pPr lvl="0"/>
            <a:r>
              <a:rPr lang="en-GB" sz="750" b="1" dirty="0">
                <a:solidFill>
                  <a:schemeClr val="tx1"/>
                </a:solidFill>
                <a:latin typeface="Aptos" panose="020B0004020202020204" pitchFamily="34" charset="0"/>
              </a:rPr>
              <a:t>Example:</a:t>
            </a:r>
          </a:p>
          <a:p>
            <a:pPr lvl="0"/>
            <a:r>
              <a:rPr lang="en-GB" sz="750" b="0" dirty="0">
                <a:solidFill>
                  <a:schemeClr val="tx1"/>
                </a:solidFill>
                <a:latin typeface="Aptos" panose="020B0004020202020204" pitchFamily="34" charset="0"/>
              </a:rPr>
              <a:t>Chapter 1 </a:t>
            </a:r>
            <a:r>
              <a:rPr lang="en-GB" sz="750" b="1" i="1" dirty="0">
                <a:solidFill>
                  <a:schemeClr val="tx1"/>
                </a:solidFill>
                <a:latin typeface="Aptos" panose="020B0004020202020204" pitchFamily="34" charset="0"/>
              </a:rPr>
              <a:t>[Tab]  </a:t>
            </a:r>
            <a:r>
              <a:rPr lang="en-GB" sz="750" b="0" dirty="0">
                <a:solidFill>
                  <a:schemeClr val="tx1"/>
                </a:solidFill>
                <a:latin typeface="Aptos" panose="020B0004020202020204" pitchFamily="34" charset="0"/>
              </a:rPr>
              <a:t>01</a:t>
            </a:r>
            <a:endParaRPr lang="en-GB" sz="750" b="0" dirty="0">
              <a:solidFill>
                <a:schemeClr val="tx1"/>
              </a:solidFill>
            </a:endParaRPr>
          </a:p>
        </p:txBody>
      </p:sp>
      <p:sp>
        <p:nvSpPr>
          <p:cNvPr id="6" name="Text Placeholder 9">
            <a:extLst>
              <a:ext uri="{FF2B5EF4-FFF2-40B4-BE49-F238E27FC236}">
                <a16:creationId xmlns:a16="http://schemas.microsoft.com/office/drawing/2014/main" id="{A9733B1E-D1EA-D492-781B-CACC682C27A4}"/>
              </a:ext>
            </a:extLst>
          </p:cNvPr>
          <p:cNvSpPr>
            <a:spLocks noGrp="1"/>
          </p:cNvSpPr>
          <p:nvPr>
            <p:ph type="body" sz="quarter" idx="15" hasCustomPrompt="1"/>
          </p:nvPr>
        </p:nvSpPr>
        <p:spPr>
          <a:xfrm>
            <a:off x="379810" y="1750219"/>
            <a:ext cx="2285999" cy="2252162"/>
          </a:xfrm>
        </p:spPr>
        <p:txBody>
          <a:bodyPr/>
          <a:lstStyle>
            <a:lvl1pPr marL="0" indent="-202500">
              <a:buNone/>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NL" dirty="0"/>
              <a:t>[Optional text]</a:t>
            </a:r>
          </a:p>
        </p:txBody>
      </p:sp>
    </p:spTree>
    <p:extLst>
      <p:ext uri="{BB962C8B-B14F-4D97-AF65-F5344CB8AC3E}">
        <p14:creationId xmlns:p14="http://schemas.microsoft.com/office/powerpoint/2010/main" val="169545571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C_Zachtroz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2286000" cy="791996"/>
          </a:xfrm>
        </p:spPr>
        <p:txBody>
          <a:bodyPr>
            <a:noAutofit/>
          </a:bodyPr>
          <a:lstStyle>
            <a:lvl1pPr>
              <a:lnSpc>
                <a:spcPct val="90000"/>
              </a:lnSpc>
              <a:defRPr sz="2850">
                <a:solidFill>
                  <a:schemeClr val="accent3"/>
                </a:solidFill>
              </a:defRPr>
            </a:lvl1pPr>
          </a:lstStyle>
          <a:p>
            <a:r>
              <a:rPr lang="en-NL" dirty="0"/>
              <a:t>[Table of contents]</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3"/>
                </a:solidFill>
              </a:defRPr>
            </a:lvl1pPr>
          </a:lstStyle>
          <a:p>
            <a:r>
              <a:rPr lang="en-GB" dirty="0"/>
              <a:t>[Add footer text via: Insert → Header &amp; Footer]</a:t>
            </a:r>
            <a:endParaRPr lang="en-GB" dirty="0">
              <a:solidFill>
                <a:schemeClr val="accent3"/>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3"/>
                </a:solidFill>
              </a:defRPr>
            </a:lvl1pPr>
          </a:lstStyle>
          <a:p>
            <a:pPr algn="r"/>
            <a:endParaRPr lang="en-US" dirty="0">
              <a:solidFill>
                <a:schemeClr val="accent3"/>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E94462E7-085F-204F-0911-B418BC44EE52}"/>
              </a:ext>
            </a:extLst>
          </p:cNvPr>
          <p:cNvSpPr>
            <a:spLocks noGrp="1"/>
          </p:cNvSpPr>
          <p:nvPr>
            <p:ph type="body" sz="quarter" idx="14" hasCustomPrompt="1"/>
          </p:nvPr>
        </p:nvSpPr>
        <p:spPr>
          <a:xfrm>
            <a:off x="4570810" y="571500"/>
            <a:ext cx="4193381" cy="4191000"/>
          </a:xfrm>
        </p:spPr>
        <p:txBody>
          <a:bodyPr/>
          <a:lstStyle>
            <a:lvl1pPr marL="202500" indent="-202500">
              <a:lnSpc>
                <a:spcPct val="114000"/>
              </a:lnSpc>
              <a:buFont typeface="Arial" panose="020B0604020202020204" pitchFamily="34" charset="0"/>
              <a:buNone/>
              <a:tabLst>
                <a:tab pos="6210000" algn="r"/>
              </a:tabLst>
              <a:defRPr sz="2100" b="1">
                <a:solidFill>
                  <a:schemeClr val="accent3"/>
                </a:solidFill>
              </a:defRPr>
            </a:lvl1pPr>
          </a:lstStyle>
          <a:p>
            <a:pPr lvl="0"/>
            <a:r>
              <a:rPr lang="en-NL" dirty="0"/>
              <a:t>Chapter 1	#</a:t>
            </a:r>
          </a:p>
          <a:p>
            <a:pPr lvl="0"/>
            <a:r>
              <a:rPr lang="en-NL" dirty="0"/>
              <a:t>Chatper 2	#</a:t>
            </a:r>
          </a:p>
          <a:p>
            <a:pPr lvl="0"/>
            <a:r>
              <a:rPr lang="en-NL" dirty="0"/>
              <a:t>Chatper 3	#</a:t>
            </a:r>
          </a:p>
          <a:p>
            <a:pPr lvl="0"/>
            <a:r>
              <a:rPr lang="en-NL" dirty="0"/>
              <a:t>Chapter 4	#</a:t>
            </a:r>
          </a:p>
          <a:p>
            <a:pPr lvl="0"/>
            <a:r>
              <a:rPr lang="en-NL" dirty="0"/>
              <a:t>Chapter 5	#</a:t>
            </a:r>
          </a:p>
          <a:p>
            <a:pPr lvl="0"/>
            <a:r>
              <a:rPr lang="en-NL" dirty="0"/>
              <a:t>Chapter 6	#</a:t>
            </a:r>
          </a:p>
          <a:p>
            <a:pPr lvl="0"/>
            <a:r>
              <a:rPr lang="en-NL" dirty="0"/>
              <a:t>Chapter 7	#</a:t>
            </a:r>
          </a:p>
          <a:p>
            <a:pPr lvl="0"/>
            <a:r>
              <a:rPr lang="en-NL" dirty="0"/>
              <a:t>Chapter 8	#</a:t>
            </a:r>
          </a:p>
          <a:p>
            <a:pPr lvl="0"/>
            <a:r>
              <a:rPr lang="en-NL" dirty="0"/>
              <a:t>Chapter 9	#</a:t>
            </a:r>
          </a:p>
          <a:p>
            <a:pPr lvl="0"/>
            <a:r>
              <a:rPr lang="en-NL" dirty="0"/>
              <a:t>Chapter 10	#</a:t>
            </a:r>
          </a:p>
        </p:txBody>
      </p:sp>
      <p:pic>
        <p:nvPicPr>
          <p:cNvPr id="6" name="Graphic 5">
            <a:extLst>
              <a:ext uri="{FF2B5EF4-FFF2-40B4-BE49-F238E27FC236}">
                <a16:creationId xmlns:a16="http://schemas.microsoft.com/office/drawing/2014/main" id="{F1FAD41C-DD88-422B-9597-F26720ADF27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8" name="TextBox 7">
            <a:extLst>
              <a:ext uri="{FF2B5EF4-FFF2-40B4-BE49-F238E27FC236}">
                <a16:creationId xmlns:a16="http://schemas.microsoft.com/office/drawing/2014/main" id="{BB9D9B42-63F2-A03D-89E3-E2EE5AEFB43D}"/>
              </a:ext>
            </a:extLst>
          </p:cNvPr>
          <p:cNvSpPr txBox="1"/>
          <p:nvPr userDrawn="1"/>
        </p:nvSpPr>
        <p:spPr>
          <a:xfrm>
            <a:off x="-1620000" y="685800"/>
            <a:ext cx="1485900" cy="897750"/>
          </a:xfrm>
          <a:prstGeom prst="roundRect">
            <a:avLst>
              <a:gd name="adj" fmla="val 5906"/>
            </a:avLst>
          </a:prstGeom>
          <a:solidFill>
            <a:schemeClr val="accent6"/>
          </a:solidFill>
        </p:spPr>
        <p:txBody>
          <a:bodyPr wrap="square" lIns="89100" tIns="89100" rIns="89100" bIns="89100" rtlCol="0">
            <a:spAutoFit/>
          </a:bodyPr>
          <a:lstStyle/>
          <a:p>
            <a:pPr lvl="0"/>
            <a:r>
              <a:rPr lang="en-GB" sz="750" b="1" dirty="0">
                <a:solidFill>
                  <a:schemeClr val="tx1"/>
                </a:solidFill>
                <a:latin typeface="Aptos" panose="020B0004020202020204" pitchFamily="34" charset="0"/>
              </a:rPr>
              <a:t>Note:</a:t>
            </a:r>
          </a:p>
          <a:p>
            <a:pPr lvl="0"/>
            <a:r>
              <a:rPr lang="en-GB" sz="750" b="0" dirty="0">
                <a:solidFill>
                  <a:schemeClr val="tx1"/>
                </a:solidFill>
                <a:latin typeface="Aptos" panose="020B0004020202020204" pitchFamily="34" charset="0"/>
              </a:rPr>
              <a:t>Use a tab to right-align the page number.</a:t>
            </a:r>
          </a:p>
          <a:p>
            <a:pPr lvl="0"/>
            <a:endParaRPr lang="en-GB" sz="750" b="1" dirty="0">
              <a:solidFill>
                <a:schemeClr val="tx1"/>
              </a:solidFill>
              <a:latin typeface="Aptos" panose="020B0004020202020204" pitchFamily="34" charset="0"/>
            </a:endParaRPr>
          </a:p>
          <a:p>
            <a:pPr lvl="0"/>
            <a:r>
              <a:rPr lang="en-GB" sz="750" b="1" dirty="0">
                <a:solidFill>
                  <a:schemeClr val="tx1"/>
                </a:solidFill>
                <a:latin typeface="Aptos" panose="020B0004020202020204" pitchFamily="34" charset="0"/>
              </a:rPr>
              <a:t>Example:</a:t>
            </a:r>
          </a:p>
          <a:p>
            <a:pPr lvl="0"/>
            <a:r>
              <a:rPr lang="en-GB" sz="750" b="0" dirty="0">
                <a:solidFill>
                  <a:schemeClr val="tx1"/>
                </a:solidFill>
                <a:latin typeface="Aptos" panose="020B0004020202020204" pitchFamily="34" charset="0"/>
              </a:rPr>
              <a:t>Chapter 1 </a:t>
            </a:r>
            <a:r>
              <a:rPr lang="en-GB" sz="750" b="1" i="1" dirty="0">
                <a:solidFill>
                  <a:schemeClr val="tx1"/>
                </a:solidFill>
                <a:latin typeface="Aptos" panose="020B0004020202020204" pitchFamily="34" charset="0"/>
              </a:rPr>
              <a:t>[Tab]  </a:t>
            </a:r>
            <a:r>
              <a:rPr lang="en-GB" sz="750" b="0" dirty="0">
                <a:solidFill>
                  <a:schemeClr val="tx1"/>
                </a:solidFill>
                <a:latin typeface="Aptos" panose="020B0004020202020204" pitchFamily="34" charset="0"/>
              </a:rPr>
              <a:t>01</a:t>
            </a:r>
            <a:endParaRPr lang="en-GB" sz="750" b="0" dirty="0">
              <a:solidFill>
                <a:schemeClr val="tx1"/>
              </a:solidFill>
            </a:endParaRPr>
          </a:p>
        </p:txBody>
      </p:sp>
      <p:sp>
        <p:nvSpPr>
          <p:cNvPr id="9" name="Text Placeholder 9">
            <a:extLst>
              <a:ext uri="{FF2B5EF4-FFF2-40B4-BE49-F238E27FC236}">
                <a16:creationId xmlns:a16="http://schemas.microsoft.com/office/drawing/2014/main" id="{F8D6B540-0CF7-1DB5-FD6F-FB4EE992E959}"/>
              </a:ext>
            </a:extLst>
          </p:cNvPr>
          <p:cNvSpPr>
            <a:spLocks noGrp="1"/>
          </p:cNvSpPr>
          <p:nvPr>
            <p:ph type="body" sz="quarter" idx="15" hasCustomPrompt="1"/>
          </p:nvPr>
        </p:nvSpPr>
        <p:spPr>
          <a:xfrm>
            <a:off x="379810" y="1750219"/>
            <a:ext cx="2285999" cy="2252162"/>
          </a:xfrm>
        </p:spPr>
        <p:txBody>
          <a:bodyPr/>
          <a:lstStyle>
            <a:lvl1pPr marL="0" indent="-202500">
              <a:buNone/>
              <a:defRPr>
                <a:solidFill>
                  <a:schemeClr val="accent3"/>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NL" dirty="0"/>
              <a:t>[Optional text]</a:t>
            </a:r>
          </a:p>
        </p:txBody>
      </p:sp>
    </p:spTree>
    <p:extLst>
      <p:ext uri="{BB962C8B-B14F-4D97-AF65-F5344CB8AC3E}">
        <p14:creationId xmlns:p14="http://schemas.microsoft.com/office/powerpoint/2010/main" val="128330296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C_Botergeel">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2286000" cy="791996"/>
          </a:xfrm>
        </p:spPr>
        <p:txBody>
          <a:bodyPr>
            <a:noAutofit/>
          </a:bodyPr>
          <a:lstStyle>
            <a:lvl1pPr>
              <a:lnSpc>
                <a:spcPct val="90000"/>
              </a:lnSpc>
              <a:defRPr sz="2850">
                <a:solidFill>
                  <a:schemeClr val="tx1"/>
                </a:solidFill>
              </a:defRPr>
            </a:lvl1pPr>
          </a:lstStyle>
          <a:p>
            <a:r>
              <a:rPr lang="en-NL" dirty="0"/>
              <a:t>[Table of contents]</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E94462E7-085F-204F-0911-B418BC44EE52}"/>
              </a:ext>
            </a:extLst>
          </p:cNvPr>
          <p:cNvSpPr>
            <a:spLocks noGrp="1"/>
          </p:cNvSpPr>
          <p:nvPr>
            <p:ph type="body" sz="quarter" idx="14" hasCustomPrompt="1"/>
          </p:nvPr>
        </p:nvSpPr>
        <p:spPr>
          <a:xfrm>
            <a:off x="4570810" y="571500"/>
            <a:ext cx="4193381" cy="4191000"/>
          </a:xfrm>
        </p:spPr>
        <p:txBody>
          <a:bodyPr/>
          <a:lstStyle>
            <a:lvl1pPr marL="202500" indent="-202500">
              <a:lnSpc>
                <a:spcPct val="114000"/>
              </a:lnSpc>
              <a:buFont typeface="Arial" panose="020B0604020202020204" pitchFamily="34" charset="0"/>
              <a:buNone/>
              <a:tabLst>
                <a:tab pos="6210000" algn="r"/>
              </a:tabLst>
              <a:defRPr sz="2100" b="1"/>
            </a:lvl1pPr>
          </a:lstStyle>
          <a:p>
            <a:pPr lvl="0"/>
            <a:r>
              <a:rPr lang="en-NL" dirty="0"/>
              <a:t>Chapter 1	#</a:t>
            </a:r>
          </a:p>
          <a:p>
            <a:pPr lvl="0"/>
            <a:r>
              <a:rPr lang="en-NL" dirty="0"/>
              <a:t>Chatper 2	#</a:t>
            </a:r>
          </a:p>
          <a:p>
            <a:pPr lvl="0"/>
            <a:r>
              <a:rPr lang="en-NL" dirty="0"/>
              <a:t>Chatper 3	#</a:t>
            </a:r>
          </a:p>
          <a:p>
            <a:pPr lvl="0"/>
            <a:r>
              <a:rPr lang="en-NL" dirty="0"/>
              <a:t>Chapter 4	#</a:t>
            </a:r>
          </a:p>
          <a:p>
            <a:pPr lvl="0"/>
            <a:r>
              <a:rPr lang="en-NL" dirty="0"/>
              <a:t>Chapter 5	#</a:t>
            </a:r>
          </a:p>
          <a:p>
            <a:pPr lvl="0"/>
            <a:r>
              <a:rPr lang="en-NL" dirty="0"/>
              <a:t>Chapter 6	#</a:t>
            </a:r>
          </a:p>
          <a:p>
            <a:pPr lvl="0"/>
            <a:r>
              <a:rPr lang="en-NL" dirty="0"/>
              <a:t>Chapter 7	#</a:t>
            </a:r>
          </a:p>
          <a:p>
            <a:pPr lvl="0"/>
            <a:r>
              <a:rPr lang="en-NL" dirty="0"/>
              <a:t>Chapter 8	#</a:t>
            </a:r>
          </a:p>
          <a:p>
            <a:pPr lvl="0"/>
            <a:r>
              <a:rPr lang="en-NL" dirty="0"/>
              <a:t>Chapter 9	#</a:t>
            </a:r>
          </a:p>
          <a:p>
            <a:pPr lvl="0"/>
            <a:r>
              <a:rPr lang="en-NL" dirty="0"/>
              <a:t>Chapter 10	#</a:t>
            </a:r>
          </a:p>
        </p:txBody>
      </p:sp>
      <p:sp>
        <p:nvSpPr>
          <p:cNvPr id="6" name="TextBox 5">
            <a:extLst>
              <a:ext uri="{FF2B5EF4-FFF2-40B4-BE49-F238E27FC236}">
                <a16:creationId xmlns:a16="http://schemas.microsoft.com/office/drawing/2014/main" id="{40AAF742-1481-2AEA-8F6E-1337960877BB}"/>
              </a:ext>
            </a:extLst>
          </p:cNvPr>
          <p:cNvSpPr txBox="1"/>
          <p:nvPr userDrawn="1"/>
        </p:nvSpPr>
        <p:spPr>
          <a:xfrm>
            <a:off x="-1620000" y="685800"/>
            <a:ext cx="1485900" cy="897750"/>
          </a:xfrm>
          <a:prstGeom prst="roundRect">
            <a:avLst>
              <a:gd name="adj" fmla="val 5906"/>
            </a:avLst>
          </a:prstGeom>
          <a:solidFill>
            <a:schemeClr val="accent6"/>
          </a:solidFill>
        </p:spPr>
        <p:txBody>
          <a:bodyPr wrap="square" lIns="89100" tIns="89100" rIns="89100" bIns="89100" rtlCol="0">
            <a:spAutoFit/>
          </a:bodyPr>
          <a:lstStyle/>
          <a:p>
            <a:pPr lvl="0"/>
            <a:r>
              <a:rPr lang="en-GB" sz="750" b="1" dirty="0">
                <a:solidFill>
                  <a:schemeClr val="tx1"/>
                </a:solidFill>
                <a:latin typeface="Aptos" panose="020B0004020202020204" pitchFamily="34" charset="0"/>
              </a:rPr>
              <a:t>Note:</a:t>
            </a:r>
          </a:p>
          <a:p>
            <a:pPr lvl="0"/>
            <a:r>
              <a:rPr lang="en-GB" sz="750" b="0" dirty="0">
                <a:solidFill>
                  <a:schemeClr val="tx1"/>
                </a:solidFill>
                <a:latin typeface="Aptos" panose="020B0004020202020204" pitchFamily="34" charset="0"/>
              </a:rPr>
              <a:t>Use a tab to right-align the page number.</a:t>
            </a:r>
          </a:p>
          <a:p>
            <a:pPr lvl="0"/>
            <a:endParaRPr lang="en-GB" sz="750" b="1" dirty="0">
              <a:solidFill>
                <a:schemeClr val="tx1"/>
              </a:solidFill>
              <a:latin typeface="Aptos" panose="020B0004020202020204" pitchFamily="34" charset="0"/>
            </a:endParaRPr>
          </a:p>
          <a:p>
            <a:pPr lvl="0"/>
            <a:r>
              <a:rPr lang="en-GB" sz="750" b="1" dirty="0">
                <a:solidFill>
                  <a:schemeClr val="tx1"/>
                </a:solidFill>
                <a:latin typeface="Aptos" panose="020B0004020202020204" pitchFamily="34" charset="0"/>
              </a:rPr>
              <a:t>Example:</a:t>
            </a:r>
          </a:p>
          <a:p>
            <a:pPr lvl="0"/>
            <a:r>
              <a:rPr lang="en-GB" sz="750" b="0" dirty="0">
                <a:solidFill>
                  <a:schemeClr val="tx1"/>
                </a:solidFill>
                <a:latin typeface="Aptos" panose="020B0004020202020204" pitchFamily="34" charset="0"/>
              </a:rPr>
              <a:t>Chapter 1 </a:t>
            </a:r>
            <a:r>
              <a:rPr lang="en-GB" sz="750" b="1" i="1" dirty="0">
                <a:solidFill>
                  <a:schemeClr val="tx1"/>
                </a:solidFill>
                <a:latin typeface="Aptos" panose="020B0004020202020204" pitchFamily="34" charset="0"/>
              </a:rPr>
              <a:t>[Tab]  </a:t>
            </a:r>
            <a:r>
              <a:rPr lang="en-GB" sz="750" b="0" dirty="0">
                <a:solidFill>
                  <a:schemeClr val="tx1"/>
                </a:solidFill>
                <a:latin typeface="Aptos" panose="020B0004020202020204" pitchFamily="34" charset="0"/>
              </a:rPr>
              <a:t>01</a:t>
            </a:r>
            <a:endParaRPr lang="en-GB" sz="750" b="0" dirty="0">
              <a:solidFill>
                <a:schemeClr val="tx1"/>
              </a:solidFill>
            </a:endParaRPr>
          </a:p>
        </p:txBody>
      </p:sp>
      <p:sp>
        <p:nvSpPr>
          <p:cNvPr id="10" name="Text Placeholder 9">
            <a:extLst>
              <a:ext uri="{FF2B5EF4-FFF2-40B4-BE49-F238E27FC236}">
                <a16:creationId xmlns:a16="http://schemas.microsoft.com/office/drawing/2014/main" id="{DE998A63-A0E9-FC6B-000C-DC98B3358E51}"/>
              </a:ext>
            </a:extLst>
          </p:cNvPr>
          <p:cNvSpPr>
            <a:spLocks noGrp="1"/>
          </p:cNvSpPr>
          <p:nvPr>
            <p:ph type="body" sz="quarter" idx="15" hasCustomPrompt="1"/>
          </p:nvPr>
        </p:nvSpPr>
        <p:spPr>
          <a:xfrm>
            <a:off x="379810" y="1750219"/>
            <a:ext cx="2285999" cy="2252162"/>
          </a:xfrm>
        </p:spPr>
        <p:txBody>
          <a:bodyPr/>
          <a:lstStyle>
            <a:lvl1pPr marL="0" indent="-202500">
              <a:buNone/>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NL" dirty="0"/>
              <a:t>[Optional text]</a:t>
            </a:r>
          </a:p>
        </p:txBody>
      </p:sp>
    </p:spTree>
    <p:extLst>
      <p:ext uri="{BB962C8B-B14F-4D97-AF65-F5344CB8AC3E}">
        <p14:creationId xmlns:p14="http://schemas.microsoft.com/office/powerpoint/2010/main" val="2957403672"/>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C Bullet_Zachtblauw">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2286000" cy="791996"/>
          </a:xfrm>
        </p:spPr>
        <p:txBody>
          <a:bodyPr>
            <a:noAutofit/>
          </a:bodyPr>
          <a:lstStyle>
            <a:lvl1pPr>
              <a:lnSpc>
                <a:spcPct val="90000"/>
              </a:lnSpc>
              <a:defRPr sz="2850">
                <a:solidFill>
                  <a:schemeClr val="tx1"/>
                </a:solidFill>
              </a:defRPr>
            </a:lvl1pPr>
          </a:lstStyle>
          <a:p>
            <a:r>
              <a:rPr lang="en-NL" dirty="0"/>
              <a:t>[Table of contents]</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E94462E7-085F-204F-0911-B418BC44EE52}"/>
              </a:ext>
            </a:extLst>
          </p:cNvPr>
          <p:cNvSpPr>
            <a:spLocks noGrp="1"/>
          </p:cNvSpPr>
          <p:nvPr>
            <p:ph type="body" sz="quarter" idx="14" hasCustomPrompt="1"/>
          </p:nvPr>
        </p:nvSpPr>
        <p:spPr>
          <a:xfrm>
            <a:off x="4570810" y="571500"/>
            <a:ext cx="4193381" cy="4191000"/>
          </a:xfrm>
        </p:spPr>
        <p:txBody>
          <a:bodyPr/>
          <a:lstStyle>
            <a:lvl1pPr marL="202500" indent="-202500">
              <a:lnSpc>
                <a:spcPct val="114000"/>
              </a:lnSpc>
              <a:buFont typeface="Arial" panose="020B0604020202020204" pitchFamily="34" charset="0"/>
              <a:buChar char="•"/>
              <a:tabLst>
                <a:tab pos="6210000" algn="r"/>
              </a:tabLst>
              <a:defRPr sz="1500" b="1"/>
            </a:lvl1pPr>
            <a:lvl2pPr>
              <a:tabLst>
                <a:tab pos="6210000" algn="r"/>
              </a:tabLst>
              <a:defRPr b="0"/>
            </a:lvl2pPr>
          </a:lstStyle>
          <a:p>
            <a:pPr lvl="0"/>
            <a:r>
              <a:rPr lang="en-NL" dirty="0"/>
              <a:t>Topic 1	#</a:t>
            </a:r>
          </a:p>
          <a:p>
            <a:pPr lvl="1"/>
            <a:r>
              <a:rPr lang="en-NL" dirty="0"/>
              <a:t>Topic level 2	#</a:t>
            </a:r>
          </a:p>
          <a:p>
            <a:pPr lvl="0"/>
            <a:r>
              <a:rPr lang="en-NL" dirty="0"/>
              <a:t>Topic 2	#</a:t>
            </a:r>
          </a:p>
          <a:p>
            <a:pPr lvl="1"/>
            <a:r>
              <a:rPr lang="en-NL" dirty="0"/>
              <a:t>Topic level 2	#</a:t>
            </a:r>
          </a:p>
          <a:p>
            <a:pPr lvl="0"/>
            <a:r>
              <a:rPr lang="en-NL" dirty="0"/>
              <a:t>Topic 3	#</a:t>
            </a:r>
          </a:p>
          <a:p>
            <a:pPr lvl="0"/>
            <a:r>
              <a:rPr lang="en-NL" dirty="0"/>
              <a:t>Topic 4	#</a:t>
            </a:r>
          </a:p>
          <a:p>
            <a:pPr lvl="0"/>
            <a:r>
              <a:rPr lang="en-NL" dirty="0"/>
              <a:t>Topic 5	#</a:t>
            </a:r>
          </a:p>
        </p:txBody>
      </p:sp>
      <p:sp>
        <p:nvSpPr>
          <p:cNvPr id="12" name="TextBox 11">
            <a:extLst>
              <a:ext uri="{FF2B5EF4-FFF2-40B4-BE49-F238E27FC236}">
                <a16:creationId xmlns:a16="http://schemas.microsoft.com/office/drawing/2014/main" id="{3048A9E7-EE40-9AB8-93CD-868825627F24}"/>
              </a:ext>
            </a:extLst>
          </p:cNvPr>
          <p:cNvSpPr txBox="1"/>
          <p:nvPr userDrawn="1"/>
        </p:nvSpPr>
        <p:spPr>
          <a:xfrm>
            <a:off x="-1620000" y="685800"/>
            <a:ext cx="1485900" cy="897750"/>
          </a:xfrm>
          <a:prstGeom prst="roundRect">
            <a:avLst>
              <a:gd name="adj" fmla="val 5906"/>
            </a:avLst>
          </a:prstGeom>
          <a:solidFill>
            <a:schemeClr val="accent6"/>
          </a:solidFill>
        </p:spPr>
        <p:txBody>
          <a:bodyPr wrap="square" lIns="89100" tIns="89100" rIns="89100" bIns="89100" rtlCol="0">
            <a:spAutoFit/>
          </a:bodyPr>
          <a:lstStyle/>
          <a:p>
            <a:pPr lvl="0"/>
            <a:r>
              <a:rPr lang="en-GB" sz="750" b="1" dirty="0">
                <a:solidFill>
                  <a:schemeClr val="tx1"/>
                </a:solidFill>
                <a:latin typeface="Aptos" panose="020B0004020202020204" pitchFamily="34" charset="0"/>
              </a:rPr>
              <a:t>Note:</a:t>
            </a:r>
          </a:p>
          <a:p>
            <a:pPr lvl="0"/>
            <a:r>
              <a:rPr lang="en-GB" sz="750" b="0" dirty="0">
                <a:solidFill>
                  <a:schemeClr val="tx1"/>
                </a:solidFill>
                <a:latin typeface="Aptos" panose="020B0004020202020204" pitchFamily="34" charset="0"/>
              </a:rPr>
              <a:t>Use a tab to right-align the page number.</a:t>
            </a:r>
          </a:p>
          <a:p>
            <a:pPr lvl="0"/>
            <a:endParaRPr lang="en-GB" sz="750" b="1" dirty="0">
              <a:solidFill>
                <a:schemeClr val="tx1"/>
              </a:solidFill>
              <a:latin typeface="Aptos" panose="020B0004020202020204" pitchFamily="34" charset="0"/>
            </a:endParaRPr>
          </a:p>
          <a:p>
            <a:pPr lvl="0"/>
            <a:r>
              <a:rPr lang="en-GB" sz="750" b="1" dirty="0">
                <a:solidFill>
                  <a:schemeClr val="tx1"/>
                </a:solidFill>
                <a:latin typeface="Aptos" panose="020B0004020202020204" pitchFamily="34" charset="0"/>
              </a:rPr>
              <a:t>Example:</a:t>
            </a:r>
          </a:p>
          <a:p>
            <a:pPr lvl="0"/>
            <a:r>
              <a:rPr lang="en-GB" sz="750" b="0" dirty="0">
                <a:solidFill>
                  <a:schemeClr val="tx1"/>
                </a:solidFill>
                <a:latin typeface="Aptos" panose="020B0004020202020204" pitchFamily="34" charset="0"/>
              </a:rPr>
              <a:t>Chapter 1 </a:t>
            </a:r>
            <a:r>
              <a:rPr lang="en-GB" sz="750" b="1" i="1" dirty="0">
                <a:solidFill>
                  <a:schemeClr val="tx1"/>
                </a:solidFill>
                <a:latin typeface="Aptos" panose="020B0004020202020204" pitchFamily="34" charset="0"/>
              </a:rPr>
              <a:t>[Tab]  </a:t>
            </a:r>
            <a:r>
              <a:rPr lang="en-GB" sz="750" b="0" dirty="0">
                <a:solidFill>
                  <a:schemeClr val="tx1"/>
                </a:solidFill>
                <a:latin typeface="Aptos" panose="020B0004020202020204" pitchFamily="34" charset="0"/>
              </a:rPr>
              <a:t>01</a:t>
            </a:r>
            <a:endParaRPr lang="en-GB" sz="750" b="0" dirty="0">
              <a:solidFill>
                <a:schemeClr val="tx1"/>
              </a:solidFill>
            </a:endParaRPr>
          </a:p>
        </p:txBody>
      </p:sp>
      <p:sp>
        <p:nvSpPr>
          <p:cNvPr id="6" name="Text Placeholder 9">
            <a:extLst>
              <a:ext uri="{FF2B5EF4-FFF2-40B4-BE49-F238E27FC236}">
                <a16:creationId xmlns:a16="http://schemas.microsoft.com/office/drawing/2014/main" id="{7092A6E8-025A-D589-173F-22AE2B031BE1}"/>
              </a:ext>
            </a:extLst>
          </p:cNvPr>
          <p:cNvSpPr>
            <a:spLocks noGrp="1"/>
          </p:cNvSpPr>
          <p:nvPr>
            <p:ph type="body" sz="quarter" idx="15" hasCustomPrompt="1"/>
          </p:nvPr>
        </p:nvSpPr>
        <p:spPr>
          <a:xfrm>
            <a:off x="379810" y="1750219"/>
            <a:ext cx="2285999" cy="2252162"/>
          </a:xfrm>
        </p:spPr>
        <p:txBody>
          <a:bodyPr/>
          <a:lstStyle>
            <a:lvl1pPr marL="0" indent="-202500">
              <a:buNone/>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NL" dirty="0"/>
              <a:t>[Optional text]</a:t>
            </a:r>
          </a:p>
        </p:txBody>
      </p:sp>
    </p:spTree>
    <p:extLst>
      <p:ext uri="{BB962C8B-B14F-4D97-AF65-F5344CB8AC3E}">
        <p14:creationId xmlns:p14="http://schemas.microsoft.com/office/powerpoint/2010/main" val="365977139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Quote/chapter – blue">
    <p:bg>
      <p:bgPr>
        <a:blipFill rotWithShape="0">
          <a:blip r:embed="rId2"/>
          <a:stretch/>
        </a:blipFill>
        <a:effectLst/>
      </p:bgPr>
    </p:bg>
    <p:spTree>
      <p:nvGrpSpPr>
        <p:cNvPr id="1" name=""/>
        <p:cNvGrpSpPr/>
        <p:nvPr/>
      </p:nvGrpSpPr>
      <p:grpSpPr>
        <a:xfrm>
          <a:off x="0" y="0"/>
          <a:ext cx="0" cy="0"/>
          <a:chOff x="0" y="0"/>
          <a:chExt cx="0" cy="0"/>
        </a:xfrm>
      </p:grpSpPr>
      <p:pic>
        <p:nvPicPr>
          <p:cNvPr id="12" name="Afbeelding 10" descr="UM40_RGB_B_blauw.png"/>
          <p:cNvPicPr/>
          <p:nvPr/>
        </p:nvPicPr>
        <p:blipFill>
          <a:blip r:embed="rId3"/>
          <a:srcRect r="20320"/>
          <a:stretch/>
        </p:blipFill>
        <p:spPr>
          <a:xfrm>
            <a:off x="360000" y="4630680"/>
            <a:ext cx="1590120" cy="381600"/>
          </a:xfrm>
          <a:prstGeom prst="rect">
            <a:avLst/>
          </a:prstGeom>
          <a:noFill/>
          <a:ln w="0">
            <a:noFill/>
          </a:ln>
        </p:spPr>
      </p:pic>
      <p:pic>
        <p:nvPicPr>
          <p:cNvPr id="13" name="Afbeelding 4"/>
          <p:cNvPicPr/>
          <p:nvPr/>
        </p:nvPicPr>
        <p:blipFill>
          <a:blip r:embed="rId4"/>
          <a:srcRect r="19770"/>
          <a:stretch/>
        </p:blipFill>
        <p:spPr>
          <a:xfrm>
            <a:off x="360000" y="4630320"/>
            <a:ext cx="1602360" cy="379440"/>
          </a:xfrm>
          <a:prstGeom prst="rect">
            <a:avLst/>
          </a:prstGeom>
          <a:noFill/>
          <a:ln w="0">
            <a:noFill/>
          </a:ln>
        </p:spPr>
      </p:pic>
      <p:sp>
        <p:nvSpPr>
          <p:cNvPr id="14" name="PlaceHolder 1"/>
          <p:cNvSpPr>
            <a:spLocks noGrp="1"/>
          </p:cNvSpPr>
          <p:nvPr>
            <p:ph type="title"/>
          </p:nvPr>
        </p:nvSpPr>
        <p:spPr>
          <a:xfrm>
            <a:off x="1272960" y="1314360"/>
            <a:ext cx="6598080" cy="2289240"/>
          </a:xfrm>
          <a:prstGeom prst="rect">
            <a:avLst/>
          </a:prstGeom>
          <a:noFill/>
          <a:ln w="0">
            <a:noFill/>
          </a:ln>
        </p:spPr>
        <p:txBody>
          <a:bodyPr lIns="0" tIns="0" rIns="0" bIns="0" anchor="ctr">
            <a:noAutofit/>
          </a:bodyPr>
          <a:lstStyle/>
          <a:p>
            <a:pPr indent="0" algn="ctr" defTabSz="457200">
              <a:lnSpc>
                <a:spcPct val="100000"/>
              </a:lnSpc>
              <a:buNone/>
            </a:pPr>
            <a:r>
              <a:rPr lang="nl-NL" sz="3400" b="1" strike="noStrike" spc="-1">
                <a:solidFill>
                  <a:srgbClr val="001D3D"/>
                </a:solidFill>
                <a:latin typeface="Aptos"/>
              </a:rPr>
              <a:t>Titelstijl van model bewerken</a:t>
            </a:r>
            <a:endParaRPr lang="nl-NL" sz="3400" b="0" strike="noStrike" spc="-1">
              <a:solidFill>
                <a:schemeClr val="dk1"/>
              </a:solidFill>
              <a:latin typeface="Franklin Gothic Book"/>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C Bullet_Zachtroz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2286000" cy="791996"/>
          </a:xfrm>
        </p:spPr>
        <p:txBody>
          <a:bodyPr>
            <a:noAutofit/>
          </a:bodyPr>
          <a:lstStyle>
            <a:lvl1pPr>
              <a:lnSpc>
                <a:spcPct val="90000"/>
              </a:lnSpc>
              <a:defRPr sz="2850">
                <a:solidFill>
                  <a:schemeClr val="accent3"/>
                </a:solidFill>
              </a:defRPr>
            </a:lvl1pPr>
          </a:lstStyle>
          <a:p>
            <a:r>
              <a:rPr lang="en-NL" dirty="0"/>
              <a:t>[Table of contents]</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3"/>
                </a:solidFill>
              </a:defRPr>
            </a:lvl1pPr>
          </a:lstStyle>
          <a:p>
            <a:r>
              <a:rPr lang="en-GB" dirty="0"/>
              <a:t>[Add footer text via: Insert → Header &amp; Footer]</a:t>
            </a:r>
            <a:endParaRPr lang="en-GB" dirty="0">
              <a:solidFill>
                <a:schemeClr val="accent3"/>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3"/>
                </a:solidFill>
              </a:defRPr>
            </a:lvl1pPr>
          </a:lstStyle>
          <a:p>
            <a:pPr algn="r"/>
            <a:endParaRPr lang="en-US" dirty="0">
              <a:solidFill>
                <a:schemeClr val="accent3"/>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3"/>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E94462E7-085F-204F-0911-B418BC44EE52}"/>
              </a:ext>
            </a:extLst>
          </p:cNvPr>
          <p:cNvSpPr>
            <a:spLocks noGrp="1"/>
          </p:cNvSpPr>
          <p:nvPr>
            <p:ph type="body" sz="quarter" idx="14" hasCustomPrompt="1"/>
          </p:nvPr>
        </p:nvSpPr>
        <p:spPr>
          <a:xfrm>
            <a:off x="4570810" y="571500"/>
            <a:ext cx="4193381" cy="4191000"/>
          </a:xfrm>
        </p:spPr>
        <p:txBody>
          <a:bodyPr/>
          <a:lstStyle>
            <a:lvl1pPr marL="202500" indent="-202500">
              <a:lnSpc>
                <a:spcPct val="114000"/>
              </a:lnSpc>
              <a:buFont typeface="Arial" panose="020B0604020202020204" pitchFamily="34" charset="0"/>
              <a:buChar char="•"/>
              <a:tabLst>
                <a:tab pos="6210000" algn="r"/>
              </a:tabLst>
              <a:defRPr sz="1500" b="1">
                <a:solidFill>
                  <a:schemeClr val="accent3"/>
                </a:solidFill>
              </a:defRPr>
            </a:lvl1pPr>
            <a:lvl2pPr>
              <a:tabLst>
                <a:tab pos="6210000" algn="r"/>
              </a:tabLst>
              <a:defRPr b="0">
                <a:solidFill>
                  <a:schemeClr val="accent3"/>
                </a:solidFill>
              </a:defRPr>
            </a:lvl2pPr>
          </a:lstStyle>
          <a:p>
            <a:pPr lvl="0"/>
            <a:r>
              <a:rPr lang="en-NL" dirty="0"/>
              <a:t>Chapter 1	#</a:t>
            </a:r>
          </a:p>
          <a:p>
            <a:pPr lvl="1"/>
            <a:r>
              <a:rPr lang="en-NL" dirty="0"/>
              <a:t>Chapter level 2	#</a:t>
            </a:r>
          </a:p>
          <a:p>
            <a:pPr lvl="0"/>
            <a:r>
              <a:rPr lang="en-NL" dirty="0"/>
              <a:t>Chatper 2	#</a:t>
            </a:r>
          </a:p>
          <a:p>
            <a:pPr lvl="1"/>
            <a:r>
              <a:rPr lang="en-NL" dirty="0"/>
              <a:t>Chapter level 2	#</a:t>
            </a:r>
          </a:p>
          <a:p>
            <a:pPr lvl="0"/>
            <a:r>
              <a:rPr lang="en-NL" dirty="0"/>
              <a:t>Chatper 3	#</a:t>
            </a:r>
          </a:p>
          <a:p>
            <a:pPr lvl="0"/>
            <a:r>
              <a:rPr lang="en-NL" dirty="0"/>
              <a:t>Chapter 4	#</a:t>
            </a:r>
          </a:p>
          <a:p>
            <a:pPr lvl="0"/>
            <a:r>
              <a:rPr lang="en-NL" dirty="0"/>
              <a:t>Chapter 5	#</a:t>
            </a:r>
          </a:p>
        </p:txBody>
      </p:sp>
      <p:sp>
        <p:nvSpPr>
          <p:cNvPr id="12" name="TextBox 11">
            <a:extLst>
              <a:ext uri="{FF2B5EF4-FFF2-40B4-BE49-F238E27FC236}">
                <a16:creationId xmlns:a16="http://schemas.microsoft.com/office/drawing/2014/main" id="{3048A9E7-EE40-9AB8-93CD-868825627F24}"/>
              </a:ext>
            </a:extLst>
          </p:cNvPr>
          <p:cNvSpPr txBox="1"/>
          <p:nvPr userDrawn="1"/>
        </p:nvSpPr>
        <p:spPr>
          <a:xfrm>
            <a:off x="-1620000" y="685800"/>
            <a:ext cx="1485900" cy="897750"/>
          </a:xfrm>
          <a:prstGeom prst="roundRect">
            <a:avLst>
              <a:gd name="adj" fmla="val 5906"/>
            </a:avLst>
          </a:prstGeom>
          <a:solidFill>
            <a:schemeClr val="accent6"/>
          </a:solidFill>
        </p:spPr>
        <p:txBody>
          <a:bodyPr wrap="square" lIns="89100" tIns="89100" rIns="89100" bIns="89100" rtlCol="0">
            <a:spAutoFit/>
          </a:bodyPr>
          <a:lstStyle/>
          <a:p>
            <a:pPr lvl="0"/>
            <a:r>
              <a:rPr lang="en-GB" sz="750" b="1" dirty="0">
                <a:solidFill>
                  <a:schemeClr val="tx1"/>
                </a:solidFill>
                <a:latin typeface="Aptos" panose="020B0004020202020204" pitchFamily="34" charset="0"/>
              </a:rPr>
              <a:t>Note:</a:t>
            </a:r>
          </a:p>
          <a:p>
            <a:pPr lvl="0"/>
            <a:r>
              <a:rPr lang="en-GB" sz="750" b="0" dirty="0">
                <a:solidFill>
                  <a:schemeClr val="tx1"/>
                </a:solidFill>
                <a:latin typeface="Aptos" panose="020B0004020202020204" pitchFamily="34" charset="0"/>
              </a:rPr>
              <a:t>Use a tab to right-align the page number.</a:t>
            </a:r>
          </a:p>
          <a:p>
            <a:pPr lvl="0"/>
            <a:endParaRPr lang="en-GB" sz="750" b="1" dirty="0">
              <a:solidFill>
                <a:schemeClr val="tx1"/>
              </a:solidFill>
              <a:latin typeface="Aptos" panose="020B0004020202020204" pitchFamily="34" charset="0"/>
            </a:endParaRPr>
          </a:p>
          <a:p>
            <a:pPr lvl="0"/>
            <a:r>
              <a:rPr lang="en-GB" sz="750" b="1" dirty="0">
                <a:solidFill>
                  <a:schemeClr val="tx1"/>
                </a:solidFill>
                <a:latin typeface="Aptos" panose="020B0004020202020204" pitchFamily="34" charset="0"/>
              </a:rPr>
              <a:t>Example:</a:t>
            </a:r>
          </a:p>
          <a:p>
            <a:pPr lvl="0"/>
            <a:r>
              <a:rPr lang="en-GB" sz="750" b="0" dirty="0">
                <a:solidFill>
                  <a:schemeClr val="tx1"/>
                </a:solidFill>
                <a:latin typeface="Aptos" panose="020B0004020202020204" pitchFamily="34" charset="0"/>
              </a:rPr>
              <a:t>Chapter 1 </a:t>
            </a:r>
            <a:r>
              <a:rPr lang="en-GB" sz="750" b="1" i="1" dirty="0">
                <a:solidFill>
                  <a:schemeClr val="tx1"/>
                </a:solidFill>
                <a:latin typeface="Aptos" panose="020B0004020202020204" pitchFamily="34" charset="0"/>
              </a:rPr>
              <a:t>[Tab]  </a:t>
            </a:r>
            <a:r>
              <a:rPr lang="en-GB" sz="750" b="0" dirty="0">
                <a:solidFill>
                  <a:schemeClr val="tx1"/>
                </a:solidFill>
                <a:latin typeface="Aptos" panose="020B0004020202020204" pitchFamily="34" charset="0"/>
              </a:rPr>
              <a:t>01</a:t>
            </a:r>
            <a:endParaRPr lang="en-GB" sz="750" b="0" dirty="0">
              <a:solidFill>
                <a:schemeClr val="tx1"/>
              </a:solidFill>
            </a:endParaRPr>
          </a:p>
        </p:txBody>
      </p:sp>
      <p:pic>
        <p:nvPicPr>
          <p:cNvPr id="6" name="Graphic 5">
            <a:extLst>
              <a:ext uri="{FF2B5EF4-FFF2-40B4-BE49-F238E27FC236}">
                <a16:creationId xmlns:a16="http://schemas.microsoft.com/office/drawing/2014/main" id="{D0205498-242B-4E5F-6DC0-336C427E631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8" name="Text Placeholder 9">
            <a:extLst>
              <a:ext uri="{FF2B5EF4-FFF2-40B4-BE49-F238E27FC236}">
                <a16:creationId xmlns:a16="http://schemas.microsoft.com/office/drawing/2014/main" id="{941DD8BB-A4A4-F877-B94F-5F96D9A4E725}"/>
              </a:ext>
            </a:extLst>
          </p:cNvPr>
          <p:cNvSpPr>
            <a:spLocks noGrp="1"/>
          </p:cNvSpPr>
          <p:nvPr>
            <p:ph type="body" sz="quarter" idx="15" hasCustomPrompt="1"/>
          </p:nvPr>
        </p:nvSpPr>
        <p:spPr>
          <a:xfrm>
            <a:off x="379810" y="1750219"/>
            <a:ext cx="2285999" cy="2252162"/>
          </a:xfrm>
        </p:spPr>
        <p:txBody>
          <a:bodyPr/>
          <a:lstStyle>
            <a:lvl1pPr marL="0" indent="-202500">
              <a:buNone/>
              <a:defRPr>
                <a:solidFill>
                  <a:schemeClr val="accent3"/>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NL" dirty="0"/>
              <a:t>[Optional text]</a:t>
            </a:r>
          </a:p>
        </p:txBody>
      </p:sp>
    </p:spTree>
    <p:extLst>
      <p:ext uri="{BB962C8B-B14F-4D97-AF65-F5344CB8AC3E}">
        <p14:creationId xmlns:p14="http://schemas.microsoft.com/office/powerpoint/2010/main" val="273911278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C Bullet_Botergeel">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2286000" cy="791996"/>
          </a:xfrm>
        </p:spPr>
        <p:txBody>
          <a:bodyPr>
            <a:noAutofit/>
          </a:bodyPr>
          <a:lstStyle>
            <a:lvl1pPr>
              <a:lnSpc>
                <a:spcPct val="90000"/>
              </a:lnSpc>
              <a:defRPr sz="2850">
                <a:solidFill>
                  <a:schemeClr val="tx1"/>
                </a:solidFill>
              </a:defRPr>
            </a:lvl1pPr>
          </a:lstStyle>
          <a:p>
            <a:r>
              <a:rPr lang="en-NL" dirty="0"/>
              <a:t>[Table of contents]</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E94462E7-085F-204F-0911-B418BC44EE52}"/>
              </a:ext>
            </a:extLst>
          </p:cNvPr>
          <p:cNvSpPr>
            <a:spLocks noGrp="1"/>
          </p:cNvSpPr>
          <p:nvPr>
            <p:ph type="body" sz="quarter" idx="14" hasCustomPrompt="1"/>
          </p:nvPr>
        </p:nvSpPr>
        <p:spPr>
          <a:xfrm>
            <a:off x="4570810" y="571500"/>
            <a:ext cx="4193381" cy="4191000"/>
          </a:xfrm>
        </p:spPr>
        <p:txBody>
          <a:bodyPr/>
          <a:lstStyle>
            <a:lvl1pPr marL="202500" indent="-202500">
              <a:lnSpc>
                <a:spcPct val="114000"/>
              </a:lnSpc>
              <a:buFont typeface="Arial" panose="020B0604020202020204" pitchFamily="34" charset="0"/>
              <a:buChar char="•"/>
              <a:tabLst>
                <a:tab pos="6210000" algn="r"/>
              </a:tabLst>
              <a:defRPr sz="1500" b="1"/>
            </a:lvl1pPr>
            <a:lvl2pPr>
              <a:tabLst>
                <a:tab pos="6210000" algn="r"/>
              </a:tabLst>
              <a:defRPr b="0"/>
            </a:lvl2pPr>
          </a:lstStyle>
          <a:p>
            <a:pPr lvl="0"/>
            <a:r>
              <a:rPr lang="en-NL" dirty="0"/>
              <a:t>Chapter 1	#</a:t>
            </a:r>
          </a:p>
          <a:p>
            <a:pPr lvl="1"/>
            <a:r>
              <a:rPr lang="en-NL" dirty="0"/>
              <a:t>Chapter level 2	#</a:t>
            </a:r>
          </a:p>
          <a:p>
            <a:pPr lvl="0"/>
            <a:r>
              <a:rPr lang="en-NL" dirty="0"/>
              <a:t>Chatper 2	#</a:t>
            </a:r>
          </a:p>
          <a:p>
            <a:pPr lvl="1"/>
            <a:r>
              <a:rPr lang="en-NL" dirty="0"/>
              <a:t>Chapter level 2	#</a:t>
            </a:r>
          </a:p>
          <a:p>
            <a:pPr lvl="0"/>
            <a:r>
              <a:rPr lang="en-NL" dirty="0"/>
              <a:t>Chatper 3	#</a:t>
            </a:r>
          </a:p>
          <a:p>
            <a:pPr lvl="0"/>
            <a:r>
              <a:rPr lang="en-NL" dirty="0"/>
              <a:t>Chapter 4	#</a:t>
            </a:r>
          </a:p>
          <a:p>
            <a:pPr lvl="0"/>
            <a:r>
              <a:rPr lang="en-NL" dirty="0"/>
              <a:t>Chapter 5	#</a:t>
            </a:r>
          </a:p>
        </p:txBody>
      </p:sp>
      <p:sp>
        <p:nvSpPr>
          <p:cNvPr id="12" name="TextBox 11">
            <a:extLst>
              <a:ext uri="{FF2B5EF4-FFF2-40B4-BE49-F238E27FC236}">
                <a16:creationId xmlns:a16="http://schemas.microsoft.com/office/drawing/2014/main" id="{3048A9E7-EE40-9AB8-93CD-868825627F24}"/>
              </a:ext>
            </a:extLst>
          </p:cNvPr>
          <p:cNvSpPr txBox="1"/>
          <p:nvPr userDrawn="1"/>
        </p:nvSpPr>
        <p:spPr>
          <a:xfrm>
            <a:off x="-1620000" y="685800"/>
            <a:ext cx="1485900" cy="897750"/>
          </a:xfrm>
          <a:prstGeom prst="roundRect">
            <a:avLst>
              <a:gd name="adj" fmla="val 5906"/>
            </a:avLst>
          </a:prstGeom>
          <a:solidFill>
            <a:schemeClr val="accent6"/>
          </a:solidFill>
        </p:spPr>
        <p:txBody>
          <a:bodyPr wrap="square" lIns="89100" tIns="89100" rIns="89100" bIns="89100" rtlCol="0">
            <a:spAutoFit/>
          </a:bodyPr>
          <a:lstStyle/>
          <a:p>
            <a:pPr lvl="0"/>
            <a:r>
              <a:rPr lang="en-GB" sz="750" b="1" dirty="0">
                <a:solidFill>
                  <a:schemeClr val="tx1"/>
                </a:solidFill>
                <a:latin typeface="Aptos" panose="020B0004020202020204" pitchFamily="34" charset="0"/>
              </a:rPr>
              <a:t>Note:</a:t>
            </a:r>
          </a:p>
          <a:p>
            <a:pPr lvl="0"/>
            <a:r>
              <a:rPr lang="en-GB" sz="750" b="0" dirty="0">
                <a:solidFill>
                  <a:schemeClr val="tx1"/>
                </a:solidFill>
                <a:latin typeface="Aptos" panose="020B0004020202020204" pitchFamily="34" charset="0"/>
              </a:rPr>
              <a:t>Use a tab to right-align the page number.</a:t>
            </a:r>
          </a:p>
          <a:p>
            <a:pPr lvl="0"/>
            <a:endParaRPr lang="en-GB" sz="750" b="1" dirty="0">
              <a:solidFill>
                <a:schemeClr val="tx1"/>
              </a:solidFill>
              <a:latin typeface="Aptos" panose="020B0004020202020204" pitchFamily="34" charset="0"/>
            </a:endParaRPr>
          </a:p>
          <a:p>
            <a:pPr lvl="0"/>
            <a:r>
              <a:rPr lang="en-GB" sz="750" b="1" dirty="0">
                <a:solidFill>
                  <a:schemeClr val="tx1"/>
                </a:solidFill>
                <a:latin typeface="Aptos" panose="020B0004020202020204" pitchFamily="34" charset="0"/>
              </a:rPr>
              <a:t>Example:</a:t>
            </a:r>
          </a:p>
          <a:p>
            <a:pPr lvl="0"/>
            <a:r>
              <a:rPr lang="en-GB" sz="750" b="0" dirty="0">
                <a:solidFill>
                  <a:schemeClr val="tx1"/>
                </a:solidFill>
                <a:latin typeface="Aptos" panose="020B0004020202020204" pitchFamily="34" charset="0"/>
              </a:rPr>
              <a:t>Chapter 1 </a:t>
            </a:r>
            <a:r>
              <a:rPr lang="en-GB" sz="750" b="1" i="1" dirty="0">
                <a:solidFill>
                  <a:schemeClr val="tx1"/>
                </a:solidFill>
                <a:latin typeface="Aptos" panose="020B0004020202020204" pitchFamily="34" charset="0"/>
              </a:rPr>
              <a:t>[Tab]  </a:t>
            </a:r>
            <a:r>
              <a:rPr lang="en-GB" sz="750" b="0" dirty="0">
                <a:solidFill>
                  <a:schemeClr val="tx1"/>
                </a:solidFill>
                <a:latin typeface="Aptos" panose="020B0004020202020204" pitchFamily="34" charset="0"/>
              </a:rPr>
              <a:t>01</a:t>
            </a:r>
            <a:endParaRPr lang="en-GB" sz="750" b="0" dirty="0">
              <a:solidFill>
                <a:schemeClr val="tx1"/>
              </a:solidFill>
            </a:endParaRPr>
          </a:p>
        </p:txBody>
      </p:sp>
      <p:sp>
        <p:nvSpPr>
          <p:cNvPr id="6" name="Text Placeholder 9">
            <a:extLst>
              <a:ext uri="{FF2B5EF4-FFF2-40B4-BE49-F238E27FC236}">
                <a16:creationId xmlns:a16="http://schemas.microsoft.com/office/drawing/2014/main" id="{5E369211-D651-93E0-104D-55392C906922}"/>
              </a:ext>
            </a:extLst>
          </p:cNvPr>
          <p:cNvSpPr>
            <a:spLocks noGrp="1"/>
          </p:cNvSpPr>
          <p:nvPr>
            <p:ph type="body" sz="quarter" idx="15" hasCustomPrompt="1"/>
          </p:nvPr>
        </p:nvSpPr>
        <p:spPr>
          <a:xfrm>
            <a:off x="379810" y="1750219"/>
            <a:ext cx="2285999" cy="2252162"/>
          </a:xfrm>
        </p:spPr>
        <p:txBody>
          <a:bodyPr/>
          <a:lstStyle>
            <a:lvl1pPr marL="0" indent="-202500">
              <a:buNone/>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NL" dirty="0"/>
              <a:t>[Optional text]</a:t>
            </a:r>
          </a:p>
        </p:txBody>
      </p:sp>
    </p:spTree>
    <p:extLst>
      <p:ext uri="{BB962C8B-B14F-4D97-AF65-F5344CB8AC3E}">
        <p14:creationId xmlns:p14="http://schemas.microsoft.com/office/powerpoint/2010/main" val="233153585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debar R_Staalblau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6477000" y="0"/>
            <a:ext cx="2667000" cy="5143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5716189" cy="906986"/>
          </a:xfrm>
        </p:spPr>
        <p:txBody>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bg1"/>
                </a:solidFill>
              </a:defRPr>
            </a:lvl1p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bg1"/>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6858000" y="571500"/>
            <a:ext cx="1905000" cy="914400"/>
          </a:xfrm>
        </p:spPr>
        <p:txBody>
          <a:bodyPr/>
          <a:lstStyle>
            <a:lvl1pPr indent="-202500">
              <a:buNone/>
              <a:defRPr sz="2100" b="1">
                <a:solidFill>
                  <a:schemeClr val="bg1"/>
                </a:solidFill>
              </a:defRPr>
            </a:lvl1pPr>
          </a:lstStyle>
          <a:p>
            <a:pPr lvl="0"/>
            <a:r>
              <a:rPr lang="en-NL" dirty="0"/>
              <a:t>[Sidebar]</a:t>
            </a:r>
          </a:p>
        </p:txBody>
      </p:sp>
      <p:sp>
        <p:nvSpPr>
          <p:cNvPr id="8" name="Text Placeholder 9">
            <a:extLst>
              <a:ext uri="{FF2B5EF4-FFF2-40B4-BE49-F238E27FC236}">
                <a16:creationId xmlns:a16="http://schemas.microsoft.com/office/drawing/2014/main" id="{B9E7618C-6E76-2A58-BBE2-559A2739C1C5}"/>
              </a:ext>
            </a:extLst>
          </p:cNvPr>
          <p:cNvSpPr>
            <a:spLocks noGrp="1"/>
          </p:cNvSpPr>
          <p:nvPr>
            <p:ph type="body" sz="quarter" idx="16"/>
          </p:nvPr>
        </p:nvSpPr>
        <p:spPr>
          <a:xfrm>
            <a:off x="379810" y="1865710"/>
            <a:ext cx="5716190"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0BCA78E0-61A5-4808-3EFC-D1835926FA0D}"/>
              </a:ext>
            </a:extLst>
          </p:cNvPr>
          <p:cNvSpPr>
            <a:spLocks noGrp="1"/>
          </p:cNvSpPr>
          <p:nvPr>
            <p:ph type="body" sz="quarter" idx="17" hasCustomPrompt="1"/>
          </p:nvPr>
        </p:nvSpPr>
        <p:spPr>
          <a:xfrm>
            <a:off x="6858000" y="1865710"/>
            <a:ext cx="1905000" cy="2138253"/>
          </a:xfrm>
        </p:spPr>
        <p:txBody>
          <a:bodyPr/>
          <a:lstStyle>
            <a:lvl1pPr marL="0" indent="-202500">
              <a:buNone/>
              <a:defRPr>
                <a:solidFill>
                  <a:schemeClr val="bg1"/>
                </a:solidFill>
              </a:defRPr>
            </a:lvl1pPr>
            <a:lvl2pPr marL="405000" indent="-202500">
              <a:buFont typeface="System Font Regular"/>
              <a:buChar char="-"/>
              <a:defRPr sz="1350">
                <a:solidFill>
                  <a:schemeClr val="bg1"/>
                </a:solidFill>
              </a:defRPr>
            </a:lvl2pPr>
            <a:lvl3pPr marL="607500" indent="-202500">
              <a:buFont typeface="System Font Regular"/>
              <a:buChar char="-"/>
              <a:defRPr sz="1200">
                <a:solidFill>
                  <a:schemeClr val="bg1"/>
                </a:solidFill>
              </a:defRPr>
            </a:lvl3pPr>
            <a:lvl4pPr marL="810000" indent="-202500">
              <a:buFont typeface="System Font Regular"/>
              <a:buChar char="-"/>
              <a:defRPr sz="1050">
                <a:solidFill>
                  <a:schemeClr val="bg1"/>
                </a:solidFill>
              </a:defRPr>
            </a:lvl4pPr>
            <a:lvl5pPr marL="1012500" indent="-202500">
              <a:buFont typeface="System Font Regular"/>
              <a:buChar char="-"/>
              <a:defRPr sz="900">
                <a:solidFill>
                  <a:schemeClr val="bg1"/>
                </a:solidFill>
              </a:defRPr>
            </a:lvl5pPr>
          </a:lstStyle>
          <a:p>
            <a:pPr lvl="0"/>
            <a:r>
              <a:rPr lang="en-GB" dirty="0"/>
              <a:t>[Optional text]</a:t>
            </a:r>
            <a:endParaRPr lang="en-NL" dirty="0"/>
          </a:p>
        </p:txBody>
      </p:sp>
    </p:spTree>
    <p:extLst>
      <p:ext uri="{BB962C8B-B14F-4D97-AF65-F5344CB8AC3E}">
        <p14:creationId xmlns:p14="http://schemas.microsoft.com/office/powerpoint/2010/main" val="1128165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debar R_Zachtblauw">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6477000" y="0"/>
            <a:ext cx="2667000" cy="5143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5716189" cy="906986"/>
          </a:xfrm>
        </p:spPr>
        <p:txBody>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bg2"/>
                </a:solidFill>
              </a:defRPr>
            </a:lvl1pPr>
          </a:lstStyle>
          <a:p>
            <a:pPr algn="r"/>
            <a:endParaRPr lang="en-US" dirty="0">
              <a:solidFill>
                <a:schemeClr val="bg2"/>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bg2"/>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6858000" y="571500"/>
            <a:ext cx="1905000" cy="914400"/>
          </a:xfrm>
        </p:spPr>
        <p:txBody>
          <a:bodyPr/>
          <a:lstStyle>
            <a:lvl1pPr indent="-202500">
              <a:buNone/>
              <a:defRPr sz="2100" b="1">
                <a:solidFill>
                  <a:schemeClr val="bg2"/>
                </a:solidFill>
              </a:defRPr>
            </a:lvl1pPr>
          </a:lstStyle>
          <a:p>
            <a:pPr lvl="0"/>
            <a:r>
              <a:rPr lang="en-NL" dirty="0"/>
              <a:t>[Sidebar]</a:t>
            </a:r>
          </a:p>
        </p:txBody>
      </p:sp>
      <p:sp>
        <p:nvSpPr>
          <p:cNvPr id="9" name="Text Placeholder 9">
            <a:extLst>
              <a:ext uri="{FF2B5EF4-FFF2-40B4-BE49-F238E27FC236}">
                <a16:creationId xmlns:a16="http://schemas.microsoft.com/office/drawing/2014/main" id="{516A6E48-E40E-1F8E-C0DF-B1C7E2DF3A0E}"/>
              </a:ext>
            </a:extLst>
          </p:cNvPr>
          <p:cNvSpPr>
            <a:spLocks noGrp="1"/>
          </p:cNvSpPr>
          <p:nvPr>
            <p:ph type="body" sz="quarter" idx="16"/>
          </p:nvPr>
        </p:nvSpPr>
        <p:spPr>
          <a:xfrm>
            <a:off x="379810" y="1865710"/>
            <a:ext cx="5716190"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C1B9A2A2-4927-5262-28A6-1EA41979C92A}"/>
              </a:ext>
            </a:extLst>
          </p:cNvPr>
          <p:cNvSpPr>
            <a:spLocks noGrp="1"/>
          </p:cNvSpPr>
          <p:nvPr>
            <p:ph type="body" sz="quarter" idx="17" hasCustomPrompt="1"/>
          </p:nvPr>
        </p:nvSpPr>
        <p:spPr>
          <a:xfrm>
            <a:off x="6858000" y="1865710"/>
            <a:ext cx="1905000" cy="2138253"/>
          </a:xfrm>
        </p:spPr>
        <p:txBody>
          <a:bodyPr/>
          <a:lstStyle>
            <a:lvl1pPr marL="0" indent="-202500">
              <a:buNone/>
              <a:defRPr>
                <a:solidFill>
                  <a:schemeClr val="bg2"/>
                </a:solidFill>
              </a:defRPr>
            </a:lvl1pPr>
            <a:lvl2pPr marL="405000" indent="-202500">
              <a:buFont typeface="System Font Regular"/>
              <a:buChar char="-"/>
              <a:defRPr sz="1350">
                <a:solidFill>
                  <a:schemeClr val="bg1"/>
                </a:solidFill>
              </a:defRPr>
            </a:lvl2pPr>
            <a:lvl3pPr marL="607500" indent="-202500">
              <a:buFont typeface="System Font Regular"/>
              <a:buChar char="-"/>
              <a:defRPr sz="1200">
                <a:solidFill>
                  <a:schemeClr val="bg1"/>
                </a:solidFill>
              </a:defRPr>
            </a:lvl3pPr>
            <a:lvl4pPr marL="810000" indent="-202500">
              <a:buFont typeface="System Font Regular"/>
              <a:buChar char="-"/>
              <a:defRPr sz="1050">
                <a:solidFill>
                  <a:schemeClr val="bg1"/>
                </a:solidFill>
              </a:defRPr>
            </a:lvl4pPr>
            <a:lvl5pPr marL="1012500" indent="-202500">
              <a:buFont typeface="System Font Regular"/>
              <a:buChar char="-"/>
              <a:defRPr sz="900">
                <a:solidFill>
                  <a:schemeClr val="bg1"/>
                </a:solidFill>
              </a:defRPr>
            </a:lvl5pPr>
          </a:lstStyle>
          <a:p>
            <a:pPr lvl="0"/>
            <a:r>
              <a:rPr lang="en-GB" dirty="0"/>
              <a:t>[Optional text]</a:t>
            </a:r>
            <a:endParaRPr lang="en-NL" dirty="0"/>
          </a:p>
        </p:txBody>
      </p:sp>
    </p:spTree>
    <p:extLst>
      <p:ext uri="{BB962C8B-B14F-4D97-AF65-F5344CB8AC3E}">
        <p14:creationId xmlns:p14="http://schemas.microsoft.com/office/powerpoint/2010/main" val="17428726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debar R_Aardebruin">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6477000" y="0"/>
            <a:ext cx="2667000" cy="51435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5716189" cy="906986"/>
          </a:xfrm>
        </p:spPr>
        <p:txBody>
          <a:bodyPr/>
          <a:lstStyle>
            <a:lvl1pPr>
              <a:defRPr>
                <a:solidFill>
                  <a:schemeClr val="accent3"/>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3"/>
                </a:solidFill>
              </a:defRPr>
            </a:lvl1pPr>
          </a:lstStyle>
          <a:p>
            <a:r>
              <a:rPr lang="en-GB">
                <a:solidFill>
                  <a:schemeClr val="accent3"/>
                </a:solidFill>
              </a:rPr>
              <a:t>[Add footer text via: Insert → Header &amp; Footer]</a:t>
            </a:r>
            <a:endParaRPr lang="en-NL" dirty="0">
              <a:solidFill>
                <a:schemeClr val="accent3"/>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4"/>
                </a:solidFill>
              </a:defRPr>
            </a:lvl1pPr>
          </a:lstStyle>
          <a:p>
            <a:pPr algn="r"/>
            <a:endParaRPr lang="en-US" dirty="0">
              <a:solidFill>
                <a:schemeClr val="accent4"/>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4"/>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6858000" y="571500"/>
            <a:ext cx="1905000" cy="914400"/>
          </a:xfrm>
        </p:spPr>
        <p:txBody>
          <a:bodyPr/>
          <a:lstStyle>
            <a:lvl1pPr indent="-202500">
              <a:buNone/>
              <a:defRPr sz="2100" b="1">
                <a:solidFill>
                  <a:schemeClr val="accent4"/>
                </a:solidFill>
              </a:defRPr>
            </a:lvl1pPr>
          </a:lstStyle>
          <a:p>
            <a:pPr lvl="0"/>
            <a:r>
              <a:rPr lang="en-NL" dirty="0"/>
              <a:t>[Sidebar]</a:t>
            </a:r>
          </a:p>
        </p:txBody>
      </p:sp>
      <p:pic>
        <p:nvPicPr>
          <p:cNvPr id="9" name="Graphic 8">
            <a:extLst>
              <a:ext uri="{FF2B5EF4-FFF2-40B4-BE49-F238E27FC236}">
                <a16:creationId xmlns:a16="http://schemas.microsoft.com/office/drawing/2014/main" id="{F374A884-4EB9-D931-A2F3-9BC072A930D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8" name="Text Placeholder 9">
            <a:extLst>
              <a:ext uri="{FF2B5EF4-FFF2-40B4-BE49-F238E27FC236}">
                <a16:creationId xmlns:a16="http://schemas.microsoft.com/office/drawing/2014/main" id="{7A595681-452E-5C58-57C6-871CE3104DB8}"/>
              </a:ext>
            </a:extLst>
          </p:cNvPr>
          <p:cNvSpPr>
            <a:spLocks noGrp="1"/>
          </p:cNvSpPr>
          <p:nvPr>
            <p:ph type="body" sz="quarter" idx="16"/>
          </p:nvPr>
        </p:nvSpPr>
        <p:spPr>
          <a:xfrm>
            <a:off x="379810" y="1865710"/>
            <a:ext cx="5716190" cy="2138253"/>
          </a:xfrm>
        </p:spPr>
        <p:txBody>
          <a:bodyPr/>
          <a:lstStyle>
            <a:lvl1pPr marL="0" indent="-202500">
              <a:defRPr>
                <a:solidFill>
                  <a:schemeClr val="accent3"/>
                </a:solidFill>
              </a:defRPr>
            </a:lvl1pPr>
            <a:lvl2pPr marL="405000" indent="-202500">
              <a:buFont typeface="System Font Regular"/>
              <a:buChar char="-"/>
              <a:defRPr sz="1350">
                <a:solidFill>
                  <a:schemeClr val="accent3"/>
                </a:solidFill>
              </a:defRPr>
            </a:lvl2pPr>
            <a:lvl3pPr marL="607500" indent="-202500">
              <a:buFont typeface="System Font Regular"/>
              <a:buChar char="-"/>
              <a:defRPr sz="120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90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61559CCC-150A-0924-9D4F-4870DBC6EE0F}"/>
              </a:ext>
            </a:extLst>
          </p:cNvPr>
          <p:cNvSpPr>
            <a:spLocks noGrp="1"/>
          </p:cNvSpPr>
          <p:nvPr>
            <p:ph type="body" sz="quarter" idx="17" hasCustomPrompt="1"/>
          </p:nvPr>
        </p:nvSpPr>
        <p:spPr>
          <a:xfrm>
            <a:off x="6858000" y="1865710"/>
            <a:ext cx="1905000" cy="2138253"/>
          </a:xfrm>
        </p:spPr>
        <p:txBody>
          <a:bodyPr/>
          <a:lstStyle>
            <a:lvl1pPr marL="0" indent="-202500">
              <a:buNone/>
              <a:defRPr>
                <a:solidFill>
                  <a:schemeClr val="accent4"/>
                </a:solidFill>
              </a:defRPr>
            </a:lvl1pPr>
            <a:lvl2pPr marL="405000" indent="-202500">
              <a:buFont typeface="System Font Regular"/>
              <a:buChar char="-"/>
              <a:defRPr sz="1350">
                <a:solidFill>
                  <a:schemeClr val="bg1"/>
                </a:solidFill>
              </a:defRPr>
            </a:lvl2pPr>
            <a:lvl3pPr marL="607500" indent="-202500">
              <a:buFont typeface="System Font Regular"/>
              <a:buChar char="-"/>
              <a:defRPr sz="1200">
                <a:solidFill>
                  <a:schemeClr val="bg1"/>
                </a:solidFill>
              </a:defRPr>
            </a:lvl3pPr>
            <a:lvl4pPr marL="810000" indent="-202500">
              <a:buFont typeface="System Font Regular"/>
              <a:buChar char="-"/>
              <a:defRPr sz="1050">
                <a:solidFill>
                  <a:schemeClr val="bg1"/>
                </a:solidFill>
              </a:defRPr>
            </a:lvl4pPr>
            <a:lvl5pPr marL="1012500" indent="-202500">
              <a:buFont typeface="System Font Regular"/>
              <a:buChar char="-"/>
              <a:defRPr sz="900">
                <a:solidFill>
                  <a:schemeClr val="bg1"/>
                </a:solidFill>
              </a:defRPr>
            </a:lvl5pPr>
          </a:lstStyle>
          <a:p>
            <a:pPr lvl="0"/>
            <a:r>
              <a:rPr lang="en-GB" dirty="0"/>
              <a:t>[Optional text]</a:t>
            </a:r>
            <a:endParaRPr lang="en-NL" dirty="0"/>
          </a:p>
        </p:txBody>
      </p:sp>
    </p:spTree>
    <p:extLst>
      <p:ext uri="{BB962C8B-B14F-4D97-AF65-F5344CB8AC3E}">
        <p14:creationId xmlns:p14="http://schemas.microsoft.com/office/powerpoint/2010/main" val="8921179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debar R_Nachtgroen">
    <p:bg>
      <p:bgPr>
        <a:solidFill>
          <a:schemeClr val="accent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6477000" y="0"/>
            <a:ext cx="2667000" cy="5143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5716189" cy="906986"/>
          </a:xfrm>
        </p:spPr>
        <p:txBody>
          <a:bodyPr/>
          <a:lstStyle>
            <a:lvl1pPr>
              <a:defRPr>
                <a:solidFill>
                  <a:schemeClr val="accent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1"/>
                </a:solidFill>
              </a:defRPr>
            </a:lvl1pPr>
          </a:lstStyle>
          <a:p>
            <a:r>
              <a:rPr lang="en-GB">
                <a:solidFill>
                  <a:schemeClr val="accent1"/>
                </a:solidFill>
              </a:rPr>
              <a:t>[Add footer text via: Insert → Header &amp; Footer]</a:t>
            </a:r>
            <a:endParaRPr lang="en-NL" dirty="0">
              <a:solidFill>
                <a:schemeClr val="accent1"/>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2"/>
                </a:solidFill>
              </a:defRPr>
            </a:lvl1pPr>
          </a:lstStyle>
          <a:p>
            <a:pPr algn="r"/>
            <a:endParaRPr lang="en-US" dirty="0">
              <a:solidFill>
                <a:schemeClr val="accent2"/>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2"/>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6858000" y="571500"/>
            <a:ext cx="1905000" cy="914400"/>
          </a:xfrm>
        </p:spPr>
        <p:txBody>
          <a:bodyPr/>
          <a:lstStyle>
            <a:lvl1pPr indent="-202500">
              <a:buNone/>
              <a:defRPr sz="2100" b="1">
                <a:solidFill>
                  <a:schemeClr val="accent2"/>
                </a:solidFill>
              </a:defRPr>
            </a:lvl1pPr>
          </a:lstStyle>
          <a:p>
            <a:pPr lvl="0"/>
            <a:r>
              <a:rPr lang="en-NL" dirty="0"/>
              <a:t>[Sidebar]</a:t>
            </a:r>
          </a:p>
        </p:txBody>
      </p:sp>
      <p:pic>
        <p:nvPicPr>
          <p:cNvPr id="9" name="Graphic 8">
            <a:extLst>
              <a:ext uri="{FF2B5EF4-FFF2-40B4-BE49-F238E27FC236}">
                <a16:creationId xmlns:a16="http://schemas.microsoft.com/office/drawing/2014/main" id="{8FDA3BFD-C991-B66B-D1C8-3FD5907994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8" name="Text Placeholder 9">
            <a:extLst>
              <a:ext uri="{FF2B5EF4-FFF2-40B4-BE49-F238E27FC236}">
                <a16:creationId xmlns:a16="http://schemas.microsoft.com/office/drawing/2014/main" id="{4E7C3D51-18B1-A822-0EB4-336C097B3752}"/>
              </a:ext>
            </a:extLst>
          </p:cNvPr>
          <p:cNvSpPr>
            <a:spLocks noGrp="1"/>
          </p:cNvSpPr>
          <p:nvPr>
            <p:ph type="body" sz="quarter" idx="16"/>
          </p:nvPr>
        </p:nvSpPr>
        <p:spPr>
          <a:xfrm>
            <a:off x="379810" y="1865710"/>
            <a:ext cx="5716190" cy="2138253"/>
          </a:xfrm>
        </p:spPr>
        <p:txBody>
          <a:bodyPr/>
          <a:lstStyle>
            <a:lvl1pPr marL="0" indent="-202500">
              <a:defRPr>
                <a:solidFill>
                  <a:schemeClr val="accent1"/>
                </a:solidFill>
              </a:defRPr>
            </a:lvl1pPr>
            <a:lvl2pPr marL="405000" indent="-202500">
              <a:buFont typeface="System Font Regular"/>
              <a:buChar char="-"/>
              <a:defRPr sz="1350">
                <a:solidFill>
                  <a:schemeClr val="accent1"/>
                </a:solidFill>
              </a:defRPr>
            </a:lvl2pPr>
            <a:lvl3pPr marL="607500" indent="-202500">
              <a:buFont typeface="System Font Regular"/>
              <a:buChar char="-"/>
              <a:defRPr sz="1200">
                <a:solidFill>
                  <a:schemeClr val="accent1"/>
                </a:solidFill>
              </a:defRPr>
            </a:lvl3pPr>
            <a:lvl4pPr marL="810000" indent="-202500">
              <a:buFont typeface="System Font Regular"/>
              <a:buChar char="-"/>
              <a:defRPr sz="1050">
                <a:solidFill>
                  <a:schemeClr val="accent1"/>
                </a:solidFill>
              </a:defRPr>
            </a:lvl4pPr>
            <a:lvl5pPr marL="1012500" indent="-202500">
              <a:buFont typeface="System Font Regular"/>
              <a:buChar char="-"/>
              <a:defRPr sz="90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67D27104-093E-9936-8F5A-C56B8E9ECCC3}"/>
              </a:ext>
            </a:extLst>
          </p:cNvPr>
          <p:cNvSpPr>
            <a:spLocks noGrp="1"/>
          </p:cNvSpPr>
          <p:nvPr>
            <p:ph type="body" sz="quarter" idx="17" hasCustomPrompt="1"/>
          </p:nvPr>
        </p:nvSpPr>
        <p:spPr>
          <a:xfrm>
            <a:off x="6858000" y="1865710"/>
            <a:ext cx="1905000" cy="2138253"/>
          </a:xfrm>
        </p:spPr>
        <p:txBody>
          <a:bodyPr/>
          <a:lstStyle>
            <a:lvl1pPr marL="0" indent="-202500">
              <a:buNone/>
              <a:defRPr>
                <a:solidFill>
                  <a:schemeClr val="accent2"/>
                </a:solidFill>
              </a:defRPr>
            </a:lvl1pPr>
            <a:lvl2pPr marL="405000" indent="-202500">
              <a:buFont typeface="System Font Regular"/>
              <a:buChar char="-"/>
              <a:defRPr sz="1350">
                <a:solidFill>
                  <a:schemeClr val="bg1"/>
                </a:solidFill>
              </a:defRPr>
            </a:lvl2pPr>
            <a:lvl3pPr marL="607500" indent="-202500">
              <a:buFont typeface="System Font Regular"/>
              <a:buChar char="-"/>
              <a:defRPr sz="1200">
                <a:solidFill>
                  <a:schemeClr val="bg1"/>
                </a:solidFill>
              </a:defRPr>
            </a:lvl3pPr>
            <a:lvl4pPr marL="810000" indent="-202500">
              <a:buFont typeface="System Font Regular"/>
              <a:buChar char="-"/>
              <a:defRPr sz="1050">
                <a:solidFill>
                  <a:schemeClr val="bg1"/>
                </a:solidFill>
              </a:defRPr>
            </a:lvl4pPr>
            <a:lvl5pPr marL="1012500" indent="-202500">
              <a:buFont typeface="System Font Regular"/>
              <a:buChar char="-"/>
              <a:defRPr sz="900">
                <a:solidFill>
                  <a:schemeClr val="bg1"/>
                </a:solidFill>
              </a:defRPr>
            </a:lvl5pPr>
          </a:lstStyle>
          <a:p>
            <a:pPr lvl="0"/>
            <a:r>
              <a:rPr lang="en-GB" dirty="0"/>
              <a:t>[Optional text]</a:t>
            </a:r>
            <a:endParaRPr lang="en-NL" dirty="0"/>
          </a:p>
        </p:txBody>
      </p:sp>
    </p:spTree>
    <p:extLst>
      <p:ext uri="{BB962C8B-B14F-4D97-AF65-F5344CB8AC3E}">
        <p14:creationId xmlns:p14="http://schemas.microsoft.com/office/powerpoint/2010/main" val="40246812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debar R_Botergeel">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6477000" y="0"/>
            <a:ext cx="2667000" cy="5143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5716189" cy="906986"/>
          </a:xfrm>
        </p:spPr>
        <p:txBody>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6"/>
                </a:solidFill>
              </a:defRPr>
            </a:lvl1pPr>
          </a:lstStyle>
          <a:p>
            <a:pPr algn="r"/>
            <a:endParaRPr lang="en-US" dirty="0">
              <a:solidFill>
                <a:schemeClr val="accent6"/>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6"/>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6858000" y="571500"/>
            <a:ext cx="1905000" cy="914400"/>
          </a:xfrm>
        </p:spPr>
        <p:txBody>
          <a:bodyPr/>
          <a:lstStyle>
            <a:lvl1pPr indent="-202500">
              <a:buNone/>
              <a:defRPr sz="2100" b="1">
                <a:solidFill>
                  <a:schemeClr val="accent6"/>
                </a:solidFill>
              </a:defRPr>
            </a:lvl1pPr>
          </a:lstStyle>
          <a:p>
            <a:pPr lvl="0"/>
            <a:r>
              <a:rPr lang="en-NL" dirty="0"/>
              <a:t>[Sidebar]</a:t>
            </a:r>
          </a:p>
        </p:txBody>
      </p:sp>
      <p:sp>
        <p:nvSpPr>
          <p:cNvPr id="8" name="Text Placeholder 9">
            <a:extLst>
              <a:ext uri="{FF2B5EF4-FFF2-40B4-BE49-F238E27FC236}">
                <a16:creationId xmlns:a16="http://schemas.microsoft.com/office/drawing/2014/main" id="{30628708-6635-E2CF-AE5A-F11A13F39C03}"/>
              </a:ext>
            </a:extLst>
          </p:cNvPr>
          <p:cNvSpPr>
            <a:spLocks noGrp="1"/>
          </p:cNvSpPr>
          <p:nvPr>
            <p:ph type="body" sz="quarter" idx="16"/>
          </p:nvPr>
        </p:nvSpPr>
        <p:spPr>
          <a:xfrm>
            <a:off x="379810" y="1865710"/>
            <a:ext cx="5716190"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FA07FC0C-5912-51B0-AD63-EDAA9C2B2537}"/>
              </a:ext>
            </a:extLst>
          </p:cNvPr>
          <p:cNvSpPr>
            <a:spLocks noGrp="1"/>
          </p:cNvSpPr>
          <p:nvPr>
            <p:ph type="body" sz="quarter" idx="17" hasCustomPrompt="1"/>
          </p:nvPr>
        </p:nvSpPr>
        <p:spPr>
          <a:xfrm>
            <a:off x="6858000" y="1865710"/>
            <a:ext cx="1905000" cy="2138253"/>
          </a:xfrm>
        </p:spPr>
        <p:txBody>
          <a:bodyPr/>
          <a:lstStyle>
            <a:lvl1pPr marL="0" indent="-202500">
              <a:buNone/>
              <a:defRPr>
                <a:solidFill>
                  <a:schemeClr val="accent6"/>
                </a:solidFill>
              </a:defRPr>
            </a:lvl1pPr>
            <a:lvl2pPr marL="405000" indent="-202500">
              <a:buFont typeface="System Font Regular"/>
              <a:buChar char="-"/>
              <a:defRPr sz="1350">
                <a:solidFill>
                  <a:schemeClr val="bg1"/>
                </a:solidFill>
              </a:defRPr>
            </a:lvl2pPr>
            <a:lvl3pPr marL="607500" indent="-202500">
              <a:buFont typeface="System Font Regular"/>
              <a:buChar char="-"/>
              <a:defRPr sz="1200">
                <a:solidFill>
                  <a:schemeClr val="bg1"/>
                </a:solidFill>
              </a:defRPr>
            </a:lvl3pPr>
            <a:lvl4pPr marL="810000" indent="-202500">
              <a:buFont typeface="System Font Regular"/>
              <a:buChar char="-"/>
              <a:defRPr sz="1050">
                <a:solidFill>
                  <a:schemeClr val="bg1"/>
                </a:solidFill>
              </a:defRPr>
            </a:lvl4pPr>
            <a:lvl5pPr marL="1012500" indent="-202500">
              <a:buFont typeface="System Font Regular"/>
              <a:buChar char="-"/>
              <a:defRPr sz="900">
                <a:solidFill>
                  <a:schemeClr val="bg1"/>
                </a:solidFill>
              </a:defRPr>
            </a:lvl5pPr>
          </a:lstStyle>
          <a:p>
            <a:pPr lvl="0"/>
            <a:r>
              <a:rPr lang="en-GB" dirty="0"/>
              <a:t>[Optional text]</a:t>
            </a:r>
            <a:endParaRPr lang="en-NL" dirty="0"/>
          </a:p>
        </p:txBody>
      </p:sp>
    </p:spTree>
    <p:extLst>
      <p:ext uri="{BB962C8B-B14F-4D97-AF65-F5344CB8AC3E}">
        <p14:creationId xmlns:p14="http://schemas.microsoft.com/office/powerpoint/2010/main" val="938723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debar L_Wit">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flipH="1">
            <a:off x="2665810" y="0"/>
            <a:ext cx="647819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1905000" cy="906986"/>
          </a:xfrm>
        </p:spPr>
        <p:txBody>
          <a:bodyPr/>
          <a:lstStyle>
            <a:lvl1pPr>
              <a:defRPr>
                <a:solidFill>
                  <a:schemeClr val="bg1"/>
                </a:solidFill>
              </a:defRPr>
            </a:lvl1pPr>
          </a:lstStyle>
          <a:p>
            <a:r>
              <a:rPr lang="en-NL" dirty="0"/>
              <a:t>[Sidebar]</a:t>
            </a: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tx1"/>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3046810" y="571500"/>
            <a:ext cx="5716190" cy="914400"/>
          </a:xfrm>
        </p:spPr>
        <p:txBody>
          <a:bodyPr/>
          <a:lstStyle>
            <a:lvl1pPr indent="-202500">
              <a:buNone/>
              <a:defRPr sz="2100" b="1">
                <a:solidFill>
                  <a:schemeClr val="tx1"/>
                </a:solidFill>
              </a:defRPr>
            </a:lvl1pPr>
          </a:lstStyle>
          <a:p>
            <a:pPr lvl="0"/>
            <a:r>
              <a:rPr lang="en-NL" dirty="0"/>
              <a:t>[Title]</a:t>
            </a:r>
          </a:p>
        </p:txBody>
      </p:sp>
      <p:pic>
        <p:nvPicPr>
          <p:cNvPr id="3" name="Graphic 2">
            <a:extLst>
              <a:ext uri="{FF2B5EF4-FFF2-40B4-BE49-F238E27FC236}">
                <a16:creationId xmlns:a16="http://schemas.microsoft.com/office/drawing/2014/main" id="{7EB7DA9F-B9D9-71AB-ED6D-53B88A2CBB1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4" name="Text Placeholder 9">
            <a:extLst>
              <a:ext uri="{FF2B5EF4-FFF2-40B4-BE49-F238E27FC236}">
                <a16:creationId xmlns:a16="http://schemas.microsoft.com/office/drawing/2014/main" id="{3300FE0C-DC06-0DDA-0901-37DE5C9FC9F9}"/>
              </a:ext>
            </a:extLst>
          </p:cNvPr>
          <p:cNvSpPr>
            <a:spLocks noGrp="1"/>
          </p:cNvSpPr>
          <p:nvPr>
            <p:ph type="body" sz="quarter" idx="17" hasCustomPrompt="1"/>
          </p:nvPr>
        </p:nvSpPr>
        <p:spPr>
          <a:xfrm>
            <a:off x="379810" y="1865710"/>
            <a:ext cx="1905000" cy="2138253"/>
          </a:xfrm>
        </p:spPr>
        <p:txBody>
          <a:bodyPr/>
          <a:lstStyle>
            <a:lvl1pPr marL="0" indent="-202500">
              <a:buNone/>
              <a:defRPr>
                <a:solidFill>
                  <a:schemeClr val="bg1"/>
                </a:solidFill>
              </a:defRPr>
            </a:lvl1pPr>
            <a:lvl2pPr marL="405000" indent="-202500">
              <a:buFont typeface="System Font Regular"/>
              <a:buChar char="-"/>
              <a:defRPr sz="1350">
                <a:solidFill>
                  <a:schemeClr val="bg1"/>
                </a:solidFill>
              </a:defRPr>
            </a:lvl2pPr>
            <a:lvl3pPr marL="607500" indent="-202500">
              <a:buFont typeface="System Font Regular"/>
              <a:buChar char="-"/>
              <a:defRPr sz="1200">
                <a:solidFill>
                  <a:schemeClr val="bg1"/>
                </a:solidFill>
              </a:defRPr>
            </a:lvl3pPr>
            <a:lvl4pPr marL="810000" indent="-202500">
              <a:buFont typeface="System Font Regular"/>
              <a:buChar char="-"/>
              <a:defRPr sz="1050">
                <a:solidFill>
                  <a:schemeClr val="bg1"/>
                </a:solidFill>
              </a:defRPr>
            </a:lvl4pPr>
            <a:lvl5pPr marL="1012500" indent="-202500">
              <a:buFont typeface="System Font Regular"/>
              <a:buChar char="-"/>
              <a:defRPr sz="900">
                <a:solidFill>
                  <a:schemeClr val="bg1"/>
                </a:solidFill>
              </a:defRPr>
            </a:lvl5pPr>
          </a:lstStyle>
          <a:p>
            <a:pPr lvl="0"/>
            <a:r>
              <a:rPr lang="en-GB" dirty="0"/>
              <a:t>[Optional text]</a:t>
            </a:r>
            <a:endParaRPr lang="en-NL" dirty="0"/>
          </a:p>
        </p:txBody>
      </p:sp>
      <p:sp>
        <p:nvSpPr>
          <p:cNvPr id="8" name="Text Placeholder 9">
            <a:extLst>
              <a:ext uri="{FF2B5EF4-FFF2-40B4-BE49-F238E27FC236}">
                <a16:creationId xmlns:a16="http://schemas.microsoft.com/office/drawing/2014/main" id="{119F1E04-F8DC-0774-AACA-48FC7655617E}"/>
              </a:ext>
            </a:extLst>
          </p:cNvPr>
          <p:cNvSpPr>
            <a:spLocks noGrp="1"/>
          </p:cNvSpPr>
          <p:nvPr>
            <p:ph type="body" sz="quarter" idx="16"/>
          </p:nvPr>
        </p:nvSpPr>
        <p:spPr>
          <a:xfrm>
            <a:off x="3056253" y="1865710"/>
            <a:ext cx="5716190"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29371471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debar L_Staalblauw">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flipH="1">
            <a:off x="2665810" y="0"/>
            <a:ext cx="6478190" cy="51435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1905000" cy="906986"/>
          </a:xfrm>
        </p:spPr>
        <p:txBody>
          <a:bodyPr/>
          <a:lstStyle>
            <a:lvl1pPr>
              <a:defRPr>
                <a:solidFill>
                  <a:schemeClr val="bg2"/>
                </a:solidFill>
              </a:defRPr>
            </a:lvl1pPr>
          </a:lstStyle>
          <a:p>
            <a:r>
              <a:rPr lang="en-NL" dirty="0"/>
              <a:t>[Sidebar]</a:t>
            </a: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tx1"/>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3046810" y="571500"/>
            <a:ext cx="5716190" cy="914400"/>
          </a:xfrm>
        </p:spPr>
        <p:txBody>
          <a:bodyPr/>
          <a:lstStyle>
            <a:lvl1pPr indent="-202500">
              <a:buNone/>
              <a:defRPr sz="2100" b="1">
                <a:solidFill>
                  <a:schemeClr val="tx1"/>
                </a:solidFill>
              </a:defRPr>
            </a:lvl1pPr>
          </a:lstStyle>
          <a:p>
            <a:pPr lvl="0"/>
            <a:r>
              <a:rPr lang="en-NL" dirty="0"/>
              <a:t>[Title]</a:t>
            </a:r>
          </a:p>
        </p:txBody>
      </p:sp>
      <p:pic>
        <p:nvPicPr>
          <p:cNvPr id="12" name="Graphic 11">
            <a:extLst>
              <a:ext uri="{FF2B5EF4-FFF2-40B4-BE49-F238E27FC236}">
                <a16:creationId xmlns:a16="http://schemas.microsoft.com/office/drawing/2014/main" id="{1B973456-78BB-40D8-C587-109C9C1E4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3" name="Text Placeholder 9">
            <a:extLst>
              <a:ext uri="{FF2B5EF4-FFF2-40B4-BE49-F238E27FC236}">
                <a16:creationId xmlns:a16="http://schemas.microsoft.com/office/drawing/2014/main" id="{B44226C4-A1C1-C40E-C335-BD53EDBBF2F1}"/>
              </a:ext>
            </a:extLst>
          </p:cNvPr>
          <p:cNvSpPr>
            <a:spLocks noGrp="1"/>
          </p:cNvSpPr>
          <p:nvPr>
            <p:ph type="body" sz="quarter" idx="17" hasCustomPrompt="1"/>
          </p:nvPr>
        </p:nvSpPr>
        <p:spPr>
          <a:xfrm>
            <a:off x="379810" y="1865710"/>
            <a:ext cx="1905000" cy="2138253"/>
          </a:xfrm>
        </p:spPr>
        <p:txBody>
          <a:bodyPr/>
          <a:lstStyle>
            <a:lvl1pPr marL="0" indent="-202500">
              <a:buNone/>
              <a:defRPr>
                <a:solidFill>
                  <a:schemeClr val="bg2"/>
                </a:solidFill>
              </a:defRPr>
            </a:lvl1pPr>
            <a:lvl2pPr marL="405000" indent="-202500">
              <a:buFont typeface="System Font Regular"/>
              <a:buChar char="-"/>
              <a:defRPr sz="1350">
                <a:solidFill>
                  <a:schemeClr val="bg1"/>
                </a:solidFill>
              </a:defRPr>
            </a:lvl2pPr>
            <a:lvl3pPr marL="607500" indent="-202500">
              <a:buFont typeface="System Font Regular"/>
              <a:buChar char="-"/>
              <a:defRPr sz="1200">
                <a:solidFill>
                  <a:schemeClr val="bg1"/>
                </a:solidFill>
              </a:defRPr>
            </a:lvl3pPr>
            <a:lvl4pPr marL="810000" indent="-202500">
              <a:buFont typeface="System Font Regular"/>
              <a:buChar char="-"/>
              <a:defRPr sz="1050">
                <a:solidFill>
                  <a:schemeClr val="bg1"/>
                </a:solidFill>
              </a:defRPr>
            </a:lvl4pPr>
            <a:lvl5pPr marL="1012500" indent="-202500">
              <a:buFont typeface="System Font Regular"/>
              <a:buChar char="-"/>
              <a:defRPr sz="900">
                <a:solidFill>
                  <a:schemeClr val="bg1"/>
                </a:solidFill>
              </a:defRPr>
            </a:lvl5pPr>
          </a:lstStyle>
          <a:p>
            <a:pPr lvl="0"/>
            <a:r>
              <a:rPr lang="en-GB" dirty="0"/>
              <a:t>[Optional text]</a:t>
            </a:r>
            <a:endParaRPr lang="en-NL" dirty="0"/>
          </a:p>
        </p:txBody>
      </p:sp>
      <p:sp>
        <p:nvSpPr>
          <p:cNvPr id="4" name="Text Placeholder 9">
            <a:extLst>
              <a:ext uri="{FF2B5EF4-FFF2-40B4-BE49-F238E27FC236}">
                <a16:creationId xmlns:a16="http://schemas.microsoft.com/office/drawing/2014/main" id="{3E1E21C3-FF68-D3A7-F165-AE029DED1C79}"/>
              </a:ext>
            </a:extLst>
          </p:cNvPr>
          <p:cNvSpPr>
            <a:spLocks noGrp="1"/>
          </p:cNvSpPr>
          <p:nvPr>
            <p:ph type="body" sz="quarter" idx="16"/>
          </p:nvPr>
        </p:nvSpPr>
        <p:spPr>
          <a:xfrm>
            <a:off x="3056253" y="1865710"/>
            <a:ext cx="5716190"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35137589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debar L_Aardebruin">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flipH="1">
            <a:off x="2665810" y="0"/>
            <a:ext cx="6478190" cy="51435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1905000" cy="906986"/>
          </a:xfrm>
        </p:spPr>
        <p:txBody>
          <a:bodyPr/>
          <a:lstStyle>
            <a:lvl1pPr>
              <a:defRPr>
                <a:solidFill>
                  <a:schemeClr val="accent4"/>
                </a:solidFill>
              </a:defRPr>
            </a:lvl1pPr>
          </a:lstStyle>
          <a:p>
            <a:r>
              <a:rPr lang="en-NL" dirty="0"/>
              <a:t>[Sidebar]</a:t>
            </a: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tx1"/>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3046810" y="571500"/>
            <a:ext cx="5716190" cy="914400"/>
          </a:xfrm>
        </p:spPr>
        <p:txBody>
          <a:bodyPr/>
          <a:lstStyle>
            <a:lvl1pPr indent="-202500">
              <a:buNone/>
              <a:defRPr sz="2100" b="1">
                <a:solidFill>
                  <a:schemeClr val="accent3"/>
                </a:solidFill>
              </a:defRPr>
            </a:lvl1pPr>
          </a:lstStyle>
          <a:p>
            <a:pPr lvl="0"/>
            <a:r>
              <a:rPr lang="en-NL" dirty="0"/>
              <a:t>[Title]</a:t>
            </a:r>
          </a:p>
        </p:txBody>
      </p:sp>
      <p:pic>
        <p:nvPicPr>
          <p:cNvPr id="9" name="Graphic 8">
            <a:extLst>
              <a:ext uri="{FF2B5EF4-FFF2-40B4-BE49-F238E27FC236}">
                <a16:creationId xmlns:a16="http://schemas.microsoft.com/office/drawing/2014/main" id="{A2FB0C9F-6A4C-869A-E17A-7BE976C82ED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3" name="Text Placeholder 9">
            <a:extLst>
              <a:ext uri="{FF2B5EF4-FFF2-40B4-BE49-F238E27FC236}">
                <a16:creationId xmlns:a16="http://schemas.microsoft.com/office/drawing/2014/main" id="{9CD1A05C-F9E5-2932-56FB-220BFD87A362}"/>
              </a:ext>
            </a:extLst>
          </p:cNvPr>
          <p:cNvSpPr>
            <a:spLocks noGrp="1"/>
          </p:cNvSpPr>
          <p:nvPr>
            <p:ph type="body" sz="quarter" idx="17" hasCustomPrompt="1"/>
          </p:nvPr>
        </p:nvSpPr>
        <p:spPr>
          <a:xfrm>
            <a:off x="379810" y="1865710"/>
            <a:ext cx="1905000" cy="2138253"/>
          </a:xfrm>
        </p:spPr>
        <p:txBody>
          <a:bodyPr/>
          <a:lstStyle>
            <a:lvl1pPr marL="0" indent="-202500">
              <a:buNone/>
              <a:defRPr>
                <a:solidFill>
                  <a:schemeClr val="accent4"/>
                </a:solidFill>
              </a:defRPr>
            </a:lvl1pPr>
            <a:lvl2pPr marL="405000" indent="-202500">
              <a:buFont typeface="System Font Regular"/>
              <a:buChar char="-"/>
              <a:defRPr sz="1350">
                <a:solidFill>
                  <a:schemeClr val="bg1"/>
                </a:solidFill>
              </a:defRPr>
            </a:lvl2pPr>
            <a:lvl3pPr marL="607500" indent="-202500">
              <a:buFont typeface="System Font Regular"/>
              <a:buChar char="-"/>
              <a:defRPr sz="1200">
                <a:solidFill>
                  <a:schemeClr val="bg1"/>
                </a:solidFill>
              </a:defRPr>
            </a:lvl3pPr>
            <a:lvl4pPr marL="810000" indent="-202500">
              <a:buFont typeface="System Font Regular"/>
              <a:buChar char="-"/>
              <a:defRPr sz="1050">
                <a:solidFill>
                  <a:schemeClr val="bg1"/>
                </a:solidFill>
              </a:defRPr>
            </a:lvl4pPr>
            <a:lvl5pPr marL="1012500" indent="-202500">
              <a:buFont typeface="System Font Regular"/>
              <a:buChar char="-"/>
              <a:defRPr sz="900">
                <a:solidFill>
                  <a:schemeClr val="bg1"/>
                </a:solidFill>
              </a:defRPr>
            </a:lvl5pPr>
          </a:lstStyle>
          <a:p>
            <a:pPr lvl="0"/>
            <a:r>
              <a:rPr lang="en-GB" dirty="0"/>
              <a:t>[Optional text]</a:t>
            </a:r>
            <a:endParaRPr lang="en-NL" dirty="0"/>
          </a:p>
        </p:txBody>
      </p:sp>
      <p:sp>
        <p:nvSpPr>
          <p:cNvPr id="4" name="Text Placeholder 9">
            <a:extLst>
              <a:ext uri="{FF2B5EF4-FFF2-40B4-BE49-F238E27FC236}">
                <a16:creationId xmlns:a16="http://schemas.microsoft.com/office/drawing/2014/main" id="{CE1929D1-9DD2-4392-452D-A4A92E5993A0}"/>
              </a:ext>
            </a:extLst>
          </p:cNvPr>
          <p:cNvSpPr>
            <a:spLocks noGrp="1"/>
          </p:cNvSpPr>
          <p:nvPr>
            <p:ph type="body" sz="quarter" idx="16"/>
          </p:nvPr>
        </p:nvSpPr>
        <p:spPr>
          <a:xfrm>
            <a:off x="3056253" y="1865710"/>
            <a:ext cx="5716190" cy="2138253"/>
          </a:xfrm>
        </p:spPr>
        <p:txBody>
          <a:bodyPr/>
          <a:lstStyle>
            <a:lvl1pPr marL="0" indent="-202500">
              <a:defRPr>
                <a:solidFill>
                  <a:schemeClr val="accent3"/>
                </a:solidFill>
              </a:defRPr>
            </a:lvl1pPr>
            <a:lvl2pPr marL="405000" indent="-202500">
              <a:buFont typeface="System Font Regular"/>
              <a:buChar char="-"/>
              <a:defRPr sz="1350">
                <a:solidFill>
                  <a:schemeClr val="accent3"/>
                </a:solidFill>
              </a:defRPr>
            </a:lvl2pPr>
            <a:lvl3pPr marL="607500" indent="-202500">
              <a:buFont typeface="System Font Regular"/>
              <a:buChar char="-"/>
              <a:defRPr sz="120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90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02479448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Quote/chapter – green">
    <p:bg>
      <p:bgPr>
        <a:blipFill rotWithShape="0">
          <a:blip r:embed="rId2"/>
          <a:stretch/>
        </a:blipFill>
        <a:effectLst/>
      </p:bgPr>
    </p:bg>
    <p:spTree>
      <p:nvGrpSpPr>
        <p:cNvPr id="1" name=""/>
        <p:cNvGrpSpPr/>
        <p:nvPr/>
      </p:nvGrpSpPr>
      <p:grpSpPr>
        <a:xfrm>
          <a:off x="0" y="0"/>
          <a:ext cx="0" cy="0"/>
          <a:chOff x="0" y="0"/>
          <a:chExt cx="0" cy="0"/>
        </a:xfrm>
      </p:grpSpPr>
      <p:pic>
        <p:nvPicPr>
          <p:cNvPr id="15" name="Afbeelding 10" descr="UM40_RGB_B_blauw.png"/>
          <p:cNvPicPr/>
          <p:nvPr/>
        </p:nvPicPr>
        <p:blipFill>
          <a:blip r:embed="rId3"/>
          <a:srcRect r="20320"/>
          <a:stretch/>
        </p:blipFill>
        <p:spPr>
          <a:xfrm>
            <a:off x="360000" y="4630680"/>
            <a:ext cx="1590120" cy="381600"/>
          </a:xfrm>
          <a:prstGeom prst="rect">
            <a:avLst/>
          </a:prstGeom>
          <a:noFill/>
          <a:ln w="0">
            <a:noFill/>
          </a:ln>
        </p:spPr>
      </p:pic>
      <p:pic>
        <p:nvPicPr>
          <p:cNvPr id="16" name="Afbeelding 4"/>
          <p:cNvPicPr/>
          <p:nvPr/>
        </p:nvPicPr>
        <p:blipFill>
          <a:blip r:embed="rId4"/>
          <a:srcRect r="19770"/>
          <a:stretch/>
        </p:blipFill>
        <p:spPr>
          <a:xfrm>
            <a:off x="360000" y="4630320"/>
            <a:ext cx="1602360" cy="379440"/>
          </a:xfrm>
          <a:prstGeom prst="rect">
            <a:avLst/>
          </a:prstGeom>
          <a:noFill/>
          <a:ln w="0">
            <a:noFill/>
          </a:ln>
        </p:spPr>
      </p:pic>
      <p:sp>
        <p:nvSpPr>
          <p:cNvPr id="17" name="PlaceHolder 1"/>
          <p:cNvSpPr>
            <a:spLocks noGrp="1"/>
          </p:cNvSpPr>
          <p:nvPr>
            <p:ph type="title"/>
          </p:nvPr>
        </p:nvSpPr>
        <p:spPr>
          <a:xfrm>
            <a:off x="1272960" y="1314360"/>
            <a:ext cx="6598080" cy="2289240"/>
          </a:xfrm>
          <a:prstGeom prst="rect">
            <a:avLst/>
          </a:prstGeom>
          <a:noFill/>
          <a:ln w="0">
            <a:noFill/>
          </a:ln>
        </p:spPr>
        <p:txBody>
          <a:bodyPr lIns="0" tIns="0" rIns="0" bIns="0" anchor="ctr">
            <a:noAutofit/>
          </a:bodyPr>
          <a:lstStyle/>
          <a:p>
            <a:pPr indent="0" algn="ctr" defTabSz="457200">
              <a:lnSpc>
                <a:spcPct val="100000"/>
              </a:lnSpc>
              <a:buNone/>
            </a:pPr>
            <a:r>
              <a:rPr lang="nl-NL" sz="3400" b="1" strike="noStrike" spc="-1">
                <a:solidFill>
                  <a:srgbClr val="001D3D"/>
                </a:solidFill>
                <a:latin typeface="Aptos"/>
              </a:rPr>
              <a:t>Titelstijl van model bewerken</a:t>
            </a:r>
            <a:endParaRPr lang="nl-NL" sz="3400" b="0" strike="noStrike" spc="-1">
              <a:solidFill>
                <a:schemeClr val="dk1"/>
              </a:solidFill>
              <a:latin typeface="Franklin Gothic Book"/>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debar L_Nachtgroen">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flipH="1">
            <a:off x="2665810" y="0"/>
            <a:ext cx="6478190" cy="51435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1905000" cy="906986"/>
          </a:xfrm>
        </p:spPr>
        <p:txBody>
          <a:bodyPr/>
          <a:lstStyle>
            <a:lvl1pPr>
              <a:defRPr>
                <a:solidFill>
                  <a:schemeClr val="accent2"/>
                </a:solidFill>
              </a:defRPr>
            </a:lvl1pPr>
          </a:lstStyle>
          <a:p>
            <a:r>
              <a:rPr lang="en-NL" dirty="0"/>
              <a:t>[Sidebar]</a:t>
            </a: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1"/>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3046810" y="571500"/>
            <a:ext cx="5716190" cy="914400"/>
          </a:xfrm>
        </p:spPr>
        <p:txBody>
          <a:bodyPr/>
          <a:lstStyle>
            <a:lvl1pPr indent="-202500">
              <a:buNone/>
              <a:defRPr sz="2100" b="1">
                <a:solidFill>
                  <a:schemeClr val="accent1"/>
                </a:solidFill>
              </a:defRPr>
            </a:lvl1pPr>
          </a:lstStyle>
          <a:p>
            <a:pPr lvl="0"/>
            <a:r>
              <a:rPr lang="en-NL" dirty="0"/>
              <a:t>[Title]</a:t>
            </a:r>
          </a:p>
        </p:txBody>
      </p:sp>
      <p:pic>
        <p:nvPicPr>
          <p:cNvPr id="4" name="Graphic 3">
            <a:extLst>
              <a:ext uri="{FF2B5EF4-FFF2-40B4-BE49-F238E27FC236}">
                <a16:creationId xmlns:a16="http://schemas.microsoft.com/office/drawing/2014/main" id="{C21BA6CF-B193-B8ED-7213-DA1E7626BA1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3" name="Text Placeholder 9">
            <a:extLst>
              <a:ext uri="{FF2B5EF4-FFF2-40B4-BE49-F238E27FC236}">
                <a16:creationId xmlns:a16="http://schemas.microsoft.com/office/drawing/2014/main" id="{427F361C-6559-2C3B-B142-9AD09BE533A1}"/>
              </a:ext>
            </a:extLst>
          </p:cNvPr>
          <p:cNvSpPr>
            <a:spLocks noGrp="1"/>
          </p:cNvSpPr>
          <p:nvPr>
            <p:ph type="body" sz="quarter" idx="17" hasCustomPrompt="1"/>
          </p:nvPr>
        </p:nvSpPr>
        <p:spPr>
          <a:xfrm>
            <a:off x="379810" y="1865710"/>
            <a:ext cx="1905000" cy="2138253"/>
          </a:xfrm>
        </p:spPr>
        <p:txBody>
          <a:bodyPr/>
          <a:lstStyle>
            <a:lvl1pPr marL="0" indent="-202500">
              <a:buNone/>
              <a:defRPr>
                <a:solidFill>
                  <a:schemeClr val="bg2"/>
                </a:solidFill>
              </a:defRPr>
            </a:lvl1pPr>
            <a:lvl2pPr marL="405000" indent="-202500">
              <a:buFont typeface="System Font Regular"/>
              <a:buChar char="-"/>
              <a:defRPr sz="1350">
                <a:solidFill>
                  <a:schemeClr val="bg1"/>
                </a:solidFill>
              </a:defRPr>
            </a:lvl2pPr>
            <a:lvl3pPr marL="607500" indent="-202500">
              <a:buFont typeface="System Font Regular"/>
              <a:buChar char="-"/>
              <a:defRPr sz="1200">
                <a:solidFill>
                  <a:schemeClr val="bg1"/>
                </a:solidFill>
              </a:defRPr>
            </a:lvl3pPr>
            <a:lvl4pPr marL="810000" indent="-202500">
              <a:buFont typeface="System Font Regular"/>
              <a:buChar char="-"/>
              <a:defRPr sz="1050">
                <a:solidFill>
                  <a:schemeClr val="bg1"/>
                </a:solidFill>
              </a:defRPr>
            </a:lvl4pPr>
            <a:lvl5pPr marL="1012500" indent="-202500">
              <a:buFont typeface="System Font Regular"/>
              <a:buChar char="-"/>
              <a:defRPr sz="900">
                <a:solidFill>
                  <a:schemeClr val="bg1"/>
                </a:solidFill>
              </a:defRPr>
            </a:lvl5pPr>
          </a:lstStyle>
          <a:p>
            <a:pPr lvl="0"/>
            <a:r>
              <a:rPr lang="en-GB" dirty="0"/>
              <a:t>[Optional text]</a:t>
            </a:r>
            <a:endParaRPr lang="en-NL" dirty="0"/>
          </a:p>
        </p:txBody>
      </p:sp>
      <p:sp>
        <p:nvSpPr>
          <p:cNvPr id="8" name="Text Placeholder 9">
            <a:extLst>
              <a:ext uri="{FF2B5EF4-FFF2-40B4-BE49-F238E27FC236}">
                <a16:creationId xmlns:a16="http://schemas.microsoft.com/office/drawing/2014/main" id="{8C139D84-9588-E9C7-132B-BA91A03AC2C3}"/>
              </a:ext>
            </a:extLst>
          </p:cNvPr>
          <p:cNvSpPr>
            <a:spLocks noGrp="1"/>
          </p:cNvSpPr>
          <p:nvPr>
            <p:ph type="body" sz="quarter" idx="16"/>
          </p:nvPr>
        </p:nvSpPr>
        <p:spPr>
          <a:xfrm>
            <a:off x="3056253" y="1865710"/>
            <a:ext cx="5716190"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6942548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debar L_Botergeel">
    <p:bg>
      <p:bgPr>
        <a:solidFill>
          <a:schemeClr val="accent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flipH="1">
            <a:off x="2665810" y="0"/>
            <a:ext cx="6478190" cy="51435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1905000" cy="906986"/>
          </a:xfrm>
        </p:spPr>
        <p:txBody>
          <a:bodyPr/>
          <a:lstStyle>
            <a:lvl1pPr>
              <a:defRPr>
                <a:solidFill>
                  <a:schemeClr val="accent6"/>
                </a:solidFill>
              </a:defRPr>
            </a:lvl1pPr>
          </a:lstStyle>
          <a:p>
            <a:r>
              <a:rPr lang="en-NL" dirty="0"/>
              <a:t>[Sidebar]</a:t>
            </a: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tx1"/>
                </a:solidFill>
              </a:defRPr>
            </a:lvl1pPr>
          </a:lstStyle>
          <a:p>
            <a:fld id="{B6F15528-21DE-4FAA-801E-634DDDAF4B2B}" type="slidenum">
              <a:rPr lang="en-NL" smtClean="0"/>
              <a:pPr/>
              <a:t>‹#›</a:t>
            </a:fld>
            <a:endParaRPr lang="en-NL" dirty="0"/>
          </a:p>
        </p:txBody>
      </p:sp>
      <p:sp>
        <p:nvSpPr>
          <p:cNvPr id="11" name="Text Placeholder 10">
            <a:extLst>
              <a:ext uri="{FF2B5EF4-FFF2-40B4-BE49-F238E27FC236}">
                <a16:creationId xmlns:a16="http://schemas.microsoft.com/office/drawing/2014/main" id="{BA6CB02D-4627-A8E6-AE53-A2D0941CE316}"/>
              </a:ext>
            </a:extLst>
          </p:cNvPr>
          <p:cNvSpPr>
            <a:spLocks noGrp="1"/>
          </p:cNvSpPr>
          <p:nvPr>
            <p:ph type="body" sz="quarter" idx="14" hasCustomPrompt="1"/>
          </p:nvPr>
        </p:nvSpPr>
        <p:spPr>
          <a:xfrm>
            <a:off x="3046810" y="571500"/>
            <a:ext cx="5716190" cy="914400"/>
          </a:xfrm>
        </p:spPr>
        <p:txBody>
          <a:bodyPr/>
          <a:lstStyle>
            <a:lvl1pPr indent="-202500">
              <a:buNone/>
              <a:defRPr sz="2100" b="1">
                <a:solidFill>
                  <a:schemeClr val="tx1"/>
                </a:solidFill>
              </a:defRPr>
            </a:lvl1pPr>
          </a:lstStyle>
          <a:p>
            <a:pPr lvl="0"/>
            <a:r>
              <a:rPr lang="en-NL" dirty="0"/>
              <a:t>[Title]</a:t>
            </a:r>
          </a:p>
        </p:txBody>
      </p:sp>
      <p:pic>
        <p:nvPicPr>
          <p:cNvPr id="4" name="Graphic 3">
            <a:extLst>
              <a:ext uri="{FF2B5EF4-FFF2-40B4-BE49-F238E27FC236}">
                <a16:creationId xmlns:a16="http://schemas.microsoft.com/office/drawing/2014/main" id="{C43B3F8B-5226-3EE9-29C8-FE3C8CA1955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3" name="Text Placeholder 9">
            <a:extLst>
              <a:ext uri="{FF2B5EF4-FFF2-40B4-BE49-F238E27FC236}">
                <a16:creationId xmlns:a16="http://schemas.microsoft.com/office/drawing/2014/main" id="{51A9969B-F9CE-D7DE-F5B7-AFEB480F9C6C}"/>
              </a:ext>
            </a:extLst>
          </p:cNvPr>
          <p:cNvSpPr>
            <a:spLocks noGrp="1"/>
          </p:cNvSpPr>
          <p:nvPr>
            <p:ph type="body" sz="quarter" idx="17" hasCustomPrompt="1"/>
          </p:nvPr>
        </p:nvSpPr>
        <p:spPr>
          <a:xfrm>
            <a:off x="379810" y="1865710"/>
            <a:ext cx="1905000" cy="2138253"/>
          </a:xfrm>
        </p:spPr>
        <p:txBody>
          <a:bodyPr/>
          <a:lstStyle>
            <a:lvl1pPr marL="0" indent="-202500">
              <a:buNone/>
              <a:defRPr>
                <a:solidFill>
                  <a:schemeClr val="accent6"/>
                </a:solidFill>
              </a:defRPr>
            </a:lvl1pPr>
            <a:lvl2pPr marL="405000" indent="-202500">
              <a:buFont typeface="System Font Regular"/>
              <a:buChar char="-"/>
              <a:defRPr sz="1350">
                <a:solidFill>
                  <a:schemeClr val="bg1"/>
                </a:solidFill>
              </a:defRPr>
            </a:lvl2pPr>
            <a:lvl3pPr marL="607500" indent="-202500">
              <a:buFont typeface="System Font Regular"/>
              <a:buChar char="-"/>
              <a:defRPr sz="1200">
                <a:solidFill>
                  <a:schemeClr val="bg1"/>
                </a:solidFill>
              </a:defRPr>
            </a:lvl3pPr>
            <a:lvl4pPr marL="810000" indent="-202500">
              <a:buFont typeface="System Font Regular"/>
              <a:buChar char="-"/>
              <a:defRPr sz="1050">
                <a:solidFill>
                  <a:schemeClr val="bg1"/>
                </a:solidFill>
              </a:defRPr>
            </a:lvl4pPr>
            <a:lvl5pPr marL="1012500" indent="-202500">
              <a:buFont typeface="System Font Regular"/>
              <a:buChar char="-"/>
              <a:defRPr sz="900">
                <a:solidFill>
                  <a:schemeClr val="bg1"/>
                </a:solidFill>
              </a:defRPr>
            </a:lvl5pPr>
          </a:lstStyle>
          <a:p>
            <a:pPr lvl="0"/>
            <a:r>
              <a:rPr lang="en-GB" dirty="0"/>
              <a:t>[Optional text]</a:t>
            </a:r>
            <a:endParaRPr lang="en-NL" dirty="0"/>
          </a:p>
        </p:txBody>
      </p:sp>
      <p:sp>
        <p:nvSpPr>
          <p:cNvPr id="8" name="Text Placeholder 9">
            <a:extLst>
              <a:ext uri="{FF2B5EF4-FFF2-40B4-BE49-F238E27FC236}">
                <a16:creationId xmlns:a16="http://schemas.microsoft.com/office/drawing/2014/main" id="{DC66DBB8-32FE-33D2-A9A5-3A2E9505C030}"/>
              </a:ext>
            </a:extLst>
          </p:cNvPr>
          <p:cNvSpPr>
            <a:spLocks noGrp="1"/>
          </p:cNvSpPr>
          <p:nvPr>
            <p:ph type="body" sz="quarter" idx="16"/>
          </p:nvPr>
        </p:nvSpPr>
        <p:spPr>
          <a:xfrm>
            <a:off x="3056253" y="1865710"/>
            <a:ext cx="5716190"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744854038"/>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mp; Portrait IMG_Zachtblauw">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09999" cy="906986"/>
          </a:xfrm>
        </p:spPr>
        <p:txBody>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9" name="Picture Placeholder 8">
            <a:extLst>
              <a:ext uri="{FF2B5EF4-FFF2-40B4-BE49-F238E27FC236}">
                <a16:creationId xmlns:a16="http://schemas.microsoft.com/office/drawing/2014/main" id="{F906EA1F-3AE8-F970-6A4B-B304BA89AAFB}"/>
              </a:ext>
            </a:extLst>
          </p:cNvPr>
          <p:cNvSpPr>
            <a:spLocks noGrp="1"/>
          </p:cNvSpPr>
          <p:nvPr>
            <p:ph type="pic" sz="quarter" idx="16"/>
          </p:nvPr>
        </p:nvSpPr>
        <p:spPr>
          <a:xfrm>
            <a:off x="4953000" y="379810"/>
            <a:ext cx="3810000" cy="4382690"/>
          </a:xfrm>
          <a:prstGeom prst="roundRect">
            <a:avLst>
              <a:gd name="adj" fmla="val 5076"/>
            </a:avLst>
          </a:prstGeom>
          <a:pattFill prst="pct5">
            <a:fgClr>
              <a:schemeClr val="bg1">
                <a:lumMod val="90000"/>
              </a:schemeClr>
            </a:fgClr>
            <a:bgClr>
              <a:schemeClr val="bg1">
                <a:lumMod val="75000"/>
              </a:schemeClr>
            </a:bgClr>
          </a:pattFill>
        </p:spPr>
        <p:txBody>
          <a:bodyPr/>
          <a:lstStyle/>
          <a:p>
            <a:endParaRPr lang="en-NL"/>
          </a:p>
        </p:txBody>
      </p:sp>
      <p:sp>
        <p:nvSpPr>
          <p:cNvPr id="14" name="Text Placeholder 13">
            <a:extLst>
              <a:ext uri="{FF2B5EF4-FFF2-40B4-BE49-F238E27FC236}">
                <a16:creationId xmlns:a16="http://schemas.microsoft.com/office/drawing/2014/main" id="{A3A2832D-D4B9-1F9E-7C79-C7503277CCC1}"/>
              </a:ext>
            </a:extLst>
          </p:cNvPr>
          <p:cNvSpPr>
            <a:spLocks noGrp="1"/>
          </p:cNvSpPr>
          <p:nvPr>
            <p:ph type="body" sz="quarter" idx="17" hasCustomPrompt="1"/>
          </p:nvPr>
        </p:nvSpPr>
        <p:spPr>
          <a:xfrm>
            <a:off x="5147878" y="4200338"/>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sp>
        <p:nvSpPr>
          <p:cNvPr id="4" name="Text Placeholder 9">
            <a:extLst>
              <a:ext uri="{FF2B5EF4-FFF2-40B4-BE49-F238E27FC236}">
                <a16:creationId xmlns:a16="http://schemas.microsoft.com/office/drawing/2014/main" id="{E84622EA-24D2-4309-A51A-C053CC46AC1C}"/>
              </a:ext>
            </a:extLst>
          </p:cNvPr>
          <p:cNvSpPr>
            <a:spLocks noGrp="1"/>
          </p:cNvSpPr>
          <p:nvPr>
            <p:ph type="body" sz="quarter" idx="18"/>
          </p:nvPr>
        </p:nvSpPr>
        <p:spPr>
          <a:xfrm>
            <a:off x="379810" y="1865710"/>
            <a:ext cx="4191000"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088278563"/>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mp; Portrait IMG_Zachtroz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09999" cy="906986"/>
          </a:xfrm>
        </p:spPr>
        <p:txBody>
          <a:bodyPr/>
          <a:lstStyle>
            <a:lvl1pPr>
              <a:defRPr>
                <a:solidFill>
                  <a:schemeClr val="accent3"/>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3"/>
                </a:solidFill>
              </a:defRPr>
            </a:lvl1pPr>
          </a:lstStyle>
          <a:p>
            <a:r>
              <a:rPr lang="en-GB">
                <a:solidFill>
                  <a:schemeClr val="accent3"/>
                </a:solidFill>
              </a:rPr>
              <a:t>[Add footer text via: Insert → Header &amp; Footer]</a:t>
            </a:r>
            <a:endParaRPr lang="en-NL" dirty="0">
              <a:solidFill>
                <a:schemeClr val="accent3"/>
              </a:solidFill>
            </a:endParaRPr>
          </a:p>
        </p:txBody>
      </p:sp>
      <p:sp>
        <p:nvSpPr>
          <p:cNvPr id="9" name="Picture Placeholder 8">
            <a:extLst>
              <a:ext uri="{FF2B5EF4-FFF2-40B4-BE49-F238E27FC236}">
                <a16:creationId xmlns:a16="http://schemas.microsoft.com/office/drawing/2014/main" id="{F906EA1F-3AE8-F970-6A4B-B304BA89AAFB}"/>
              </a:ext>
            </a:extLst>
          </p:cNvPr>
          <p:cNvSpPr>
            <a:spLocks noGrp="1"/>
          </p:cNvSpPr>
          <p:nvPr>
            <p:ph type="pic" sz="quarter" idx="16"/>
          </p:nvPr>
        </p:nvSpPr>
        <p:spPr>
          <a:xfrm>
            <a:off x="4953000" y="379810"/>
            <a:ext cx="3810000" cy="4382690"/>
          </a:xfrm>
          <a:prstGeom prst="roundRect">
            <a:avLst>
              <a:gd name="adj" fmla="val 5076"/>
            </a:avLst>
          </a:prstGeom>
          <a:pattFill prst="pct5">
            <a:fgClr>
              <a:schemeClr val="bg1">
                <a:lumMod val="90000"/>
              </a:schemeClr>
            </a:fgClr>
            <a:bgClr>
              <a:schemeClr val="bg1">
                <a:lumMod val="75000"/>
              </a:schemeClr>
            </a:bgClr>
          </a:pattFill>
        </p:spPr>
        <p:txBody>
          <a:bodyPr/>
          <a:lstStyle/>
          <a:p>
            <a:endParaRPr lang="en-NL"/>
          </a:p>
        </p:txBody>
      </p:sp>
      <p:sp>
        <p:nvSpPr>
          <p:cNvPr id="14" name="Text Placeholder 13">
            <a:extLst>
              <a:ext uri="{FF2B5EF4-FFF2-40B4-BE49-F238E27FC236}">
                <a16:creationId xmlns:a16="http://schemas.microsoft.com/office/drawing/2014/main" id="{A3A2832D-D4B9-1F9E-7C79-C7503277CCC1}"/>
              </a:ext>
            </a:extLst>
          </p:cNvPr>
          <p:cNvSpPr>
            <a:spLocks noGrp="1"/>
          </p:cNvSpPr>
          <p:nvPr>
            <p:ph type="body" sz="quarter" idx="17" hasCustomPrompt="1"/>
          </p:nvPr>
        </p:nvSpPr>
        <p:spPr>
          <a:xfrm>
            <a:off x="5147878" y="4200338"/>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pic>
        <p:nvPicPr>
          <p:cNvPr id="5" name="Graphic 4">
            <a:extLst>
              <a:ext uri="{FF2B5EF4-FFF2-40B4-BE49-F238E27FC236}">
                <a16:creationId xmlns:a16="http://schemas.microsoft.com/office/drawing/2014/main" id="{D545F527-1A91-9EAE-339E-E194F842FF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4" name="Text Placeholder 9">
            <a:extLst>
              <a:ext uri="{FF2B5EF4-FFF2-40B4-BE49-F238E27FC236}">
                <a16:creationId xmlns:a16="http://schemas.microsoft.com/office/drawing/2014/main" id="{2209BFEC-6747-BD00-B78B-02F01BA8E51C}"/>
              </a:ext>
            </a:extLst>
          </p:cNvPr>
          <p:cNvSpPr>
            <a:spLocks noGrp="1"/>
          </p:cNvSpPr>
          <p:nvPr>
            <p:ph type="body" sz="quarter" idx="18"/>
          </p:nvPr>
        </p:nvSpPr>
        <p:spPr>
          <a:xfrm>
            <a:off x="379810" y="1865710"/>
            <a:ext cx="4191000"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417110050"/>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Portrait IMG_Botergeel">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09999" cy="906986"/>
          </a:xfrm>
        </p:spPr>
        <p:txBody>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9" name="Picture Placeholder 8">
            <a:extLst>
              <a:ext uri="{FF2B5EF4-FFF2-40B4-BE49-F238E27FC236}">
                <a16:creationId xmlns:a16="http://schemas.microsoft.com/office/drawing/2014/main" id="{F906EA1F-3AE8-F970-6A4B-B304BA89AAFB}"/>
              </a:ext>
            </a:extLst>
          </p:cNvPr>
          <p:cNvSpPr>
            <a:spLocks noGrp="1"/>
          </p:cNvSpPr>
          <p:nvPr>
            <p:ph type="pic" sz="quarter" idx="16"/>
          </p:nvPr>
        </p:nvSpPr>
        <p:spPr>
          <a:xfrm>
            <a:off x="4953000" y="379810"/>
            <a:ext cx="3810000" cy="4382690"/>
          </a:xfrm>
          <a:prstGeom prst="roundRect">
            <a:avLst>
              <a:gd name="adj" fmla="val 5076"/>
            </a:avLst>
          </a:prstGeom>
          <a:pattFill prst="pct5">
            <a:fgClr>
              <a:schemeClr val="bg1">
                <a:lumMod val="90000"/>
              </a:schemeClr>
            </a:fgClr>
            <a:bgClr>
              <a:schemeClr val="bg1">
                <a:lumMod val="75000"/>
              </a:schemeClr>
            </a:bgClr>
          </a:pattFill>
        </p:spPr>
        <p:txBody>
          <a:bodyPr/>
          <a:lstStyle/>
          <a:p>
            <a:endParaRPr lang="en-NL"/>
          </a:p>
        </p:txBody>
      </p:sp>
      <p:sp>
        <p:nvSpPr>
          <p:cNvPr id="14" name="Text Placeholder 13">
            <a:extLst>
              <a:ext uri="{FF2B5EF4-FFF2-40B4-BE49-F238E27FC236}">
                <a16:creationId xmlns:a16="http://schemas.microsoft.com/office/drawing/2014/main" id="{A3A2832D-D4B9-1F9E-7C79-C7503277CCC1}"/>
              </a:ext>
            </a:extLst>
          </p:cNvPr>
          <p:cNvSpPr>
            <a:spLocks noGrp="1"/>
          </p:cNvSpPr>
          <p:nvPr>
            <p:ph type="body" sz="quarter" idx="17" hasCustomPrompt="1"/>
          </p:nvPr>
        </p:nvSpPr>
        <p:spPr>
          <a:xfrm>
            <a:off x="5147878" y="4200338"/>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sp>
        <p:nvSpPr>
          <p:cNvPr id="4" name="Text Placeholder 9">
            <a:extLst>
              <a:ext uri="{FF2B5EF4-FFF2-40B4-BE49-F238E27FC236}">
                <a16:creationId xmlns:a16="http://schemas.microsoft.com/office/drawing/2014/main" id="{01B42534-A824-1990-041C-76FB411E7FBB}"/>
              </a:ext>
            </a:extLst>
          </p:cNvPr>
          <p:cNvSpPr>
            <a:spLocks noGrp="1"/>
          </p:cNvSpPr>
          <p:nvPr>
            <p:ph type="body" sz="quarter" idx="18"/>
          </p:nvPr>
        </p:nvSpPr>
        <p:spPr>
          <a:xfrm>
            <a:off x="379810" y="1865710"/>
            <a:ext cx="4191000"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35975022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Landscape IMG_Zachtblauw">
    <p:bg>
      <p:bgRef idx="1001">
        <a:schemeClr val="bg2"/>
      </p:bgRef>
    </p:bg>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A6CEB5B-A21A-F4F9-BC3F-88DAB06C296A}"/>
              </a:ext>
            </a:extLst>
          </p:cNvPr>
          <p:cNvSpPr>
            <a:spLocks noGrp="1"/>
          </p:cNvSpPr>
          <p:nvPr>
            <p:ph type="pic" sz="quarter" idx="18"/>
          </p:nvPr>
        </p:nvSpPr>
        <p:spPr>
          <a:xfrm>
            <a:off x="3046810" y="1614849"/>
            <a:ext cx="5716190" cy="3148841"/>
          </a:xfrm>
          <a:prstGeom prst="roundRect">
            <a:avLst>
              <a:gd name="adj" fmla="val 6679"/>
            </a:avLst>
          </a:prstGeom>
          <a:pattFill prst="pct5">
            <a:fgClr>
              <a:schemeClr val="bg1">
                <a:lumMod val="90000"/>
              </a:schemeClr>
            </a:fgClr>
            <a:bgClr>
              <a:schemeClr val="bg1">
                <a:lumMod val="75000"/>
              </a:schemeClr>
            </a:bgClr>
          </a:pattFill>
        </p:spPr>
        <p:txBody>
          <a:bodyPr/>
          <a:lstStyle/>
          <a:p>
            <a:endParaRPr lang="en-NL"/>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8383190" cy="646331"/>
          </a:xfrm>
        </p:spPr>
        <p:txBody>
          <a:bodyPr>
            <a:noAutofit/>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14" name="Text Placeholder 13">
            <a:extLst>
              <a:ext uri="{FF2B5EF4-FFF2-40B4-BE49-F238E27FC236}">
                <a16:creationId xmlns:a16="http://schemas.microsoft.com/office/drawing/2014/main" id="{A3A2832D-D4B9-1F9E-7C79-C7503277CCC1}"/>
              </a:ext>
            </a:extLst>
          </p:cNvPr>
          <p:cNvSpPr>
            <a:spLocks noGrp="1"/>
          </p:cNvSpPr>
          <p:nvPr>
            <p:ph type="body" sz="quarter" idx="17" hasCustomPrompt="1"/>
          </p:nvPr>
        </p:nvSpPr>
        <p:spPr>
          <a:xfrm>
            <a:off x="3238510" y="4200338"/>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sp>
        <p:nvSpPr>
          <p:cNvPr id="6" name="Text Placeholder 9">
            <a:extLst>
              <a:ext uri="{FF2B5EF4-FFF2-40B4-BE49-F238E27FC236}">
                <a16:creationId xmlns:a16="http://schemas.microsoft.com/office/drawing/2014/main" id="{7E0386A9-D6FC-228E-4B42-01006ECD1FFD}"/>
              </a:ext>
            </a:extLst>
          </p:cNvPr>
          <p:cNvSpPr>
            <a:spLocks noGrp="1"/>
          </p:cNvSpPr>
          <p:nvPr>
            <p:ph type="body" sz="quarter" idx="16"/>
          </p:nvPr>
        </p:nvSpPr>
        <p:spPr>
          <a:xfrm>
            <a:off x="379809" y="1614848"/>
            <a:ext cx="2286001" cy="2389115"/>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958329458"/>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Landscape IMG_Zachtroze">
    <p:bg>
      <p:bgPr>
        <a:solidFill>
          <a:schemeClr val="accent4"/>
        </a:solidFill>
        <a:effectLst/>
      </p:bgPr>
    </p:bg>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A6CEB5B-A21A-F4F9-BC3F-88DAB06C296A}"/>
              </a:ext>
            </a:extLst>
          </p:cNvPr>
          <p:cNvSpPr>
            <a:spLocks noGrp="1"/>
          </p:cNvSpPr>
          <p:nvPr>
            <p:ph type="pic" sz="quarter" idx="18"/>
          </p:nvPr>
        </p:nvSpPr>
        <p:spPr>
          <a:xfrm>
            <a:off x="3046810" y="1614849"/>
            <a:ext cx="5716190" cy="3148841"/>
          </a:xfrm>
          <a:prstGeom prst="roundRect">
            <a:avLst>
              <a:gd name="adj" fmla="val 6679"/>
            </a:avLst>
          </a:prstGeom>
          <a:pattFill prst="pct5">
            <a:fgClr>
              <a:schemeClr val="bg1">
                <a:lumMod val="90000"/>
              </a:schemeClr>
            </a:fgClr>
            <a:bgClr>
              <a:schemeClr val="bg1">
                <a:lumMod val="75000"/>
              </a:schemeClr>
            </a:bgClr>
          </a:pattFill>
        </p:spPr>
        <p:txBody>
          <a:bodyPr/>
          <a:lstStyle/>
          <a:p>
            <a:endParaRPr lang="en-NL"/>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8383190" cy="646331"/>
          </a:xfrm>
        </p:spPr>
        <p:txBody>
          <a:bodyPr>
            <a:noAutofit/>
          </a:bodyPr>
          <a:lstStyle>
            <a:lvl1pPr>
              <a:defRPr>
                <a:solidFill>
                  <a:schemeClr val="accent3"/>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3"/>
                </a:solidFill>
              </a:defRPr>
            </a:lvl1pPr>
          </a:lstStyle>
          <a:p>
            <a:r>
              <a:rPr lang="en-GB">
                <a:solidFill>
                  <a:schemeClr val="accent3"/>
                </a:solidFill>
              </a:rPr>
              <a:t>[Add footer text via: Insert → Header &amp; Footer]</a:t>
            </a:r>
            <a:endParaRPr lang="en-NL" dirty="0">
              <a:solidFill>
                <a:schemeClr val="accent3"/>
              </a:solidFill>
            </a:endParaRPr>
          </a:p>
        </p:txBody>
      </p:sp>
      <p:sp>
        <p:nvSpPr>
          <p:cNvPr id="14" name="Text Placeholder 13">
            <a:extLst>
              <a:ext uri="{FF2B5EF4-FFF2-40B4-BE49-F238E27FC236}">
                <a16:creationId xmlns:a16="http://schemas.microsoft.com/office/drawing/2014/main" id="{A3A2832D-D4B9-1F9E-7C79-C7503277CCC1}"/>
              </a:ext>
            </a:extLst>
          </p:cNvPr>
          <p:cNvSpPr>
            <a:spLocks noGrp="1"/>
          </p:cNvSpPr>
          <p:nvPr>
            <p:ph type="body" sz="quarter" idx="17" hasCustomPrompt="1"/>
          </p:nvPr>
        </p:nvSpPr>
        <p:spPr>
          <a:xfrm>
            <a:off x="3238510" y="4200338"/>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pic>
        <p:nvPicPr>
          <p:cNvPr id="6" name="Graphic 5">
            <a:extLst>
              <a:ext uri="{FF2B5EF4-FFF2-40B4-BE49-F238E27FC236}">
                <a16:creationId xmlns:a16="http://schemas.microsoft.com/office/drawing/2014/main" id="{E31BCCD3-8F94-64C8-BE21-669E3274A22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5" name="Text Placeholder 9">
            <a:extLst>
              <a:ext uri="{FF2B5EF4-FFF2-40B4-BE49-F238E27FC236}">
                <a16:creationId xmlns:a16="http://schemas.microsoft.com/office/drawing/2014/main" id="{D131BCF1-A091-96A1-796A-F9C5D10E5A90}"/>
              </a:ext>
            </a:extLst>
          </p:cNvPr>
          <p:cNvSpPr>
            <a:spLocks noGrp="1"/>
          </p:cNvSpPr>
          <p:nvPr>
            <p:ph type="body" sz="quarter" idx="16"/>
          </p:nvPr>
        </p:nvSpPr>
        <p:spPr>
          <a:xfrm>
            <a:off x="379809" y="1614848"/>
            <a:ext cx="2286001" cy="2389115"/>
          </a:xfrm>
        </p:spPr>
        <p:txBody>
          <a:bodyPr/>
          <a:lstStyle>
            <a:lvl1pPr marL="0" indent="-202500">
              <a:defRPr>
                <a:solidFill>
                  <a:schemeClr val="accent3"/>
                </a:solidFill>
              </a:defRPr>
            </a:lvl1pPr>
            <a:lvl2pPr marL="405000" indent="-202500">
              <a:buFont typeface="System Font Regular"/>
              <a:buChar char="-"/>
              <a:defRPr sz="1350">
                <a:solidFill>
                  <a:schemeClr val="accent3"/>
                </a:solidFill>
              </a:defRPr>
            </a:lvl2pPr>
            <a:lvl3pPr marL="607500" indent="-202500">
              <a:buFont typeface="System Font Regular"/>
              <a:buChar char="-"/>
              <a:defRPr sz="120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90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85979257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Landscape IMG_Botergeel">
    <p:bg>
      <p:bgPr>
        <a:solidFill>
          <a:schemeClr val="accent6"/>
        </a:solidFill>
        <a:effectLst/>
      </p:bgPr>
    </p:bg>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A6CEB5B-A21A-F4F9-BC3F-88DAB06C296A}"/>
              </a:ext>
            </a:extLst>
          </p:cNvPr>
          <p:cNvSpPr>
            <a:spLocks noGrp="1"/>
          </p:cNvSpPr>
          <p:nvPr>
            <p:ph type="pic" sz="quarter" idx="18"/>
          </p:nvPr>
        </p:nvSpPr>
        <p:spPr>
          <a:xfrm>
            <a:off x="3046810" y="1614849"/>
            <a:ext cx="5716190" cy="3148841"/>
          </a:xfrm>
          <a:prstGeom prst="roundRect">
            <a:avLst>
              <a:gd name="adj" fmla="val 6679"/>
            </a:avLst>
          </a:prstGeom>
          <a:pattFill prst="pct5">
            <a:fgClr>
              <a:schemeClr val="bg1">
                <a:lumMod val="90000"/>
              </a:schemeClr>
            </a:fgClr>
            <a:bgClr>
              <a:schemeClr val="bg1">
                <a:lumMod val="75000"/>
              </a:schemeClr>
            </a:bgClr>
          </a:pattFill>
        </p:spPr>
        <p:txBody>
          <a:bodyPr/>
          <a:lstStyle/>
          <a:p>
            <a:endParaRPr lang="en-NL"/>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8383190" cy="646331"/>
          </a:xfrm>
        </p:spPr>
        <p:txBody>
          <a:bodyPr>
            <a:noAutofit/>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14" name="Text Placeholder 13">
            <a:extLst>
              <a:ext uri="{FF2B5EF4-FFF2-40B4-BE49-F238E27FC236}">
                <a16:creationId xmlns:a16="http://schemas.microsoft.com/office/drawing/2014/main" id="{A3A2832D-D4B9-1F9E-7C79-C7503277CCC1}"/>
              </a:ext>
            </a:extLst>
          </p:cNvPr>
          <p:cNvSpPr>
            <a:spLocks noGrp="1"/>
          </p:cNvSpPr>
          <p:nvPr>
            <p:ph type="body" sz="quarter" idx="17" hasCustomPrompt="1"/>
          </p:nvPr>
        </p:nvSpPr>
        <p:spPr>
          <a:xfrm>
            <a:off x="3238510" y="4200338"/>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sp>
        <p:nvSpPr>
          <p:cNvPr id="5" name="Text Placeholder 9">
            <a:extLst>
              <a:ext uri="{FF2B5EF4-FFF2-40B4-BE49-F238E27FC236}">
                <a16:creationId xmlns:a16="http://schemas.microsoft.com/office/drawing/2014/main" id="{885A0BC1-1D3D-EA1D-1149-FBF6FAF262C2}"/>
              </a:ext>
            </a:extLst>
          </p:cNvPr>
          <p:cNvSpPr>
            <a:spLocks noGrp="1"/>
          </p:cNvSpPr>
          <p:nvPr>
            <p:ph type="body" sz="quarter" idx="16"/>
          </p:nvPr>
        </p:nvSpPr>
        <p:spPr>
          <a:xfrm>
            <a:off x="379809" y="1614848"/>
            <a:ext cx="2286001" cy="2389115"/>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643209228"/>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2X IMG_Zachtblauw">
    <p:bg>
      <p:bgRef idx="1001">
        <a:schemeClr val="bg2"/>
      </p:bgRef>
    </p:bg>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A6CEB5B-A21A-F4F9-BC3F-88DAB06C296A}"/>
              </a:ext>
            </a:extLst>
          </p:cNvPr>
          <p:cNvSpPr>
            <a:spLocks noGrp="1"/>
          </p:cNvSpPr>
          <p:nvPr>
            <p:ph type="pic" sz="quarter" idx="18"/>
          </p:nvPr>
        </p:nvSpPr>
        <p:spPr>
          <a:xfrm>
            <a:off x="4953000" y="2667600"/>
            <a:ext cx="3810000" cy="2096090"/>
          </a:xfrm>
          <a:prstGeom prst="roundRect">
            <a:avLst>
              <a:gd name="adj" fmla="val 10812"/>
            </a:avLst>
          </a:prstGeom>
          <a:pattFill prst="pct5">
            <a:fgClr>
              <a:schemeClr val="bg1">
                <a:lumMod val="90000"/>
              </a:schemeClr>
            </a:fgClr>
            <a:bgClr>
              <a:schemeClr val="bg1">
                <a:lumMod val="75000"/>
              </a:schemeClr>
            </a:bgClr>
          </a:pattFill>
        </p:spPr>
        <p:txBody>
          <a:bodyPr/>
          <a:lstStyle/>
          <a:p>
            <a:endParaRPr lang="en-NL"/>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09999" cy="906986"/>
          </a:xfrm>
        </p:spPr>
        <p:txBody>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9" name="Picture Placeholder 8">
            <a:extLst>
              <a:ext uri="{FF2B5EF4-FFF2-40B4-BE49-F238E27FC236}">
                <a16:creationId xmlns:a16="http://schemas.microsoft.com/office/drawing/2014/main" id="{F906EA1F-3AE8-F970-6A4B-B304BA89AAFB}"/>
              </a:ext>
            </a:extLst>
          </p:cNvPr>
          <p:cNvSpPr>
            <a:spLocks noGrp="1"/>
          </p:cNvSpPr>
          <p:nvPr>
            <p:ph type="pic" sz="quarter" idx="16"/>
          </p:nvPr>
        </p:nvSpPr>
        <p:spPr>
          <a:xfrm>
            <a:off x="4953000" y="379810"/>
            <a:ext cx="3810000" cy="2096090"/>
          </a:xfrm>
          <a:prstGeom prst="roundRect">
            <a:avLst>
              <a:gd name="adj" fmla="val 9750"/>
            </a:avLst>
          </a:prstGeom>
          <a:pattFill prst="pct5">
            <a:fgClr>
              <a:schemeClr val="bg1">
                <a:lumMod val="90000"/>
              </a:schemeClr>
            </a:fgClr>
            <a:bgClr>
              <a:schemeClr val="bg1">
                <a:lumMod val="75000"/>
              </a:schemeClr>
            </a:bgClr>
          </a:pattFill>
        </p:spPr>
        <p:txBody>
          <a:bodyPr/>
          <a:lstStyle/>
          <a:p>
            <a:endParaRPr lang="en-NL"/>
          </a:p>
        </p:txBody>
      </p:sp>
      <p:sp>
        <p:nvSpPr>
          <p:cNvPr id="14" name="Text Placeholder 13">
            <a:extLst>
              <a:ext uri="{FF2B5EF4-FFF2-40B4-BE49-F238E27FC236}">
                <a16:creationId xmlns:a16="http://schemas.microsoft.com/office/drawing/2014/main" id="{A3A2832D-D4B9-1F9E-7C79-C7503277CCC1}"/>
              </a:ext>
            </a:extLst>
          </p:cNvPr>
          <p:cNvSpPr>
            <a:spLocks noGrp="1"/>
          </p:cNvSpPr>
          <p:nvPr>
            <p:ph type="body" sz="quarter" idx="17" hasCustomPrompt="1"/>
          </p:nvPr>
        </p:nvSpPr>
        <p:spPr>
          <a:xfrm>
            <a:off x="5147878" y="4200338"/>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sp>
        <p:nvSpPr>
          <p:cNvPr id="6" name="Text Placeholder 13">
            <a:extLst>
              <a:ext uri="{FF2B5EF4-FFF2-40B4-BE49-F238E27FC236}">
                <a16:creationId xmlns:a16="http://schemas.microsoft.com/office/drawing/2014/main" id="{2B167BAD-D928-1AAF-9E95-9650E774FDFD}"/>
              </a:ext>
            </a:extLst>
          </p:cNvPr>
          <p:cNvSpPr>
            <a:spLocks noGrp="1"/>
          </p:cNvSpPr>
          <p:nvPr>
            <p:ph type="body" sz="quarter" idx="19" hasCustomPrompt="1"/>
          </p:nvPr>
        </p:nvSpPr>
        <p:spPr>
          <a:xfrm>
            <a:off x="5147878" y="1925113"/>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sp>
        <p:nvSpPr>
          <p:cNvPr id="5" name="Text Placeholder 9">
            <a:extLst>
              <a:ext uri="{FF2B5EF4-FFF2-40B4-BE49-F238E27FC236}">
                <a16:creationId xmlns:a16="http://schemas.microsoft.com/office/drawing/2014/main" id="{C5AF7CF5-6B08-E4C6-5BE5-16F4A215E372}"/>
              </a:ext>
            </a:extLst>
          </p:cNvPr>
          <p:cNvSpPr>
            <a:spLocks noGrp="1"/>
          </p:cNvSpPr>
          <p:nvPr>
            <p:ph type="body" sz="quarter" idx="20"/>
          </p:nvPr>
        </p:nvSpPr>
        <p:spPr>
          <a:xfrm>
            <a:off x="379810" y="1865710"/>
            <a:ext cx="3809999"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116019008"/>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2X IMG_Zachtroze">
    <p:bg>
      <p:bgPr>
        <a:solidFill>
          <a:schemeClr val="accent4"/>
        </a:solidFill>
        <a:effectLst/>
      </p:bgPr>
    </p:bg>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A6CEB5B-A21A-F4F9-BC3F-88DAB06C296A}"/>
              </a:ext>
            </a:extLst>
          </p:cNvPr>
          <p:cNvSpPr>
            <a:spLocks noGrp="1"/>
          </p:cNvSpPr>
          <p:nvPr>
            <p:ph type="pic" sz="quarter" idx="18"/>
          </p:nvPr>
        </p:nvSpPr>
        <p:spPr>
          <a:xfrm>
            <a:off x="4953000" y="2667600"/>
            <a:ext cx="3810000" cy="2096090"/>
          </a:xfrm>
          <a:prstGeom prst="roundRect">
            <a:avLst>
              <a:gd name="adj" fmla="val 10812"/>
            </a:avLst>
          </a:prstGeom>
          <a:pattFill prst="pct5">
            <a:fgClr>
              <a:schemeClr val="bg1">
                <a:lumMod val="90000"/>
              </a:schemeClr>
            </a:fgClr>
            <a:bgClr>
              <a:schemeClr val="bg1">
                <a:lumMod val="75000"/>
              </a:schemeClr>
            </a:bgClr>
          </a:pattFill>
        </p:spPr>
        <p:txBody>
          <a:bodyPr/>
          <a:lstStyle/>
          <a:p>
            <a:endParaRPr lang="en-NL"/>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09999" cy="906986"/>
          </a:xfrm>
        </p:spPr>
        <p:txBody>
          <a:bodyPr/>
          <a:lstStyle>
            <a:lvl1pPr>
              <a:defRPr>
                <a:solidFill>
                  <a:schemeClr val="accent3"/>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3"/>
                </a:solidFill>
              </a:defRPr>
            </a:lvl1pPr>
          </a:lstStyle>
          <a:p>
            <a:r>
              <a:rPr lang="en-GB">
                <a:solidFill>
                  <a:schemeClr val="accent3"/>
                </a:solidFill>
              </a:rPr>
              <a:t>[Add footer text via: Insert → Header &amp; Footer]</a:t>
            </a:r>
            <a:endParaRPr lang="en-NL" dirty="0">
              <a:solidFill>
                <a:schemeClr val="accent3"/>
              </a:solidFill>
            </a:endParaRPr>
          </a:p>
        </p:txBody>
      </p:sp>
      <p:sp>
        <p:nvSpPr>
          <p:cNvPr id="9" name="Picture Placeholder 8">
            <a:extLst>
              <a:ext uri="{FF2B5EF4-FFF2-40B4-BE49-F238E27FC236}">
                <a16:creationId xmlns:a16="http://schemas.microsoft.com/office/drawing/2014/main" id="{F906EA1F-3AE8-F970-6A4B-B304BA89AAFB}"/>
              </a:ext>
            </a:extLst>
          </p:cNvPr>
          <p:cNvSpPr>
            <a:spLocks noGrp="1"/>
          </p:cNvSpPr>
          <p:nvPr>
            <p:ph type="pic" sz="quarter" idx="16"/>
          </p:nvPr>
        </p:nvSpPr>
        <p:spPr>
          <a:xfrm>
            <a:off x="4953000" y="379810"/>
            <a:ext cx="3810000" cy="2096090"/>
          </a:xfrm>
          <a:prstGeom prst="roundRect">
            <a:avLst>
              <a:gd name="adj" fmla="val 9750"/>
            </a:avLst>
          </a:prstGeom>
          <a:pattFill prst="pct5">
            <a:fgClr>
              <a:schemeClr val="bg1">
                <a:lumMod val="90000"/>
              </a:schemeClr>
            </a:fgClr>
            <a:bgClr>
              <a:schemeClr val="bg1">
                <a:lumMod val="75000"/>
              </a:schemeClr>
            </a:bgClr>
          </a:pattFill>
        </p:spPr>
        <p:txBody>
          <a:bodyPr/>
          <a:lstStyle/>
          <a:p>
            <a:endParaRPr lang="en-NL"/>
          </a:p>
        </p:txBody>
      </p:sp>
      <p:sp>
        <p:nvSpPr>
          <p:cNvPr id="14" name="Text Placeholder 13">
            <a:extLst>
              <a:ext uri="{FF2B5EF4-FFF2-40B4-BE49-F238E27FC236}">
                <a16:creationId xmlns:a16="http://schemas.microsoft.com/office/drawing/2014/main" id="{A3A2832D-D4B9-1F9E-7C79-C7503277CCC1}"/>
              </a:ext>
            </a:extLst>
          </p:cNvPr>
          <p:cNvSpPr>
            <a:spLocks noGrp="1"/>
          </p:cNvSpPr>
          <p:nvPr>
            <p:ph type="body" sz="quarter" idx="17" hasCustomPrompt="1"/>
          </p:nvPr>
        </p:nvSpPr>
        <p:spPr>
          <a:xfrm>
            <a:off x="5147878" y="4200338"/>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sp>
        <p:nvSpPr>
          <p:cNvPr id="6" name="Text Placeholder 13">
            <a:extLst>
              <a:ext uri="{FF2B5EF4-FFF2-40B4-BE49-F238E27FC236}">
                <a16:creationId xmlns:a16="http://schemas.microsoft.com/office/drawing/2014/main" id="{2B167BAD-D928-1AAF-9E95-9650E774FDFD}"/>
              </a:ext>
            </a:extLst>
          </p:cNvPr>
          <p:cNvSpPr>
            <a:spLocks noGrp="1"/>
          </p:cNvSpPr>
          <p:nvPr>
            <p:ph type="body" sz="quarter" idx="19" hasCustomPrompt="1"/>
          </p:nvPr>
        </p:nvSpPr>
        <p:spPr>
          <a:xfrm>
            <a:off x="5147878" y="1925113"/>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pic>
        <p:nvPicPr>
          <p:cNvPr id="8" name="Graphic 7">
            <a:extLst>
              <a:ext uri="{FF2B5EF4-FFF2-40B4-BE49-F238E27FC236}">
                <a16:creationId xmlns:a16="http://schemas.microsoft.com/office/drawing/2014/main" id="{30DF6266-3FC5-9742-224F-4604F850097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5" name="Text Placeholder 9">
            <a:extLst>
              <a:ext uri="{FF2B5EF4-FFF2-40B4-BE49-F238E27FC236}">
                <a16:creationId xmlns:a16="http://schemas.microsoft.com/office/drawing/2014/main" id="{5C4F14C0-B1BC-01DF-EB0F-B6F0E68AC731}"/>
              </a:ext>
            </a:extLst>
          </p:cNvPr>
          <p:cNvSpPr>
            <a:spLocks noGrp="1"/>
          </p:cNvSpPr>
          <p:nvPr>
            <p:ph type="body" sz="quarter" idx="20"/>
          </p:nvPr>
        </p:nvSpPr>
        <p:spPr>
          <a:xfrm>
            <a:off x="379810" y="1865710"/>
            <a:ext cx="3809999"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81401549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Quote/chapter – yellow">
    <p:bg>
      <p:bgPr>
        <a:blipFill rotWithShape="0">
          <a:blip r:embed="rId2"/>
          <a:stretch/>
        </a:blipFill>
        <a:effectLst/>
      </p:bgPr>
    </p:bg>
    <p:spTree>
      <p:nvGrpSpPr>
        <p:cNvPr id="1" name=""/>
        <p:cNvGrpSpPr/>
        <p:nvPr/>
      </p:nvGrpSpPr>
      <p:grpSpPr>
        <a:xfrm>
          <a:off x="0" y="0"/>
          <a:ext cx="0" cy="0"/>
          <a:chOff x="0" y="0"/>
          <a:chExt cx="0" cy="0"/>
        </a:xfrm>
      </p:grpSpPr>
      <p:pic>
        <p:nvPicPr>
          <p:cNvPr id="18" name="Afbeelding 10" descr="UM40_RGB_B_blauw.png"/>
          <p:cNvPicPr/>
          <p:nvPr/>
        </p:nvPicPr>
        <p:blipFill>
          <a:blip r:embed="rId3"/>
          <a:srcRect r="20320"/>
          <a:stretch/>
        </p:blipFill>
        <p:spPr>
          <a:xfrm>
            <a:off x="360000" y="4630680"/>
            <a:ext cx="1590120" cy="381600"/>
          </a:xfrm>
          <a:prstGeom prst="rect">
            <a:avLst/>
          </a:prstGeom>
          <a:noFill/>
          <a:ln w="0">
            <a:noFill/>
          </a:ln>
        </p:spPr>
      </p:pic>
      <p:pic>
        <p:nvPicPr>
          <p:cNvPr id="19" name="Afbeelding 4"/>
          <p:cNvPicPr/>
          <p:nvPr/>
        </p:nvPicPr>
        <p:blipFill>
          <a:blip r:embed="rId4"/>
          <a:srcRect r="19770"/>
          <a:stretch/>
        </p:blipFill>
        <p:spPr>
          <a:xfrm>
            <a:off x="360000" y="4630320"/>
            <a:ext cx="1602360" cy="379440"/>
          </a:xfrm>
          <a:prstGeom prst="rect">
            <a:avLst/>
          </a:prstGeom>
          <a:noFill/>
          <a:ln w="0">
            <a:noFill/>
          </a:ln>
        </p:spPr>
      </p:pic>
      <p:sp>
        <p:nvSpPr>
          <p:cNvPr id="20" name="PlaceHolder 1"/>
          <p:cNvSpPr>
            <a:spLocks noGrp="1"/>
          </p:cNvSpPr>
          <p:nvPr>
            <p:ph type="title"/>
          </p:nvPr>
        </p:nvSpPr>
        <p:spPr>
          <a:xfrm>
            <a:off x="1272960" y="1314360"/>
            <a:ext cx="6598080" cy="2289240"/>
          </a:xfrm>
          <a:prstGeom prst="rect">
            <a:avLst/>
          </a:prstGeom>
          <a:noFill/>
          <a:ln w="0">
            <a:noFill/>
          </a:ln>
        </p:spPr>
        <p:txBody>
          <a:bodyPr lIns="0" tIns="0" rIns="0" bIns="0" anchor="ctr">
            <a:noAutofit/>
          </a:bodyPr>
          <a:lstStyle/>
          <a:p>
            <a:pPr indent="0" algn="ctr" defTabSz="457200">
              <a:lnSpc>
                <a:spcPct val="100000"/>
              </a:lnSpc>
              <a:buNone/>
            </a:pPr>
            <a:r>
              <a:rPr lang="nl-NL" sz="3400" b="1" strike="noStrike" spc="-1">
                <a:solidFill>
                  <a:srgbClr val="001D3D"/>
                </a:solidFill>
                <a:latin typeface="Aptos"/>
              </a:rPr>
              <a:t>Titelstijl van model bewerken</a:t>
            </a:r>
            <a:endParaRPr lang="nl-NL" sz="3400" b="0" strike="noStrike" spc="-1">
              <a:solidFill>
                <a:schemeClr val="dk1"/>
              </a:solidFill>
              <a:latin typeface="Franklin Gothic Book"/>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2X IMG_Botergeel">
    <p:bg>
      <p:bgPr>
        <a:solidFill>
          <a:schemeClr val="accent6"/>
        </a:solidFill>
        <a:effectLst/>
      </p:bgPr>
    </p:bg>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A6CEB5B-A21A-F4F9-BC3F-88DAB06C296A}"/>
              </a:ext>
            </a:extLst>
          </p:cNvPr>
          <p:cNvSpPr>
            <a:spLocks noGrp="1"/>
          </p:cNvSpPr>
          <p:nvPr>
            <p:ph type="pic" sz="quarter" idx="18"/>
          </p:nvPr>
        </p:nvSpPr>
        <p:spPr>
          <a:xfrm>
            <a:off x="4953000" y="2667600"/>
            <a:ext cx="3810000" cy="2096090"/>
          </a:xfrm>
          <a:prstGeom prst="roundRect">
            <a:avLst>
              <a:gd name="adj" fmla="val 10812"/>
            </a:avLst>
          </a:prstGeom>
          <a:pattFill prst="pct5">
            <a:fgClr>
              <a:schemeClr val="bg1">
                <a:lumMod val="90000"/>
              </a:schemeClr>
            </a:fgClr>
            <a:bgClr>
              <a:schemeClr val="bg1">
                <a:lumMod val="75000"/>
              </a:schemeClr>
            </a:bgClr>
          </a:pattFill>
        </p:spPr>
        <p:txBody>
          <a:bodyPr/>
          <a:lstStyle/>
          <a:p>
            <a:endParaRPr lang="en-NL"/>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09999" cy="906986"/>
          </a:xfrm>
        </p:spPr>
        <p:txBody>
          <a:bodyPr/>
          <a:lstStyle>
            <a:lvl1pPr>
              <a:defRPr>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9" name="Picture Placeholder 8">
            <a:extLst>
              <a:ext uri="{FF2B5EF4-FFF2-40B4-BE49-F238E27FC236}">
                <a16:creationId xmlns:a16="http://schemas.microsoft.com/office/drawing/2014/main" id="{F906EA1F-3AE8-F970-6A4B-B304BA89AAFB}"/>
              </a:ext>
            </a:extLst>
          </p:cNvPr>
          <p:cNvSpPr>
            <a:spLocks noGrp="1"/>
          </p:cNvSpPr>
          <p:nvPr>
            <p:ph type="pic" sz="quarter" idx="16"/>
          </p:nvPr>
        </p:nvSpPr>
        <p:spPr>
          <a:xfrm>
            <a:off x="4953000" y="379810"/>
            <a:ext cx="3810000" cy="2096090"/>
          </a:xfrm>
          <a:prstGeom prst="roundRect">
            <a:avLst>
              <a:gd name="adj" fmla="val 9750"/>
            </a:avLst>
          </a:prstGeom>
          <a:pattFill prst="pct5">
            <a:fgClr>
              <a:schemeClr val="bg1">
                <a:lumMod val="90000"/>
              </a:schemeClr>
            </a:fgClr>
            <a:bgClr>
              <a:schemeClr val="bg1">
                <a:lumMod val="75000"/>
              </a:schemeClr>
            </a:bgClr>
          </a:pattFill>
        </p:spPr>
        <p:txBody>
          <a:bodyPr/>
          <a:lstStyle/>
          <a:p>
            <a:endParaRPr lang="en-NL"/>
          </a:p>
        </p:txBody>
      </p:sp>
      <p:sp>
        <p:nvSpPr>
          <p:cNvPr id="14" name="Text Placeholder 13">
            <a:extLst>
              <a:ext uri="{FF2B5EF4-FFF2-40B4-BE49-F238E27FC236}">
                <a16:creationId xmlns:a16="http://schemas.microsoft.com/office/drawing/2014/main" id="{A3A2832D-D4B9-1F9E-7C79-C7503277CCC1}"/>
              </a:ext>
            </a:extLst>
          </p:cNvPr>
          <p:cNvSpPr>
            <a:spLocks noGrp="1"/>
          </p:cNvSpPr>
          <p:nvPr>
            <p:ph type="body" sz="quarter" idx="17" hasCustomPrompt="1"/>
          </p:nvPr>
        </p:nvSpPr>
        <p:spPr>
          <a:xfrm>
            <a:off x="5147878" y="4200338"/>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sp>
        <p:nvSpPr>
          <p:cNvPr id="6" name="Text Placeholder 13">
            <a:extLst>
              <a:ext uri="{FF2B5EF4-FFF2-40B4-BE49-F238E27FC236}">
                <a16:creationId xmlns:a16="http://schemas.microsoft.com/office/drawing/2014/main" id="{2B167BAD-D928-1AAF-9E95-9650E774FDFD}"/>
              </a:ext>
            </a:extLst>
          </p:cNvPr>
          <p:cNvSpPr>
            <a:spLocks noGrp="1"/>
          </p:cNvSpPr>
          <p:nvPr>
            <p:ph type="body" sz="quarter" idx="19" hasCustomPrompt="1"/>
          </p:nvPr>
        </p:nvSpPr>
        <p:spPr>
          <a:xfrm>
            <a:off x="5147878" y="1925113"/>
            <a:ext cx="1899156" cy="399225"/>
          </a:xfrm>
          <a:prstGeom prst="roundRect">
            <a:avLst>
              <a:gd name="adj" fmla="val 50000"/>
            </a:avLst>
          </a:prstGeom>
          <a:solidFill>
            <a:schemeClr val="bg1"/>
          </a:solidFill>
        </p:spPr>
        <p:txBody>
          <a:bodyPr wrap="none" lIns="180000" tIns="72000" rIns="180000" bIns="72000" anchor="ctr" anchorCtr="0">
            <a:spAutoFit/>
          </a:bodyPr>
          <a:lstStyle>
            <a:lvl1pPr indent="-202500">
              <a:buNone/>
              <a:defRPr sz="900"/>
            </a:lvl1pPr>
          </a:lstStyle>
          <a:p>
            <a:pPr lvl="0"/>
            <a:r>
              <a:rPr lang="en-NL" dirty="0"/>
              <a:t>[Image description, optional]</a:t>
            </a:r>
          </a:p>
        </p:txBody>
      </p:sp>
      <p:sp>
        <p:nvSpPr>
          <p:cNvPr id="5" name="Text Placeholder 9">
            <a:extLst>
              <a:ext uri="{FF2B5EF4-FFF2-40B4-BE49-F238E27FC236}">
                <a16:creationId xmlns:a16="http://schemas.microsoft.com/office/drawing/2014/main" id="{EDC0EB63-2EEF-5183-F82B-4EC174BD521D}"/>
              </a:ext>
            </a:extLst>
          </p:cNvPr>
          <p:cNvSpPr>
            <a:spLocks noGrp="1"/>
          </p:cNvSpPr>
          <p:nvPr>
            <p:ph type="body" sz="quarter" idx="20"/>
          </p:nvPr>
        </p:nvSpPr>
        <p:spPr>
          <a:xfrm>
            <a:off x="379810" y="1865710"/>
            <a:ext cx="3809999"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262408414"/>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 IMG_Zachtblau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7620000" y="0"/>
            <a:ext cx="1524000" cy="51435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5335190" cy="3425049"/>
          </a:xfrm>
        </p:spPr>
        <p:txBody>
          <a:bodyPr/>
          <a:lstStyle>
            <a:lvl1pPr>
              <a:lnSpc>
                <a:spcPct val="90000"/>
              </a:lnSpc>
              <a:defRPr sz="3600">
                <a:solidFill>
                  <a:schemeClr val="tx1"/>
                </a:solidFill>
              </a:defRPr>
            </a:lvl1pPr>
          </a:lstStyle>
          <a:p>
            <a:r>
              <a:rPr lang="en-NL" dirty="0"/>
              <a:t>“[Quote]”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a:xfrm>
            <a:off x="6094810" y="190499"/>
            <a:ext cx="1143000" cy="189311"/>
          </a:xfrm>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9" name="Picture Placeholder 8">
            <a:extLst>
              <a:ext uri="{FF2B5EF4-FFF2-40B4-BE49-F238E27FC236}">
                <a16:creationId xmlns:a16="http://schemas.microsoft.com/office/drawing/2014/main" id="{C18D528D-6B2C-3B4A-EAD8-CBE3A0EF2C31}"/>
              </a:ext>
            </a:extLst>
          </p:cNvPr>
          <p:cNvSpPr>
            <a:spLocks noGrp="1"/>
          </p:cNvSpPr>
          <p:nvPr>
            <p:ph type="pic" sz="quarter" idx="13"/>
          </p:nvPr>
        </p:nvSpPr>
        <p:spPr>
          <a:xfrm>
            <a:off x="6094810" y="571500"/>
            <a:ext cx="2668190" cy="4191000"/>
          </a:xfrm>
          <a:prstGeom prst="roundRect">
            <a:avLst>
              <a:gd name="adj" fmla="val 8100"/>
            </a:avLst>
          </a:prstGeom>
          <a:pattFill prst="pct5">
            <a:fgClr>
              <a:schemeClr val="bg1">
                <a:lumMod val="90000"/>
              </a:schemeClr>
            </a:fgClr>
            <a:bgClr>
              <a:schemeClr val="bg1">
                <a:lumMod val="75000"/>
              </a:schemeClr>
            </a:bgClr>
          </a:pattFill>
        </p:spPr>
        <p:txBody>
          <a:bodyPr/>
          <a:lstStyle/>
          <a:p>
            <a:endParaRPr lang="en-NL"/>
          </a:p>
        </p:txBody>
      </p:sp>
    </p:spTree>
    <p:extLst>
      <p:ext uri="{BB962C8B-B14F-4D97-AF65-F5344CB8AC3E}">
        <p14:creationId xmlns:p14="http://schemas.microsoft.com/office/powerpoint/2010/main" val="4282767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 IMG_Botergeel">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7620000" y="0"/>
            <a:ext cx="1524000" cy="51435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5335190" cy="3425049"/>
          </a:xfrm>
        </p:spPr>
        <p:txBody>
          <a:bodyPr/>
          <a:lstStyle>
            <a:lvl1pPr>
              <a:lnSpc>
                <a:spcPct val="90000"/>
              </a:lnSpc>
              <a:defRPr sz="3600">
                <a:solidFill>
                  <a:schemeClr val="tx1"/>
                </a:solidFill>
              </a:defRPr>
            </a:lvl1pPr>
          </a:lstStyle>
          <a:p>
            <a:r>
              <a:rPr lang="en-NL" dirty="0"/>
              <a:t>“[Quote]”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a:xfrm>
            <a:off x="6094810" y="190499"/>
            <a:ext cx="1143000" cy="189311"/>
          </a:xfrm>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9" name="Picture Placeholder 8">
            <a:extLst>
              <a:ext uri="{FF2B5EF4-FFF2-40B4-BE49-F238E27FC236}">
                <a16:creationId xmlns:a16="http://schemas.microsoft.com/office/drawing/2014/main" id="{C18D528D-6B2C-3B4A-EAD8-CBE3A0EF2C31}"/>
              </a:ext>
            </a:extLst>
          </p:cNvPr>
          <p:cNvSpPr>
            <a:spLocks noGrp="1"/>
          </p:cNvSpPr>
          <p:nvPr>
            <p:ph type="pic" sz="quarter" idx="13"/>
          </p:nvPr>
        </p:nvSpPr>
        <p:spPr>
          <a:xfrm>
            <a:off x="6094810" y="571500"/>
            <a:ext cx="2668190" cy="4191000"/>
          </a:xfrm>
          <a:prstGeom prst="roundRect">
            <a:avLst>
              <a:gd name="adj" fmla="val 8100"/>
            </a:avLst>
          </a:prstGeom>
          <a:pattFill prst="pct5">
            <a:fgClr>
              <a:schemeClr val="bg1">
                <a:lumMod val="90000"/>
              </a:schemeClr>
            </a:fgClr>
            <a:bgClr>
              <a:schemeClr val="bg1">
                <a:lumMod val="75000"/>
              </a:schemeClr>
            </a:bgClr>
          </a:pattFill>
        </p:spPr>
        <p:txBody>
          <a:bodyPr/>
          <a:lstStyle/>
          <a:p>
            <a:endParaRPr lang="en-NL"/>
          </a:p>
        </p:txBody>
      </p:sp>
    </p:spTree>
    <p:extLst>
      <p:ext uri="{BB962C8B-B14F-4D97-AF65-F5344CB8AC3E}">
        <p14:creationId xmlns:p14="http://schemas.microsoft.com/office/powerpoint/2010/main" val="2446777280"/>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 IMG_Nachtgroen">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7620000" y="0"/>
            <a:ext cx="1524000" cy="5143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5335190" cy="3425049"/>
          </a:xfrm>
        </p:spPr>
        <p:txBody>
          <a:bodyPr/>
          <a:lstStyle>
            <a:lvl1pPr>
              <a:lnSpc>
                <a:spcPct val="90000"/>
              </a:lnSpc>
              <a:defRPr sz="3600">
                <a:solidFill>
                  <a:schemeClr val="tx1"/>
                </a:solidFill>
              </a:defRPr>
            </a:lvl1pPr>
          </a:lstStyle>
          <a:p>
            <a:r>
              <a:rPr lang="en-NL" dirty="0"/>
              <a:t>“[Quote]”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a:xfrm>
            <a:off x="6094810" y="190499"/>
            <a:ext cx="1143000" cy="189311"/>
          </a:xfrm>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bg2"/>
                </a:solidFill>
              </a:defRPr>
            </a:lvl1pPr>
          </a:lstStyle>
          <a:p>
            <a:fld id="{B6F15528-21DE-4FAA-801E-634DDDAF4B2B}" type="slidenum">
              <a:rPr lang="en-NL" smtClean="0"/>
              <a:pPr/>
              <a:t>‹#›</a:t>
            </a:fld>
            <a:endParaRPr lang="en-NL" dirty="0"/>
          </a:p>
        </p:txBody>
      </p:sp>
      <p:sp>
        <p:nvSpPr>
          <p:cNvPr id="9" name="Picture Placeholder 8">
            <a:extLst>
              <a:ext uri="{FF2B5EF4-FFF2-40B4-BE49-F238E27FC236}">
                <a16:creationId xmlns:a16="http://schemas.microsoft.com/office/drawing/2014/main" id="{C18D528D-6B2C-3B4A-EAD8-CBE3A0EF2C31}"/>
              </a:ext>
            </a:extLst>
          </p:cNvPr>
          <p:cNvSpPr>
            <a:spLocks noGrp="1"/>
          </p:cNvSpPr>
          <p:nvPr>
            <p:ph type="pic" sz="quarter" idx="13"/>
          </p:nvPr>
        </p:nvSpPr>
        <p:spPr>
          <a:xfrm>
            <a:off x="6094810" y="571500"/>
            <a:ext cx="2668190" cy="4191000"/>
          </a:xfrm>
          <a:prstGeom prst="roundRect">
            <a:avLst>
              <a:gd name="adj" fmla="val 8100"/>
            </a:avLst>
          </a:prstGeom>
          <a:pattFill prst="pct5">
            <a:fgClr>
              <a:schemeClr val="bg1">
                <a:lumMod val="90000"/>
              </a:schemeClr>
            </a:fgClr>
            <a:bgClr>
              <a:schemeClr val="bg1">
                <a:lumMod val="75000"/>
              </a:schemeClr>
            </a:bgClr>
          </a:pattFill>
        </p:spPr>
        <p:txBody>
          <a:bodyPr/>
          <a:lstStyle/>
          <a:p>
            <a:endParaRPr lang="en-NL"/>
          </a:p>
        </p:txBody>
      </p:sp>
    </p:spTree>
    <p:extLst>
      <p:ext uri="{BB962C8B-B14F-4D97-AF65-F5344CB8AC3E}">
        <p14:creationId xmlns:p14="http://schemas.microsoft.com/office/powerpoint/2010/main" val="258079539"/>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 IMG_Donkerblauw">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13EE4C-E1FD-A90D-F094-9F9A25D2FD16}"/>
              </a:ext>
            </a:extLst>
          </p:cNvPr>
          <p:cNvSpPr/>
          <p:nvPr userDrawn="1"/>
        </p:nvSpPr>
        <p:spPr>
          <a:xfrm>
            <a:off x="7620000" y="0"/>
            <a:ext cx="1524000"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5335190" cy="3425049"/>
          </a:xfrm>
        </p:spPr>
        <p:txBody>
          <a:bodyPr/>
          <a:lstStyle>
            <a:lvl1pPr>
              <a:lnSpc>
                <a:spcPct val="90000"/>
              </a:lnSpc>
              <a:defRPr sz="3600">
                <a:solidFill>
                  <a:schemeClr val="tx1"/>
                </a:solidFill>
              </a:defRPr>
            </a:lvl1pPr>
          </a:lstStyle>
          <a:p>
            <a:r>
              <a:rPr lang="en-NL" dirty="0"/>
              <a:t>“[Quote]”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a:xfrm>
            <a:off x="6094810" y="190499"/>
            <a:ext cx="1143000" cy="189311"/>
          </a:xfrm>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bg2"/>
                </a:solidFill>
              </a:defRPr>
            </a:lvl1pPr>
          </a:lstStyle>
          <a:p>
            <a:fld id="{B6F15528-21DE-4FAA-801E-634DDDAF4B2B}" type="slidenum">
              <a:rPr lang="en-NL" smtClean="0"/>
              <a:pPr/>
              <a:t>‹#›</a:t>
            </a:fld>
            <a:endParaRPr lang="en-NL" dirty="0"/>
          </a:p>
        </p:txBody>
      </p:sp>
      <p:sp>
        <p:nvSpPr>
          <p:cNvPr id="9" name="Picture Placeholder 8">
            <a:extLst>
              <a:ext uri="{FF2B5EF4-FFF2-40B4-BE49-F238E27FC236}">
                <a16:creationId xmlns:a16="http://schemas.microsoft.com/office/drawing/2014/main" id="{C18D528D-6B2C-3B4A-EAD8-CBE3A0EF2C31}"/>
              </a:ext>
            </a:extLst>
          </p:cNvPr>
          <p:cNvSpPr>
            <a:spLocks noGrp="1"/>
          </p:cNvSpPr>
          <p:nvPr>
            <p:ph type="pic" sz="quarter" idx="13"/>
          </p:nvPr>
        </p:nvSpPr>
        <p:spPr>
          <a:xfrm>
            <a:off x="6094810" y="571500"/>
            <a:ext cx="2668190" cy="4191000"/>
          </a:xfrm>
          <a:prstGeom prst="roundRect">
            <a:avLst>
              <a:gd name="adj" fmla="val 8100"/>
            </a:avLst>
          </a:prstGeom>
          <a:pattFill prst="pct5">
            <a:fgClr>
              <a:schemeClr val="bg1">
                <a:lumMod val="90000"/>
              </a:schemeClr>
            </a:fgClr>
            <a:bgClr>
              <a:schemeClr val="bg1">
                <a:lumMod val="75000"/>
              </a:schemeClr>
            </a:bgClr>
          </a:pattFill>
        </p:spPr>
        <p:txBody>
          <a:bodyPr/>
          <a:lstStyle/>
          <a:p>
            <a:endParaRPr lang="en-NL"/>
          </a:p>
        </p:txBody>
      </p:sp>
    </p:spTree>
    <p:extLst>
      <p:ext uri="{BB962C8B-B14F-4D97-AF65-F5344CB8AC3E}">
        <p14:creationId xmlns:p14="http://schemas.microsoft.com/office/powerpoint/2010/main" val="2103961872"/>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ull screen IMG">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51C121-90D0-1B59-A8E6-34F65A676494}"/>
              </a:ext>
            </a:extLst>
          </p:cNvPr>
          <p:cNvSpPr/>
          <p:nvPr userDrawn="1"/>
        </p:nvSpPr>
        <p:spPr>
          <a:xfrm>
            <a:off x="3987" y="0"/>
            <a:ext cx="9140013"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 name="Picture Placeholder 146">
            <a:extLst>
              <a:ext uri="{FF2B5EF4-FFF2-40B4-BE49-F238E27FC236}">
                <a16:creationId xmlns:a16="http://schemas.microsoft.com/office/drawing/2014/main" id="{2762F570-E825-E269-72F7-2B4D7B9B9789}"/>
              </a:ext>
            </a:extLst>
          </p:cNvPr>
          <p:cNvSpPr>
            <a:spLocks noGrp="1"/>
          </p:cNvSpPr>
          <p:nvPr>
            <p:ph type="pic" sz="quarter" idx="15"/>
          </p:nvPr>
        </p:nvSpPr>
        <p:spPr>
          <a:xfrm>
            <a:off x="3" y="1"/>
            <a:ext cx="9143997" cy="5143499"/>
          </a:xfrm>
          <a:custGeom>
            <a:avLst/>
            <a:gdLst>
              <a:gd name="csX0" fmla="*/ 684531 w 12191996"/>
              <a:gd name="csY0" fmla="*/ 6310598 h 6857998"/>
              <a:gd name="csX1" fmla="*/ 707073 w 12191996"/>
              <a:gd name="csY1" fmla="*/ 6310598 h 6857998"/>
              <a:gd name="csX2" fmla="*/ 720408 w 12191996"/>
              <a:gd name="csY2" fmla="*/ 6346717 h 6857998"/>
              <a:gd name="csX3" fmla="*/ 726441 w 12191996"/>
              <a:gd name="csY3" fmla="*/ 6363481 h 6857998"/>
              <a:gd name="csX4" fmla="*/ 732473 w 12191996"/>
              <a:gd name="csY4" fmla="*/ 6346717 h 6857998"/>
              <a:gd name="csX5" fmla="*/ 745808 w 12191996"/>
              <a:gd name="csY5" fmla="*/ 6310598 h 6857998"/>
              <a:gd name="csX6" fmla="*/ 768509 w 12191996"/>
              <a:gd name="csY6" fmla="*/ 6310598 h 6857998"/>
              <a:gd name="csX7" fmla="*/ 768509 w 12191996"/>
              <a:gd name="csY7" fmla="*/ 6382836 h 6857998"/>
              <a:gd name="csX8" fmla="*/ 752317 w 12191996"/>
              <a:gd name="csY8" fmla="*/ 6382836 h 6857998"/>
              <a:gd name="csX9" fmla="*/ 752317 w 12191996"/>
              <a:gd name="csY9" fmla="*/ 6333611 h 6857998"/>
              <a:gd name="csX10" fmla="*/ 746919 w 12191996"/>
              <a:gd name="csY10" fmla="*/ 6347936 h 6857998"/>
              <a:gd name="csX11" fmla="*/ 739934 w 12191996"/>
              <a:gd name="csY11" fmla="*/ 6365919 h 6857998"/>
              <a:gd name="csX12" fmla="*/ 733584 w 12191996"/>
              <a:gd name="csY12" fmla="*/ 6382988 h 6857998"/>
              <a:gd name="csX13" fmla="*/ 719456 w 12191996"/>
              <a:gd name="csY13" fmla="*/ 6382988 h 6857998"/>
              <a:gd name="csX14" fmla="*/ 713106 w 12191996"/>
              <a:gd name="csY14" fmla="*/ 6365919 h 6857998"/>
              <a:gd name="csX15" fmla="*/ 706121 w 12191996"/>
              <a:gd name="csY15" fmla="*/ 6347936 h 6857998"/>
              <a:gd name="csX16" fmla="*/ 700723 w 12191996"/>
              <a:gd name="csY16" fmla="*/ 6333611 h 6857998"/>
              <a:gd name="csX17" fmla="*/ 700723 w 12191996"/>
              <a:gd name="csY17" fmla="*/ 6382836 h 6857998"/>
              <a:gd name="csX18" fmla="*/ 684689 w 12191996"/>
              <a:gd name="csY18" fmla="*/ 6382836 h 6857998"/>
              <a:gd name="csX19" fmla="*/ 684531 w 12191996"/>
              <a:gd name="csY19" fmla="*/ 6382836 h 6857998"/>
              <a:gd name="csX20" fmla="*/ 1293016 w 12191996"/>
              <a:gd name="csY20" fmla="*/ 6296425 h 6857998"/>
              <a:gd name="csX21" fmla="*/ 1293016 w 12191996"/>
              <a:gd name="csY21" fmla="*/ 6310445 h 6857998"/>
              <a:gd name="csX22" fmla="*/ 1267616 w 12191996"/>
              <a:gd name="csY22" fmla="*/ 6330562 h 6857998"/>
              <a:gd name="csX23" fmla="*/ 1249359 w 12191996"/>
              <a:gd name="csY23" fmla="*/ 6317456 h 6857998"/>
              <a:gd name="csX24" fmla="*/ 1264123 w 12191996"/>
              <a:gd name="csY24" fmla="*/ 6304045 h 6857998"/>
              <a:gd name="csX25" fmla="*/ 1279681 w 12191996"/>
              <a:gd name="csY25" fmla="*/ 6300997 h 6857998"/>
              <a:gd name="csX26" fmla="*/ 1293016 w 12191996"/>
              <a:gd name="csY26" fmla="*/ 6296425 h 6857998"/>
              <a:gd name="csX27" fmla="*/ 1170936 w 12191996"/>
              <a:gd name="csY27" fmla="*/ 6296425 h 6857998"/>
              <a:gd name="csX28" fmla="*/ 1170936 w 12191996"/>
              <a:gd name="csY28" fmla="*/ 6310445 h 6857998"/>
              <a:gd name="csX29" fmla="*/ 1145536 w 12191996"/>
              <a:gd name="csY29" fmla="*/ 6330562 h 6857998"/>
              <a:gd name="csX30" fmla="*/ 1127280 w 12191996"/>
              <a:gd name="csY30" fmla="*/ 6317456 h 6857998"/>
              <a:gd name="csX31" fmla="*/ 1142043 w 12191996"/>
              <a:gd name="csY31" fmla="*/ 6304045 h 6857998"/>
              <a:gd name="csX32" fmla="*/ 1157601 w 12191996"/>
              <a:gd name="csY32" fmla="*/ 6300997 h 6857998"/>
              <a:gd name="csX33" fmla="*/ 1170936 w 12191996"/>
              <a:gd name="csY33" fmla="*/ 6296425 h 6857998"/>
              <a:gd name="csX34" fmla="*/ 2531109 w 12191996"/>
              <a:gd name="csY34" fmla="*/ 6258324 h 6857998"/>
              <a:gd name="csX35" fmla="*/ 2558573 w 12191996"/>
              <a:gd name="csY35" fmla="*/ 6283165 h 6857998"/>
              <a:gd name="csX36" fmla="*/ 2503328 w 12191996"/>
              <a:gd name="csY36" fmla="*/ 6283165 h 6857998"/>
              <a:gd name="csX37" fmla="*/ 2531109 w 12191996"/>
              <a:gd name="csY37" fmla="*/ 6258324 h 6857998"/>
              <a:gd name="csX38" fmla="*/ 2921000 w 12191996"/>
              <a:gd name="csY38" fmla="*/ 6239122 h 6857998"/>
              <a:gd name="csX39" fmla="*/ 2968149 w 12191996"/>
              <a:gd name="csY39" fmla="*/ 6338792 h 6857998"/>
              <a:gd name="csX40" fmla="*/ 2945289 w 12191996"/>
              <a:gd name="csY40" fmla="*/ 6385883 h 6857998"/>
              <a:gd name="csX41" fmla="*/ 2979420 w 12191996"/>
              <a:gd name="csY41" fmla="*/ 6385883 h 6857998"/>
              <a:gd name="csX42" fmla="*/ 3046411 w 12191996"/>
              <a:gd name="csY42" fmla="*/ 6239122 h 6857998"/>
              <a:gd name="csX43" fmla="*/ 3012757 w 12191996"/>
              <a:gd name="csY43" fmla="*/ 6239122 h 6857998"/>
              <a:gd name="csX44" fmla="*/ 2992914 w 12191996"/>
              <a:gd name="csY44" fmla="*/ 6285756 h 6857998"/>
              <a:gd name="csX45" fmla="*/ 2984182 w 12191996"/>
              <a:gd name="csY45" fmla="*/ 6306940 h 6857998"/>
              <a:gd name="csX46" fmla="*/ 2975134 w 12191996"/>
              <a:gd name="csY46" fmla="*/ 6285604 h 6857998"/>
              <a:gd name="csX47" fmla="*/ 2954972 w 12191996"/>
              <a:gd name="csY47" fmla="*/ 6239122 h 6857998"/>
              <a:gd name="csX48" fmla="*/ 2796380 w 12191996"/>
              <a:gd name="csY48" fmla="*/ 6239122 h 6857998"/>
              <a:gd name="csX49" fmla="*/ 2796380 w 12191996"/>
              <a:gd name="csY49" fmla="*/ 6350222 h 6857998"/>
              <a:gd name="csX50" fmla="*/ 2826702 w 12191996"/>
              <a:gd name="csY50" fmla="*/ 6350222 h 6857998"/>
              <a:gd name="csX51" fmla="*/ 2826702 w 12191996"/>
              <a:gd name="csY51" fmla="*/ 6239122 h 6857998"/>
              <a:gd name="csX52" fmla="*/ 2349499 w 12191996"/>
              <a:gd name="csY52" fmla="*/ 6239122 h 6857998"/>
              <a:gd name="csX53" fmla="*/ 2396013 w 12191996"/>
              <a:gd name="csY53" fmla="*/ 6350222 h 6857998"/>
              <a:gd name="csX54" fmla="*/ 2426810 w 12191996"/>
              <a:gd name="csY54" fmla="*/ 6350222 h 6857998"/>
              <a:gd name="csX55" fmla="*/ 2473324 w 12191996"/>
              <a:gd name="csY55" fmla="*/ 6239122 h 6857998"/>
              <a:gd name="csX56" fmla="*/ 2439352 w 12191996"/>
              <a:gd name="csY56" fmla="*/ 6239122 h 6857998"/>
              <a:gd name="csX57" fmla="*/ 2421572 w 12191996"/>
              <a:gd name="csY57" fmla="*/ 6289262 h 6857998"/>
              <a:gd name="csX58" fmla="*/ 2411570 w 12191996"/>
              <a:gd name="csY58" fmla="*/ 6317608 h 6857998"/>
              <a:gd name="csX59" fmla="*/ 2401252 w 12191996"/>
              <a:gd name="csY59" fmla="*/ 6289262 h 6857998"/>
              <a:gd name="csX60" fmla="*/ 2383471 w 12191996"/>
              <a:gd name="csY60" fmla="*/ 6239122 h 6857998"/>
              <a:gd name="csX61" fmla="*/ 2307589 w 12191996"/>
              <a:gd name="csY61" fmla="*/ 6239122 h 6857998"/>
              <a:gd name="csX62" fmla="*/ 2307589 w 12191996"/>
              <a:gd name="csY62" fmla="*/ 6350222 h 6857998"/>
              <a:gd name="csX63" fmla="*/ 2337910 w 12191996"/>
              <a:gd name="csY63" fmla="*/ 6350222 h 6857998"/>
              <a:gd name="csX64" fmla="*/ 2337910 w 12191996"/>
              <a:gd name="csY64" fmla="*/ 6239122 h 6857998"/>
              <a:gd name="csX65" fmla="*/ 1615755 w 12191996"/>
              <a:gd name="csY65" fmla="*/ 6239122 h 6857998"/>
              <a:gd name="csX66" fmla="*/ 1615755 w 12191996"/>
              <a:gd name="csY66" fmla="*/ 6350222 h 6857998"/>
              <a:gd name="csX67" fmla="*/ 1646076 w 12191996"/>
              <a:gd name="csY67" fmla="*/ 6350222 h 6857998"/>
              <a:gd name="csX68" fmla="*/ 1646076 w 12191996"/>
              <a:gd name="csY68" fmla="*/ 6239122 h 6857998"/>
              <a:gd name="csX69" fmla="*/ 795656 w 12191996"/>
              <a:gd name="csY69" fmla="*/ 6238361 h 6857998"/>
              <a:gd name="csX70" fmla="*/ 558166 w 12191996"/>
              <a:gd name="csY70" fmla="*/ 6349460 h 6857998"/>
              <a:gd name="csX71" fmla="*/ 795656 w 12191996"/>
              <a:gd name="csY71" fmla="*/ 6460560 h 6857998"/>
              <a:gd name="csX72" fmla="*/ 2665729 w 12191996"/>
              <a:gd name="csY72" fmla="*/ 6236836 h 6857998"/>
              <a:gd name="csX73" fmla="*/ 2635566 w 12191996"/>
              <a:gd name="csY73" fmla="*/ 6255886 h 6857998"/>
              <a:gd name="csX74" fmla="*/ 2635566 w 12191996"/>
              <a:gd name="csY74" fmla="*/ 6239122 h 6857998"/>
              <a:gd name="csX75" fmla="*/ 2606515 w 12191996"/>
              <a:gd name="csY75" fmla="*/ 6239122 h 6857998"/>
              <a:gd name="csX76" fmla="*/ 2606515 w 12191996"/>
              <a:gd name="csY76" fmla="*/ 6350222 h 6857998"/>
              <a:gd name="csX77" fmla="*/ 2606674 w 12191996"/>
              <a:gd name="csY77" fmla="*/ 6350069 h 6857998"/>
              <a:gd name="csX78" fmla="*/ 2636995 w 12191996"/>
              <a:gd name="csY78" fmla="*/ 6350069 h 6857998"/>
              <a:gd name="csX79" fmla="*/ 2636995 w 12191996"/>
              <a:gd name="csY79" fmla="*/ 6294900 h 6857998"/>
              <a:gd name="csX80" fmla="*/ 2666364 w 12191996"/>
              <a:gd name="csY80" fmla="*/ 6266249 h 6857998"/>
              <a:gd name="csX81" fmla="*/ 2670809 w 12191996"/>
              <a:gd name="csY81" fmla="*/ 6266249 h 6857998"/>
              <a:gd name="csX82" fmla="*/ 2670809 w 12191996"/>
              <a:gd name="csY82" fmla="*/ 6236836 h 6857998"/>
              <a:gd name="csX83" fmla="*/ 1597181 w 12191996"/>
              <a:gd name="csY83" fmla="*/ 6236836 h 6857998"/>
              <a:gd name="csX84" fmla="*/ 1567018 w 12191996"/>
              <a:gd name="csY84" fmla="*/ 6255886 h 6857998"/>
              <a:gd name="csX85" fmla="*/ 1567018 w 12191996"/>
              <a:gd name="csY85" fmla="*/ 6239122 h 6857998"/>
              <a:gd name="csX86" fmla="*/ 1537967 w 12191996"/>
              <a:gd name="csY86" fmla="*/ 6239122 h 6857998"/>
              <a:gd name="csX87" fmla="*/ 1537967 w 12191996"/>
              <a:gd name="csY87" fmla="*/ 6350222 h 6857998"/>
              <a:gd name="csX88" fmla="*/ 1538284 w 12191996"/>
              <a:gd name="csY88" fmla="*/ 6350069 h 6857998"/>
              <a:gd name="csX89" fmla="*/ 1568606 w 12191996"/>
              <a:gd name="csY89" fmla="*/ 6350069 h 6857998"/>
              <a:gd name="csX90" fmla="*/ 1568606 w 12191996"/>
              <a:gd name="csY90" fmla="*/ 6294900 h 6857998"/>
              <a:gd name="csX91" fmla="*/ 1597974 w 12191996"/>
              <a:gd name="csY91" fmla="*/ 6266249 h 6857998"/>
              <a:gd name="csX92" fmla="*/ 1602419 w 12191996"/>
              <a:gd name="csY92" fmla="*/ 6266249 h 6857998"/>
              <a:gd name="csX93" fmla="*/ 1602419 w 12191996"/>
              <a:gd name="csY93" fmla="*/ 6236836 h 6857998"/>
              <a:gd name="csX94" fmla="*/ 1717354 w 12191996"/>
              <a:gd name="csY94" fmla="*/ 6235922 h 6857998"/>
              <a:gd name="csX95" fmla="*/ 1656553 w 12191996"/>
              <a:gd name="csY95" fmla="*/ 6294596 h 6857998"/>
              <a:gd name="csX96" fmla="*/ 1716243 w 12191996"/>
              <a:gd name="csY96" fmla="*/ 6353422 h 6857998"/>
              <a:gd name="csX97" fmla="*/ 1773552 w 12191996"/>
              <a:gd name="csY97" fmla="*/ 6306331 h 6857998"/>
              <a:gd name="csX98" fmla="*/ 1742754 w 12191996"/>
              <a:gd name="csY98" fmla="*/ 6306331 h 6857998"/>
              <a:gd name="csX99" fmla="*/ 1716402 w 12191996"/>
              <a:gd name="csY99" fmla="*/ 6327057 h 6857998"/>
              <a:gd name="csX100" fmla="*/ 1687192 w 12191996"/>
              <a:gd name="csY100" fmla="*/ 6294444 h 6857998"/>
              <a:gd name="csX101" fmla="*/ 1716402 w 12191996"/>
              <a:gd name="csY101" fmla="*/ 6262135 h 6857998"/>
              <a:gd name="csX102" fmla="*/ 1742754 w 12191996"/>
              <a:gd name="csY102" fmla="*/ 6283318 h 6857998"/>
              <a:gd name="csX103" fmla="*/ 1773552 w 12191996"/>
              <a:gd name="csY103" fmla="*/ 6283318 h 6857998"/>
              <a:gd name="csX104" fmla="*/ 1717354 w 12191996"/>
              <a:gd name="csY104" fmla="*/ 6235922 h 6857998"/>
              <a:gd name="csX105" fmla="*/ 2731293 w 12191996"/>
              <a:gd name="csY105" fmla="*/ 6235769 h 6857998"/>
              <a:gd name="csX106" fmla="*/ 2680969 w 12191996"/>
              <a:gd name="csY106" fmla="*/ 6272040 h 6857998"/>
              <a:gd name="csX107" fmla="*/ 2712878 w 12191996"/>
              <a:gd name="csY107" fmla="*/ 6303282 h 6857998"/>
              <a:gd name="csX108" fmla="*/ 2739548 w 12191996"/>
              <a:gd name="csY108" fmla="*/ 6307397 h 6857998"/>
              <a:gd name="csX109" fmla="*/ 2752406 w 12191996"/>
              <a:gd name="csY109" fmla="*/ 6318217 h 6857998"/>
              <a:gd name="csX110" fmla="*/ 2732881 w 12191996"/>
              <a:gd name="csY110" fmla="*/ 6331171 h 6857998"/>
              <a:gd name="csX111" fmla="*/ 2708592 w 12191996"/>
              <a:gd name="csY111" fmla="*/ 6314103 h 6857998"/>
              <a:gd name="csX112" fmla="*/ 2677794 w 12191996"/>
              <a:gd name="csY112" fmla="*/ 6314103 h 6857998"/>
              <a:gd name="csX113" fmla="*/ 2731769 w 12191996"/>
              <a:gd name="csY113" fmla="*/ 6353422 h 6857998"/>
              <a:gd name="csX114" fmla="*/ 2783204 w 12191996"/>
              <a:gd name="csY114" fmla="*/ 6315627 h 6857998"/>
              <a:gd name="csX115" fmla="*/ 2752725 w 12191996"/>
              <a:gd name="csY115" fmla="*/ 6284080 h 6857998"/>
              <a:gd name="csX116" fmla="*/ 2725101 w 12191996"/>
              <a:gd name="csY116" fmla="*/ 6279965 h 6857998"/>
              <a:gd name="csX117" fmla="*/ 2711766 w 12191996"/>
              <a:gd name="csY117" fmla="*/ 6269602 h 6857998"/>
              <a:gd name="csX118" fmla="*/ 2730182 w 12191996"/>
              <a:gd name="csY118" fmla="*/ 6257257 h 6857998"/>
              <a:gd name="csX119" fmla="*/ 2751930 w 12191996"/>
              <a:gd name="csY119" fmla="*/ 6273259 h 6857998"/>
              <a:gd name="csX120" fmla="*/ 2782729 w 12191996"/>
              <a:gd name="csY120" fmla="*/ 6273259 h 6857998"/>
              <a:gd name="csX121" fmla="*/ 2731293 w 12191996"/>
              <a:gd name="csY121" fmla="*/ 6235769 h 6857998"/>
              <a:gd name="csX122" fmla="*/ 2530792 w 12191996"/>
              <a:gd name="csY122" fmla="*/ 6235769 h 6857998"/>
              <a:gd name="csX123" fmla="*/ 2472213 w 12191996"/>
              <a:gd name="csY123" fmla="*/ 6294291 h 6857998"/>
              <a:gd name="csX124" fmla="*/ 2507173 w 12191996"/>
              <a:gd name="csY124" fmla="*/ 6349219 h 6857998"/>
              <a:gd name="csX125" fmla="*/ 2531647 w 12191996"/>
              <a:gd name="csY125" fmla="*/ 6353406 h 6857998"/>
              <a:gd name="csX126" fmla="*/ 2531585 w 12191996"/>
              <a:gd name="csY126" fmla="*/ 6353422 h 6857998"/>
              <a:gd name="csX127" fmla="*/ 2531744 w 12191996"/>
              <a:gd name="csY127" fmla="*/ 6353422 h 6857998"/>
              <a:gd name="csX128" fmla="*/ 2531647 w 12191996"/>
              <a:gd name="csY128" fmla="*/ 6353406 h 6857998"/>
              <a:gd name="csX129" fmla="*/ 2568376 w 12191996"/>
              <a:gd name="csY129" fmla="*/ 6343554 h 6857998"/>
              <a:gd name="csX130" fmla="*/ 2587783 w 12191996"/>
              <a:gd name="csY130" fmla="*/ 6316084 h 6857998"/>
              <a:gd name="csX131" fmla="*/ 2556827 w 12191996"/>
              <a:gd name="csY131" fmla="*/ 6316084 h 6857998"/>
              <a:gd name="csX132" fmla="*/ 2532379 w 12191996"/>
              <a:gd name="csY132" fmla="*/ 6330257 h 6857998"/>
              <a:gd name="csX133" fmla="*/ 2503169 w 12191996"/>
              <a:gd name="csY133" fmla="*/ 6304197 h 6857998"/>
              <a:gd name="csX134" fmla="*/ 2588259 w 12191996"/>
              <a:gd name="csY134" fmla="*/ 6304197 h 6857998"/>
              <a:gd name="csX135" fmla="*/ 2589371 w 12191996"/>
              <a:gd name="csY135" fmla="*/ 6290328 h 6857998"/>
              <a:gd name="csX136" fmla="*/ 2589371 w 12191996"/>
              <a:gd name="csY136" fmla="*/ 6289871 h 6857998"/>
              <a:gd name="csX137" fmla="*/ 2530792 w 12191996"/>
              <a:gd name="csY137" fmla="*/ 6235769 h 6857998"/>
              <a:gd name="csX138" fmla="*/ 2249169 w 12191996"/>
              <a:gd name="csY138" fmla="*/ 6235769 h 6857998"/>
              <a:gd name="csX139" fmla="*/ 2214402 w 12191996"/>
              <a:gd name="csY139" fmla="*/ 6251771 h 6857998"/>
              <a:gd name="csX140" fmla="*/ 2214402 w 12191996"/>
              <a:gd name="csY140" fmla="*/ 6239122 h 6857998"/>
              <a:gd name="csX141" fmla="*/ 2185352 w 12191996"/>
              <a:gd name="csY141" fmla="*/ 6239122 h 6857998"/>
              <a:gd name="csX142" fmla="*/ 2185352 w 12191996"/>
              <a:gd name="csY142" fmla="*/ 6350069 h 6857998"/>
              <a:gd name="csX143" fmla="*/ 2215673 w 12191996"/>
              <a:gd name="csY143" fmla="*/ 6350069 h 6857998"/>
              <a:gd name="csX144" fmla="*/ 2215673 w 12191996"/>
              <a:gd name="csY144" fmla="*/ 6287280 h 6857998"/>
              <a:gd name="csX145" fmla="*/ 2239327 w 12191996"/>
              <a:gd name="csY145" fmla="*/ 6262744 h 6857998"/>
              <a:gd name="csX146" fmla="*/ 2260599 w 12191996"/>
              <a:gd name="csY146" fmla="*/ 6286061 h 6857998"/>
              <a:gd name="csX147" fmla="*/ 2260599 w 12191996"/>
              <a:gd name="csY147" fmla="*/ 6350069 h 6857998"/>
              <a:gd name="csX148" fmla="*/ 2291237 w 12191996"/>
              <a:gd name="csY148" fmla="*/ 6350069 h 6857998"/>
              <a:gd name="csX149" fmla="*/ 2291237 w 12191996"/>
              <a:gd name="csY149" fmla="*/ 6279813 h 6857998"/>
              <a:gd name="csX150" fmla="*/ 2249169 w 12191996"/>
              <a:gd name="csY150" fmla="*/ 6235769 h 6857998"/>
              <a:gd name="csX151" fmla="*/ 1396680 w 12191996"/>
              <a:gd name="csY151" fmla="*/ 6235769 h 6857998"/>
              <a:gd name="csX152" fmla="*/ 1346356 w 12191996"/>
              <a:gd name="csY152" fmla="*/ 6272040 h 6857998"/>
              <a:gd name="csX153" fmla="*/ 1378265 w 12191996"/>
              <a:gd name="csY153" fmla="*/ 6303282 h 6857998"/>
              <a:gd name="csX154" fmla="*/ 1404935 w 12191996"/>
              <a:gd name="csY154" fmla="*/ 6307397 h 6857998"/>
              <a:gd name="csX155" fmla="*/ 1417794 w 12191996"/>
              <a:gd name="csY155" fmla="*/ 6318217 h 6857998"/>
              <a:gd name="csX156" fmla="*/ 1398267 w 12191996"/>
              <a:gd name="csY156" fmla="*/ 6331171 h 6857998"/>
              <a:gd name="csX157" fmla="*/ 1373979 w 12191996"/>
              <a:gd name="csY157" fmla="*/ 6314103 h 6857998"/>
              <a:gd name="csX158" fmla="*/ 1343181 w 12191996"/>
              <a:gd name="csY158" fmla="*/ 6314103 h 6857998"/>
              <a:gd name="csX159" fmla="*/ 1397156 w 12191996"/>
              <a:gd name="csY159" fmla="*/ 6353422 h 6857998"/>
              <a:gd name="csX160" fmla="*/ 1448591 w 12191996"/>
              <a:gd name="csY160" fmla="*/ 6315627 h 6857998"/>
              <a:gd name="csX161" fmla="*/ 1417952 w 12191996"/>
              <a:gd name="csY161" fmla="*/ 6284080 h 6857998"/>
              <a:gd name="csX162" fmla="*/ 1390330 w 12191996"/>
              <a:gd name="csY162" fmla="*/ 6279965 h 6857998"/>
              <a:gd name="csX163" fmla="*/ 1377153 w 12191996"/>
              <a:gd name="csY163" fmla="*/ 6269602 h 6857998"/>
              <a:gd name="csX164" fmla="*/ 1395568 w 12191996"/>
              <a:gd name="csY164" fmla="*/ 6257257 h 6857998"/>
              <a:gd name="csX165" fmla="*/ 1417317 w 12191996"/>
              <a:gd name="csY165" fmla="*/ 6273259 h 6857998"/>
              <a:gd name="csX166" fmla="*/ 1448115 w 12191996"/>
              <a:gd name="csY166" fmla="*/ 6273259 h 6857998"/>
              <a:gd name="csX167" fmla="*/ 1396680 w 12191996"/>
              <a:gd name="csY167" fmla="*/ 6235769 h 6857998"/>
              <a:gd name="csX168" fmla="*/ 1274760 w 12191996"/>
              <a:gd name="csY168" fmla="*/ 6235617 h 6857998"/>
              <a:gd name="csX169" fmla="*/ 1221895 w 12191996"/>
              <a:gd name="csY169" fmla="*/ 6273565 h 6857998"/>
              <a:gd name="csX170" fmla="*/ 1252692 w 12191996"/>
              <a:gd name="csY170" fmla="*/ 6273565 h 6857998"/>
              <a:gd name="csX171" fmla="*/ 1274917 w 12191996"/>
              <a:gd name="csY171" fmla="*/ 6258325 h 6857998"/>
              <a:gd name="csX172" fmla="*/ 1292857 w 12191996"/>
              <a:gd name="csY172" fmla="*/ 6270364 h 6857998"/>
              <a:gd name="csX173" fmla="*/ 1281586 w 12191996"/>
              <a:gd name="csY173" fmla="*/ 6280118 h 6857998"/>
              <a:gd name="csX174" fmla="*/ 1254439 w 12191996"/>
              <a:gd name="csY174" fmla="*/ 6284690 h 6857998"/>
              <a:gd name="csX175" fmla="*/ 1218562 w 12191996"/>
              <a:gd name="csY175" fmla="*/ 6319285 h 6857998"/>
              <a:gd name="csX176" fmla="*/ 1259678 w 12191996"/>
              <a:gd name="csY176" fmla="*/ 6353422 h 6857998"/>
              <a:gd name="csX177" fmla="*/ 1259836 w 12191996"/>
              <a:gd name="csY177" fmla="*/ 6353270 h 6857998"/>
              <a:gd name="csX178" fmla="*/ 1295079 w 12191996"/>
              <a:gd name="csY178" fmla="*/ 6340163 h 6857998"/>
              <a:gd name="csX179" fmla="*/ 1317146 w 12191996"/>
              <a:gd name="csY179" fmla="*/ 6352203 h 6857998"/>
              <a:gd name="csX180" fmla="*/ 1335085 w 12191996"/>
              <a:gd name="csY180" fmla="*/ 6349003 h 6857998"/>
              <a:gd name="csX181" fmla="*/ 1335085 w 12191996"/>
              <a:gd name="csY181" fmla="*/ 6326295 h 6857998"/>
              <a:gd name="csX182" fmla="*/ 1329846 w 12191996"/>
              <a:gd name="csY182" fmla="*/ 6326905 h 6857998"/>
              <a:gd name="csX183" fmla="*/ 1323496 w 12191996"/>
              <a:gd name="csY183" fmla="*/ 6320047 h 6857998"/>
              <a:gd name="csX184" fmla="*/ 1323496 w 12191996"/>
              <a:gd name="csY184" fmla="*/ 6271888 h 6857998"/>
              <a:gd name="csX185" fmla="*/ 1274760 w 12191996"/>
              <a:gd name="csY185" fmla="*/ 6235617 h 6857998"/>
              <a:gd name="csX186" fmla="*/ 1152680 w 12191996"/>
              <a:gd name="csY186" fmla="*/ 6235617 h 6857998"/>
              <a:gd name="csX187" fmla="*/ 1099816 w 12191996"/>
              <a:gd name="csY187" fmla="*/ 6273565 h 6857998"/>
              <a:gd name="csX188" fmla="*/ 1130613 w 12191996"/>
              <a:gd name="csY188" fmla="*/ 6273565 h 6857998"/>
              <a:gd name="csX189" fmla="*/ 1152838 w 12191996"/>
              <a:gd name="csY189" fmla="*/ 6258325 h 6857998"/>
              <a:gd name="csX190" fmla="*/ 1170777 w 12191996"/>
              <a:gd name="csY190" fmla="*/ 6270364 h 6857998"/>
              <a:gd name="csX191" fmla="*/ 1159506 w 12191996"/>
              <a:gd name="csY191" fmla="*/ 6280118 h 6857998"/>
              <a:gd name="csX192" fmla="*/ 1132360 w 12191996"/>
              <a:gd name="csY192" fmla="*/ 6284690 h 6857998"/>
              <a:gd name="csX193" fmla="*/ 1096482 w 12191996"/>
              <a:gd name="csY193" fmla="*/ 6319285 h 6857998"/>
              <a:gd name="csX194" fmla="*/ 1137598 w 12191996"/>
              <a:gd name="csY194" fmla="*/ 6353422 h 6857998"/>
              <a:gd name="csX195" fmla="*/ 1137757 w 12191996"/>
              <a:gd name="csY195" fmla="*/ 6353270 h 6857998"/>
              <a:gd name="csX196" fmla="*/ 1173000 w 12191996"/>
              <a:gd name="csY196" fmla="*/ 6340163 h 6857998"/>
              <a:gd name="csX197" fmla="*/ 1195066 w 12191996"/>
              <a:gd name="csY197" fmla="*/ 6352203 h 6857998"/>
              <a:gd name="csX198" fmla="*/ 1213005 w 12191996"/>
              <a:gd name="csY198" fmla="*/ 6349003 h 6857998"/>
              <a:gd name="csX199" fmla="*/ 1213005 w 12191996"/>
              <a:gd name="csY199" fmla="*/ 6326295 h 6857998"/>
              <a:gd name="csX200" fmla="*/ 1207766 w 12191996"/>
              <a:gd name="csY200" fmla="*/ 6326905 h 6857998"/>
              <a:gd name="csX201" fmla="*/ 1201416 w 12191996"/>
              <a:gd name="csY201" fmla="*/ 6320047 h 6857998"/>
              <a:gd name="csX202" fmla="*/ 1201416 w 12191996"/>
              <a:gd name="csY202" fmla="*/ 6271888 h 6857998"/>
              <a:gd name="csX203" fmla="*/ 1152680 w 12191996"/>
              <a:gd name="csY203" fmla="*/ 6235617 h 6857998"/>
              <a:gd name="csX204" fmla="*/ 2862103 w 12191996"/>
              <a:gd name="csY204" fmla="*/ 6212452 h 6857998"/>
              <a:gd name="csX205" fmla="*/ 2862103 w 12191996"/>
              <a:gd name="csY205" fmla="*/ 6229978 h 6857998"/>
              <a:gd name="csX206" fmla="*/ 2850832 w 12191996"/>
              <a:gd name="csY206" fmla="*/ 6240798 h 6857998"/>
              <a:gd name="csX207" fmla="*/ 2842260 w 12191996"/>
              <a:gd name="csY207" fmla="*/ 6240798 h 6857998"/>
              <a:gd name="csX208" fmla="*/ 2842260 w 12191996"/>
              <a:gd name="csY208" fmla="*/ 6264116 h 6857998"/>
              <a:gd name="csX209" fmla="*/ 2860040 w 12191996"/>
              <a:gd name="csY209" fmla="*/ 6264116 h 6857998"/>
              <a:gd name="csX210" fmla="*/ 2860040 w 12191996"/>
              <a:gd name="csY210" fmla="*/ 6323399 h 6857998"/>
              <a:gd name="csX211" fmla="*/ 2892107 w 12191996"/>
              <a:gd name="csY211" fmla="*/ 6352355 h 6857998"/>
              <a:gd name="csX212" fmla="*/ 2892266 w 12191996"/>
              <a:gd name="csY212" fmla="*/ 6352203 h 6857998"/>
              <a:gd name="csX213" fmla="*/ 2911157 w 12191996"/>
              <a:gd name="csY213" fmla="*/ 6349612 h 6857998"/>
              <a:gd name="csX214" fmla="*/ 2911157 w 12191996"/>
              <a:gd name="csY214" fmla="*/ 6323094 h 6857998"/>
              <a:gd name="csX215" fmla="*/ 2901633 w 12191996"/>
              <a:gd name="csY215" fmla="*/ 6324161 h 6857998"/>
              <a:gd name="csX216" fmla="*/ 2890361 w 12191996"/>
              <a:gd name="csY216" fmla="*/ 6312274 h 6857998"/>
              <a:gd name="csX217" fmla="*/ 2890361 w 12191996"/>
              <a:gd name="csY217" fmla="*/ 6263963 h 6857998"/>
              <a:gd name="csX218" fmla="*/ 2910999 w 12191996"/>
              <a:gd name="csY218" fmla="*/ 6263963 h 6857998"/>
              <a:gd name="csX219" fmla="*/ 2910999 w 12191996"/>
              <a:gd name="csY219" fmla="*/ 6238970 h 6857998"/>
              <a:gd name="csX220" fmla="*/ 2890361 w 12191996"/>
              <a:gd name="csY220" fmla="*/ 6238970 h 6857998"/>
              <a:gd name="csX221" fmla="*/ 2890361 w 12191996"/>
              <a:gd name="csY221" fmla="*/ 6212452 h 6857998"/>
              <a:gd name="csX222" fmla="*/ 1928493 w 12191996"/>
              <a:gd name="csY222" fmla="*/ 6212452 h 6857998"/>
              <a:gd name="csX223" fmla="*/ 1928493 w 12191996"/>
              <a:gd name="csY223" fmla="*/ 6229978 h 6857998"/>
              <a:gd name="csX224" fmla="*/ 1917222 w 12191996"/>
              <a:gd name="csY224" fmla="*/ 6240798 h 6857998"/>
              <a:gd name="csX225" fmla="*/ 1908649 w 12191996"/>
              <a:gd name="csY225" fmla="*/ 6240798 h 6857998"/>
              <a:gd name="csX226" fmla="*/ 1908649 w 12191996"/>
              <a:gd name="csY226" fmla="*/ 6264116 h 6857998"/>
              <a:gd name="csX227" fmla="*/ 1926429 w 12191996"/>
              <a:gd name="csY227" fmla="*/ 6264116 h 6857998"/>
              <a:gd name="csX228" fmla="*/ 1926429 w 12191996"/>
              <a:gd name="csY228" fmla="*/ 6323399 h 6857998"/>
              <a:gd name="csX229" fmla="*/ 1958496 w 12191996"/>
              <a:gd name="csY229" fmla="*/ 6352355 h 6857998"/>
              <a:gd name="csX230" fmla="*/ 1958496 w 12191996"/>
              <a:gd name="csY230" fmla="*/ 6352203 h 6857998"/>
              <a:gd name="csX231" fmla="*/ 1977388 w 12191996"/>
              <a:gd name="csY231" fmla="*/ 6349612 h 6857998"/>
              <a:gd name="csX232" fmla="*/ 1977388 w 12191996"/>
              <a:gd name="csY232" fmla="*/ 6323094 h 6857998"/>
              <a:gd name="csX233" fmla="*/ 1968021 w 12191996"/>
              <a:gd name="csY233" fmla="*/ 6324161 h 6857998"/>
              <a:gd name="csX234" fmla="*/ 1956750 w 12191996"/>
              <a:gd name="csY234" fmla="*/ 6312274 h 6857998"/>
              <a:gd name="csX235" fmla="*/ 1956750 w 12191996"/>
              <a:gd name="csY235" fmla="*/ 6263963 h 6857998"/>
              <a:gd name="csX236" fmla="*/ 1977388 w 12191996"/>
              <a:gd name="csY236" fmla="*/ 6263963 h 6857998"/>
              <a:gd name="csX237" fmla="*/ 1977388 w 12191996"/>
              <a:gd name="csY237" fmla="*/ 6238970 h 6857998"/>
              <a:gd name="csX238" fmla="*/ 1956750 w 12191996"/>
              <a:gd name="csY238" fmla="*/ 6238970 h 6857998"/>
              <a:gd name="csX239" fmla="*/ 1956750 w 12191996"/>
              <a:gd name="csY239" fmla="*/ 6212452 h 6857998"/>
              <a:gd name="csX240" fmla="*/ 1474309 w 12191996"/>
              <a:gd name="csY240" fmla="*/ 6212452 h 6857998"/>
              <a:gd name="csX241" fmla="*/ 1474309 w 12191996"/>
              <a:gd name="csY241" fmla="*/ 6229978 h 6857998"/>
              <a:gd name="csX242" fmla="*/ 1463037 w 12191996"/>
              <a:gd name="csY242" fmla="*/ 6240798 h 6857998"/>
              <a:gd name="csX243" fmla="*/ 1454465 w 12191996"/>
              <a:gd name="csY243" fmla="*/ 6240798 h 6857998"/>
              <a:gd name="csX244" fmla="*/ 1454465 w 12191996"/>
              <a:gd name="csY244" fmla="*/ 6264116 h 6857998"/>
              <a:gd name="csX245" fmla="*/ 1472245 w 12191996"/>
              <a:gd name="csY245" fmla="*/ 6264116 h 6857998"/>
              <a:gd name="csX246" fmla="*/ 1472245 w 12191996"/>
              <a:gd name="csY246" fmla="*/ 6323399 h 6857998"/>
              <a:gd name="csX247" fmla="*/ 1504312 w 12191996"/>
              <a:gd name="csY247" fmla="*/ 6352355 h 6857998"/>
              <a:gd name="csX248" fmla="*/ 1504312 w 12191996"/>
              <a:gd name="csY248" fmla="*/ 6352203 h 6857998"/>
              <a:gd name="csX249" fmla="*/ 1523204 w 12191996"/>
              <a:gd name="csY249" fmla="*/ 6349612 h 6857998"/>
              <a:gd name="csX250" fmla="*/ 1523204 w 12191996"/>
              <a:gd name="csY250" fmla="*/ 6323094 h 6857998"/>
              <a:gd name="csX251" fmla="*/ 1513837 w 12191996"/>
              <a:gd name="csY251" fmla="*/ 6324161 h 6857998"/>
              <a:gd name="csX252" fmla="*/ 1502566 w 12191996"/>
              <a:gd name="csY252" fmla="*/ 6312274 h 6857998"/>
              <a:gd name="csX253" fmla="*/ 1502566 w 12191996"/>
              <a:gd name="csY253" fmla="*/ 6263963 h 6857998"/>
              <a:gd name="csX254" fmla="*/ 1523204 w 12191996"/>
              <a:gd name="csY254" fmla="*/ 6263963 h 6857998"/>
              <a:gd name="csX255" fmla="*/ 1523204 w 12191996"/>
              <a:gd name="csY255" fmla="*/ 6238970 h 6857998"/>
              <a:gd name="csX256" fmla="*/ 1502566 w 12191996"/>
              <a:gd name="csY256" fmla="*/ 6238970 h 6857998"/>
              <a:gd name="csX257" fmla="*/ 1502566 w 12191996"/>
              <a:gd name="csY257" fmla="*/ 6212452 h 6857998"/>
              <a:gd name="csX258" fmla="*/ 2042158 w 12191996"/>
              <a:gd name="csY258" fmla="*/ 6198126 h 6857998"/>
              <a:gd name="csX259" fmla="*/ 2042158 w 12191996"/>
              <a:gd name="csY259" fmla="*/ 6295662 h 6857998"/>
              <a:gd name="csX260" fmla="*/ 2105024 w 12191996"/>
              <a:gd name="csY260" fmla="*/ 6353422 h 6857998"/>
              <a:gd name="csX261" fmla="*/ 2167888 w 12191996"/>
              <a:gd name="csY261" fmla="*/ 6295662 h 6857998"/>
              <a:gd name="csX262" fmla="*/ 2167888 w 12191996"/>
              <a:gd name="csY262" fmla="*/ 6198126 h 6857998"/>
              <a:gd name="csX263" fmla="*/ 2135979 w 12191996"/>
              <a:gd name="csY263" fmla="*/ 6198126 h 6857998"/>
              <a:gd name="csX264" fmla="*/ 2135979 w 12191996"/>
              <a:gd name="csY264" fmla="*/ 6292766 h 6857998"/>
              <a:gd name="csX265" fmla="*/ 2105024 w 12191996"/>
              <a:gd name="csY265" fmla="*/ 6323856 h 6857998"/>
              <a:gd name="csX266" fmla="*/ 2074067 w 12191996"/>
              <a:gd name="csY266" fmla="*/ 6292766 h 6857998"/>
              <a:gd name="csX267" fmla="*/ 2074067 w 12191996"/>
              <a:gd name="csY267" fmla="*/ 6198126 h 6857998"/>
              <a:gd name="csX268" fmla="*/ 1791014 w 12191996"/>
              <a:gd name="csY268" fmla="*/ 6198126 h 6857998"/>
              <a:gd name="csX269" fmla="*/ 1791014 w 12191996"/>
              <a:gd name="csY269" fmla="*/ 6350221 h 6857998"/>
              <a:gd name="csX270" fmla="*/ 1821335 w 12191996"/>
              <a:gd name="csY270" fmla="*/ 6350221 h 6857998"/>
              <a:gd name="csX271" fmla="*/ 1821335 w 12191996"/>
              <a:gd name="csY271" fmla="*/ 6287280 h 6857998"/>
              <a:gd name="csX272" fmla="*/ 1845149 w 12191996"/>
              <a:gd name="csY272" fmla="*/ 6262744 h 6857998"/>
              <a:gd name="csX273" fmla="*/ 1866262 w 12191996"/>
              <a:gd name="csY273" fmla="*/ 6286213 h 6857998"/>
              <a:gd name="csX274" fmla="*/ 1866262 w 12191996"/>
              <a:gd name="csY274" fmla="*/ 6350221 h 6857998"/>
              <a:gd name="csX275" fmla="*/ 1896900 w 12191996"/>
              <a:gd name="csY275" fmla="*/ 6350221 h 6857998"/>
              <a:gd name="csX276" fmla="*/ 1896900 w 12191996"/>
              <a:gd name="csY276" fmla="*/ 6279965 h 6857998"/>
              <a:gd name="csX277" fmla="*/ 1854833 w 12191996"/>
              <a:gd name="csY277" fmla="*/ 6235921 h 6857998"/>
              <a:gd name="csX278" fmla="*/ 1821335 w 12191996"/>
              <a:gd name="csY278" fmla="*/ 6250399 h 6857998"/>
              <a:gd name="csX279" fmla="*/ 1821335 w 12191996"/>
              <a:gd name="csY279" fmla="*/ 6198126 h 6857998"/>
              <a:gd name="csX280" fmla="*/ 911539 w 12191996"/>
              <a:gd name="csY280" fmla="*/ 6198126 h 6857998"/>
              <a:gd name="csX281" fmla="*/ 911539 w 12191996"/>
              <a:gd name="csY281" fmla="*/ 6350221 h 6857998"/>
              <a:gd name="csX282" fmla="*/ 940908 w 12191996"/>
              <a:gd name="csY282" fmla="*/ 6350221 h 6857998"/>
              <a:gd name="csX283" fmla="*/ 940908 w 12191996"/>
              <a:gd name="csY283" fmla="*/ 6268687 h 6857998"/>
              <a:gd name="csX284" fmla="*/ 940908 w 12191996"/>
              <a:gd name="csY284" fmla="*/ 6239731 h 6857998"/>
              <a:gd name="csX285" fmla="*/ 952179 w 12191996"/>
              <a:gd name="csY285" fmla="*/ 6268992 h 6857998"/>
              <a:gd name="csX286" fmla="*/ 970753 w 12191996"/>
              <a:gd name="csY286" fmla="*/ 6314407 h 6857998"/>
              <a:gd name="csX287" fmla="*/ 984723 w 12191996"/>
              <a:gd name="csY287" fmla="*/ 6350221 h 6857998"/>
              <a:gd name="csX288" fmla="*/ 1011075 w 12191996"/>
              <a:gd name="csY288" fmla="*/ 6350221 h 6857998"/>
              <a:gd name="csX289" fmla="*/ 1025045 w 12191996"/>
              <a:gd name="csY289" fmla="*/ 6314407 h 6857998"/>
              <a:gd name="csX290" fmla="*/ 1043619 w 12191996"/>
              <a:gd name="csY290" fmla="*/ 6268992 h 6857998"/>
              <a:gd name="csX291" fmla="*/ 1054890 w 12191996"/>
              <a:gd name="csY291" fmla="*/ 6239731 h 6857998"/>
              <a:gd name="csX292" fmla="*/ 1054890 w 12191996"/>
              <a:gd name="csY292" fmla="*/ 6268687 h 6857998"/>
              <a:gd name="csX293" fmla="*/ 1054890 w 12191996"/>
              <a:gd name="csY293" fmla="*/ 6350221 h 6857998"/>
              <a:gd name="csX294" fmla="*/ 1084259 w 12191996"/>
              <a:gd name="csY294" fmla="*/ 6350221 h 6857998"/>
              <a:gd name="csX295" fmla="*/ 1084259 w 12191996"/>
              <a:gd name="csY295" fmla="*/ 6198126 h 6857998"/>
              <a:gd name="csX296" fmla="*/ 1042666 w 12191996"/>
              <a:gd name="csY296" fmla="*/ 6198126 h 6857998"/>
              <a:gd name="csX297" fmla="*/ 1010758 w 12191996"/>
              <a:gd name="csY297" fmla="*/ 6279660 h 6857998"/>
              <a:gd name="csX298" fmla="*/ 998058 w 12191996"/>
              <a:gd name="csY298" fmla="*/ 6314407 h 6857998"/>
              <a:gd name="csX299" fmla="*/ 997740 w 12191996"/>
              <a:gd name="csY299" fmla="*/ 6314407 h 6857998"/>
              <a:gd name="csX300" fmla="*/ 984723 w 12191996"/>
              <a:gd name="csY300" fmla="*/ 6279660 h 6857998"/>
              <a:gd name="csX301" fmla="*/ 952814 w 12191996"/>
              <a:gd name="csY301" fmla="*/ 6198126 h 6857998"/>
              <a:gd name="csX302" fmla="*/ 2811462 w 12191996"/>
              <a:gd name="csY302" fmla="*/ 6192640 h 6857998"/>
              <a:gd name="csX303" fmla="*/ 2793524 w 12191996"/>
              <a:gd name="csY303" fmla="*/ 6210166 h 6857998"/>
              <a:gd name="csX304" fmla="*/ 2811462 w 12191996"/>
              <a:gd name="csY304" fmla="*/ 6227692 h 6857998"/>
              <a:gd name="csX305" fmla="*/ 2829719 w 12191996"/>
              <a:gd name="csY305" fmla="*/ 6210166 h 6857998"/>
              <a:gd name="csX306" fmla="*/ 2811462 w 12191996"/>
              <a:gd name="csY306" fmla="*/ 6192640 h 6857998"/>
              <a:gd name="csX307" fmla="*/ 2322670 w 12191996"/>
              <a:gd name="csY307" fmla="*/ 6192640 h 6857998"/>
              <a:gd name="csX308" fmla="*/ 2304731 w 12191996"/>
              <a:gd name="csY308" fmla="*/ 6210166 h 6857998"/>
              <a:gd name="csX309" fmla="*/ 2322670 w 12191996"/>
              <a:gd name="csY309" fmla="*/ 6227692 h 6857998"/>
              <a:gd name="csX310" fmla="*/ 2340926 w 12191996"/>
              <a:gd name="csY310" fmla="*/ 6210166 h 6857998"/>
              <a:gd name="csX311" fmla="*/ 2322670 w 12191996"/>
              <a:gd name="csY311" fmla="*/ 6192640 h 6857998"/>
              <a:gd name="csX312" fmla="*/ 1630836 w 12191996"/>
              <a:gd name="csY312" fmla="*/ 6192640 h 6857998"/>
              <a:gd name="csX313" fmla="*/ 1612897 w 12191996"/>
              <a:gd name="csY313" fmla="*/ 6210166 h 6857998"/>
              <a:gd name="csX314" fmla="*/ 1630836 w 12191996"/>
              <a:gd name="csY314" fmla="*/ 6227692 h 6857998"/>
              <a:gd name="csX315" fmla="*/ 1649092 w 12191996"/>
              <a:gd name="csY315" fmla="*/ 6210166 h 6857998"/>
              <a:gd name="csX316" fmla="*/ 1630836 w 12191996"/>
              <a:gd name="csY316" fmla="*/ 6192640 h 6857998"/>
              <a:gd name="csX317" fmla="*/ 548482 w 12191996"/>
              <a:gd name="csY317" fmla="*/ 6160637 h 6857998"/>
              <a:gd name="csX318" fmla="*/ 565786 w 12191996"/>
              <a:gd name="csY318" fmla="*/ 6160637 h 6857998"/>
              <a:gd name="csX319" fmla="*/ 565786 w 12191996"/>
              <a:gd name="csY319" fmla="*/ 6204833 h 6857998"/>
              <a:gd name="csX320" fmla="*/ 579121 w 12191996"/>
              <a:gd name="csY320" fmla="*/ 6217939 h 6857998"/>
              <a:gd name="csX321" fmla="*/ 592297 w 12191996"/>
              <a:gd name="csY321" fmla="*/ 6204833 h 6857998"/>
              <a:gd name="csX322" fmla="*/ 592297 w 12191996"/>
              <a:gd name="csY322" fmla="*/ 6160637 h 6857998"/>
              <a:gd name="csX323" fmla="*/ 609759 w 12191996"/>
              <a:gd name="csY323" fmla="*/ 6160637 h 6857998"/>
              <a:gd name="csX324" fmla="*/ 609759 w 12191996"/>
              <a:gd name="csY324" fmla="*/ 6206357 h 6857998"/>
              <a:gd name="csX325" fmla="*/ 579121 w 12191996"/>
              <a:gd name="csY325" fmla="*/ 6234093 h 6857998"/>
              <a:gd name="csX326" fmla="*/ 548482 w 12191996"/>
              <a:gd name="csY326" fmla="*/ 6206357 h 6857998"/>
              <a:gd name="csX327" fmla="*/ 506413 w 12191996"/>
              <a:gd name="csY327" fmla="*/ 6086113 h 6857998"/>
              <a:gd name="csX328" fmla="*/ 506413 w 12191996"/>
              <a:gd name="csY328" fmla="*/ 6308465 h 6857998"/>
              <a:gd name="csX329" fmla="*/ 743903 w 12191996"/>
              <a:gd name="csY329" fmla="*/ 6197213 h 6857998"/>
              <a:gd name="csX330" fmla="*/ 0 w 12191996"/>
              <a:gd name="csY330" fmla="*/ 0 h 6857998"/>
              <a:gd name="csX331" fmla="*/ 12191996 w 12191996"/>
              <a:gd name="csY331" fmla="*/ 0 h 6857998"/>
              <a:gd name="csX332" fmla="*/ 12191996 w 12191996"/>
              <a:gd name="csY332" fmla="*/ 6857998 h 6857998"/>
              <a:gd name="csX333" fmla="*/ 0 w 12191996"/>
              <a:gd name="csY333" fmla="*/ 6857998 h 68579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Lst>
            <a:rect l="l" t="t" r="r" b="b"/>
            <a:pathLst>
              <a:path w="12191996" h="6857998">
                <a:moveTo>
                  <a:pt x="684531" y="6310598"/>
                </a:moveTo>
                <a:lnTo>
                  <a:pt x="707073" y="6310598"/>
                </a:lnTo>
                <a:lnTo>
                  <a:pt x="720408" y="6346717"/>
                </a:lnTo>
                <a:lnTo>
                  <a:pt x="726441" y="6363481"/>
                </a:lnTo>
                <a:lnTo>
                  <a:pt x="732473" y="6346717"/>
                </a:lnTo>
                <a:lnTo>
                  <a:pt x="745808" y="6310598"/>
                </a:lnTo>
                <a:lnTo>
                  <a:pt x="768509" y="6310598"/>
                </a:lnTo>
                <a:lnTo>
                  <a:pt x="768509" y="6382836"/>
                </a:lnTo>
                <a:lnTo>
                  <a:pt x="752317" y="6382836"/>
                </a:lnTo>
                <a:lnTo>
                  <a:pt x="752317" y="6333611"/>
                </a:lnTo>
                <a:lnTo>
                  <a:pt x="746919" y="6347936"/>
                </a:lnTo>
                <a:lnTo>
                  <a:pt x="739934" y="6365919"/>
                </a:lnTo>
                <a:lnTo>
                  <a:pt x="733584" y="6382988"/>
                </a:lnTo>
                <a:lnTo>
                  <a:pt x="719456" y="6382988"/>
                </a:lnTo>
                <a:lnTo>
                  <a:pt x="713106" y="6365919"/>
                </a:lnTo>
                <a:lnTo>
                  <a:pt x="706121" y="6347936"/>
                </a:lnTo>
                <a:lnTo>
                  <a:pt x="700723" y="6333611"/>
                </a:lnTo>
                <a:lnTo>
                  <a:pt x="700723" y="6382836"/>
                </a:lnTo>
                <a:lnTo>
                  <a:pt x="684689" y="6382836"/>
                </a:lnTo>
                <a:lnTo>
                  <a:pt x="684531" y="6382836"/>
                </a:lnTo>
                <a:close/>
                <a:moveTo>
                  <a:pt x="1293016" y="6296425"/>
                </a:moveTo>
                <a:lnTo>
                  <a:pt x="1293016" y="6310445"/>
                </a:lnTo>
                <a:cubicBezTo>
                  <a:pt x="1293016" y="6321875"/>
                  <a:pt x="1282537" y="6330562"/>
                  <a:pt x="1267616" y="6330562"/>
                </a:cubicBezTo>
                <a:cubicBezTo>
                  <a:pt x="1256820" y="6330562"/>
                  <a:pt x="1249359" y="6326143"/>
                  <a:pt x="1249359" y="6317456"/>
                </a:cubicBezTo>
                <a:cubicBezTo>
                  <a:pt x="1249359" y="6310293"/>
                  <a:pt x="1253805" y="6306026"/>
                  <a:pt x="1264123" y="6304045"/>
                </a:cubicBezTo>
                <a:lnTo>
                  <a:pt x="1279681" y="6300997"/>
                </a:lnTo>
                <a:cubicBezTo>
                  <a:pt x="1286666" y="6299625"/>
                  <a:pt x="1291269" y="6298406"/>
                  <a:pt x="1293016" y="6296425"/>
                </a:cubicBezTo>
                <a:close/>
                <a:moveTo>
                  <a:pt x="1170936" y="6296425"/>
                </a:moveTo>
                <a:lnTo>
                  <a:pt x="1170936" y="6310445"/>
                </a:lnTo>
                <a:cubicBezTo>
                  <a:pt x="1170936" y="6321875"/>
                  <a:pt x="1160458" y="6330562"/>
                  <a:pt x="1145536" y="6330562"/>
                </a:cubicBezTo>
                <a:cubicBezTo>
                  <a:pt x="1134741" y="6330562"/>
                  <a:pt x="1127280" y="6326143"/>
                  <a:pt x="1127280" y="6317456"/>
                </a:cubicBezTo>
                <a:cubicBezTo>
                  <a:pt x="1127280" y="6310293"/>
                  <a:pt x="1131725" y="6306026"/>
                  <a:pt x="1142043" y="6304045"/>
                </a:cubicBezTo>
                <a:lnTo>
                  <a:pt x="1157601" y="6300997"/>
                </a:lnTo>
                <a:cubicBezTo>
                  <a:pt x="1164586" y="6299625"/>
                  <a:pt x="1169190" y="6298406"/>
                  <a:pt x="1170936" y="6296425"/>
                </a:cubicBezTo>
                <a:close/>
                <a:moveTo>
                  <a:pt x="2531109" y="6258324"/>
                </a:moveTo>
                <a:cubicBezTo>
                  <a:pt x="2547619" y="6258324"/>
                  <a:pt x="2558097" y="6268078"/>
                  <a:pt x="2558573" y="6283165"/>
                </a:cubicBezTo>
                <a:lnTo>
                  <a:pt x="2503328" y="6283165"/>
                </a:lnTo>
                <a:cubicBezTo>
                  <a:pt x="2504439" y="6267316"/>
                  <a:pt x="2514599" y="6258324"/>
                  <a:pt x="2531109" y="6258324"/>
                </a:cubicBezTo>
                <a:close/>
                <a:moveTo>
                  <a:pt x="2921000" y="6239122"/>
                </a:moveTo>
                <a:lnTo>
                  <a:pt x="2968149" y="6338792"/>
                </a:lnTo>
                <a:lnTo>
                  <a:pt x="2945289" y="6385883"/>
                </a:lnTo>
                <a:lnTo>
                  <a:pt x="2979420" y="6385883"/>
                </a:lnTo>
                <a:lnTo>
                  <a:pt x="3046411" y="6239122"/>
                </a:lnTo>
                <a:lnTo>
                  <a:pt x="3012757" y="6239122"/>
                </a:lnTo>
                <a:lnTo>
                  <a:pt x="2992914" y="6285756"/>
                </a:lnTo>
                <a:lnTo>
                  <a:pt x="2984182" y="6306940"/>
                </a:lnTo>
                <a:lnTo>
                  <a:pt x="2975134" y="6285604"/>
                </a:lnTo>
                <a:lnTo>
                  <a:pt x="2954972" y="6239122"/>
                </a:lnTo>
                <a:close/>
                <a:moveTo>
                  <a:pt x="2796380" y="6239122"/>
                </a:moveTo>
                <a:lnTo>
                  <a:pt x="2796380" y="6350222"/>
                </a:lnTo>
                <a:lnTo>
                  <a:pt x="2826702" y="6350222"/>
                </a:lnTo>
                <a:lnTo>
                  <a:pt x="2826702" y="6239122"/>
                </a:lnTo>
                <a:close/>
                <a:moveTo>
                  <a:pt x="2349499" y="6239122"/>
                </a:moveTo>
                <a:lnTo>
                  <a:pt x="2396013" y="6350222"/>
                </a:lnTo>
                <a:lnTo>
                  <a:pt x="2426810" y="6350222"/>
                </a:lnTo>
                <a:lnTo>
                  <a:pt x="2473324" y="6239122"/>
                </a:lnTo>
                <a:lnTo>
                  <a:pt x="2439352" y="6239122"/>
                </a:lnTo>
                <a:lnTo>
                  <a:pt x="2421572" y="6289262"/>
                </a:lnTo>
                <a:lnTo>
                  <a:pt x="2411570" y="6317608"/>
                </a:lnTo>
                <a:lnTo>
                  <a:pt x="2401252" y="6289262"/>
                </a:lnTo>
                <a:lnTo>
                  <a:pt x="2383471" y="6239122"/>
                </a:lnTo>
                <a:close/>
                <a:moveTo>
                  <a:pt x="2307589" y="6239122"/>
                </a:moveTo>
                <a:lnTo>
                  <a:pt x="2307589" y="6350222"/>
                </a:lnTo>
                <a:lnTo>
                  <a:pt x="2337910" y="6350222"/>
                </a:lnTo>
                <a:lnTo>
                  <a:pt x="2337910" y="6239122"/>
                </a:lnTo>
                <a:close/>
                <a:moveTo>
                  <a:pt x="1615755" y="6239122"/>
                </a:moveTo>
                <a:lnTo>
                  <a:pt x="1615755" y="6350222"/>
                </a:lnTo>
                <a:lnTo>
                  <a:pt x="1646076" y="6350222"/>
                </a:lnTo>
                <a:lnTo>
                  <a:pt x="1646076" y="6239122"/>
                </a:lnTo>
                <a:close/>
                <a:moveTo>
                  <a:pt x="795656" y="6238361"/>
                </a:moveTo>
                <a:lnTo>
                  <a:pt x="558166" y="6349460"/>
                </a:lnTo>
                <a:lnTo>
                  <a:pt x="795656" y="6460560"/>
                </a:lnTo>
                <a:close/>
                <a:moveTo>
                  <a:pt x="2665729" y="6236836"/>
                </a:moveTo>
                <a:cubicBezTo>
                  <a:pt x="2651441" y="6236836"/>
                  <a:pt x="2640329" y="6243542"/>
                  <a:pt x="2635566" y="6255886"/>
                </a:cubicBezTo>
                <a:lnTo>
                  <a:pt x="2635566" y="6239122"/>
                </a:lnTo>
                <a:lnTo>
                  <a:pt x="2606515" y="6239122"/>
                </a:lnTo>
                <a:lnTo>
                  <a:pt x="2606515" y="6350222"/>
                </a:lnTo>
                <a:lnTo>
                  <a:pt x="2606674" y="6350069"/>
                </a:lnTo>
                <a:lnTo>
                  <a:pt x="2636995" y="6350069"/>
                </a:lnTo>
                <a:lnTo>
                  <a:pt x="2636995" y="6294900"/>
                </a:lnTo>
                <a:cubicBezTo>
                  <a:pt x="2636995" y="6276765"/>
                  <a:pt x="2647314" y="6266249"/>
                  <a:pt x="2666364" y="6266249"/>
                </a:cubicBezTo>
                <a:lnTo>
                  <a:pt x="2670809" y="6266249"/>
                </a:lnTo>
                <a:lnTo>
                  <a:pt x="2670809" y="6236836"/>
                </a:lnTo>
                <a:close/>
                <a:moveTo>
                  <a:pt x="1597181" y="6236836"/>
                </a:moveTo>
                <a:cubicBezTo>
                  <a:pt x="1583052" y="6236836"/>
                  <a:pt x="1571781" y="6243542"/>
                  <a:pt x="1567018" y="6255886"/>
                </a:cubicBezTo>
                <a:lnTo>
                  <a:pt x="1567018" y="6239122"/>
                </a:lnTo>
                <a:lnTo>
                  <a:pt x="1537967" y="6239122"/>
                </a:lnTo>
                <a:lnTo>
                  <a:pt x="1537967" y="6350222"/>
                </a:lnTo>
                <a:lnTo>
                  <a:pt x="1538284" y="6350069"/>
                </a:lnTo>
                <a:lnTo>
                  <a:pt x="1568606" y="6350069"/>
                </a:lnTo>
                <a:lnTo>
                  <a:pt x="1568606" y="6294900"/>
                </a:lnTo>
                <a:cubicBezTo>
                  <a:pt x="1568606" y="6276765"/>
                  <a:pt x="1578924" y="6266249"/>
                  <a:pt x="1597974" y="6266249"/>
                </a:cubicBezTo>
                <a:lnTo>
                  <a:pt x="1602419" y="6266249"/>
                </a:lnTo>
                <a:lnTo>
                  <a:pt x="1602419" y="6236836"/>
                </a:lnTo>
                <a:close/>
                <a:moveTo>
                  <a:pt x="1717354" y="6235922"/>
                </a:moveTo>
                <a:cubicBezTo>
                  <a:pt x="1680207" y="6235922"/>
                  <a:pt x="1656553" y="6260306"/>
                  <a:pt x="1656553" y="6294596"/>
                </a:cubicBezTo>
                <a:cubicBezTo>
                  <a:pt x="1656553" y="6328886"/>
                  <a:pt x="1680524" y="6353422"/>
                  <a:pt x="1716243" y="6353422"/>
                </a:cubicBezTo>
                <a:cubicBezTo>
                  <a:pt x="1752438" y="6353422"/>
                  <a:pt x="1771012" y="6331172"/>
                  <a:pt x="1773552" y="6306331"/>
                </a:cubicBezTo>
                <a:lnTo>
                  <a:pt x="1742754" y="6306331"/>
                </a:lnTo>
                <a:cubicBezTo>
                  <a:pt x="1739738" y="6320961"/>
                  <a:pt x="1729578" y="6327057"/>
                  <a:pt x="1716402" y="6327057"/>
                </a:cubicBezTo>
                <a:cubicBezTo>
                  <a:pt x="1698939" y="6327057"/>
                  <a:pt x="1687192" y="6315170"/>
                  <a:pt x="1687192" y="6294444"/>
                </a:cubicBezTo>
                <a:cubicBezTo>
                  <a:pt x="1687192" y="6273717"/>
                  <a:pt x="1698622" y="6262135"/>
                  <a:pt x="1716402" y="6262135"/>
                </a:cubicBezTo>
                <a:cubicBezTo>
                  <a:pt x="1730213" y="6262135"/>
                  <a:pt x="1740691" y="6269755"/>
                  <a:pt x="1742754" y="6283318"/>
                </a:cubicBezTo>
                <a:lnTo>
                  <a:pt x="1773552" y="6283318"/>
                </a:lnTo>
                <a:cubicBezTo>
                  <a:pt x="1772441" y="6258325"/>
                  <a:pt x="1751962" y="6235922"/>
                  <a:pt x="1717354" y="6235922"/>
                </a:cubicBezTo>
                <a:close/>
                <a:moveTo>
                  <a:pt x="2731293" y="6235769"/>
                </a:moveTo>
                <a:cubicBezTo>
                  <a:pt x="2700972" y="6235769"/>
                  <a:pt x="2680969" y="6250247"/>
                  <a:pt x="2680969" y="6272040"/>
                </a:cubicBezTo>
                <a:cubicBezTo>
                  <a:pt x="2680969" y="6289261"/>
                  <a:pt x="2691923" y="6300082"/>
                  <a:pt x="2712878" y="6303282"/>
                </a:cubicBezTo>
                <a:lnTo>
                  <a:pt x="2739548" y="6307397"/>
                </a:lnTo>
                <a:cubicBezTo>
                  <a:pt x="2749073" y="6308921"/>
                  <a:pt x="2752406" y="6311969"/>
                  <a:pt x="2752406" y="6318217"/>
                </a:cubicBezTo>
                <a:cubicBezTo>
                  <a:pt x="2752406" y="6326142"/>
                  <a:pt x="2744946" y="6331171"/>
                  <a:pt x="2732881" y="6331171"/>
                </a:cubicBezTo>
                <a:cubicBezTo>
                  <a:pt x="2718910" y="6331171"/>
                  <a:pt x="2709544" y="6324466"/>
                  <a:pt x="2708592" y="6314103"/>
                </a:cubicBezTo>
                <a:lnTo>
                  <a:pt x="2677794" y="6314103"/>
                </a:lnTo>
                <a:cubicBezTo>
                  <a:pt x="2678270" y="6337725"/>
                  <a:pt x="2700336" y="6353422"/>
                  <a:pt x="2731769" y="6353422"/>
                </a:cubicBezTo>
                <a:cubicBezTo>
                  <a:pt x="2763043" y="6353422"/>
                  <a:pt x="2783204" y="6338487"/>
                  <a:pt x="2783204" y="6315627"/>
                </a:cubicBezTo>
                <a:cubicBezTo>
                  <a:pt x="2783204" y="6298253"/>
                  <a:pt x="2772726" y="6287128"/>
                  <a:pt x="2752725" y="6284080"/>
                </a:cubicBezTo>
                <a:lnTo>
                  <a:pt x="2725101" y="6279965"/>
                </a:lnTo>
                <a:cubicBezTo>
                  <a:pt x="2715735" y="6278441"/>
                  <a:pt x="2711766" y="6275393"/>
                  <a:pt x="2711766" y="6269602"/>
                </a:cubicBezTo>
                <a:cubicBezTo>
                  <a:pt x="2711766" y="6262287"/>
                  <a:pt x="2718752" y="6257257"/>
                  <a:pt x="2730182" y="6257257"/>
                </a:cubicBezTo>
                <a:cubicBezTo>
                  <a:pt x="2742723" y="6257257"/>
                  <a:pt x="2750978" y="6263049"/>
                  <a:pt x="2751930" y="6273259"/>
                </a:cubicBezTo>
                <a:lnTo>
                  <a:pt x="2782729" y="6273259"/>
                </a:lnTo>
                <a:cubicBezTo>
                  <a:pt x="2782093" y="6250704"/>
                  <a:pt x="2761614" y="6235769"/>
                  <a:pt x="2731293" y="6235769"/>
                </a:cubicBezTo>
                <a:close/>
                <a:moveTo>
                  <a:pt x="2530792" y="6235769"/>
                </a:moveTo>
                <a:cubicBezTo>
                  <a:pt x="2496026" y="6235769"/>
                  <a:pt x="2472213" y="6258477"/>
                  <a:pt x="2472213" y="6294291"/>
                </a:cubicBezTo>
                <a:cubicBezTo>
                  <a:pt x="2472213" y="6321152"/>
                  <a:pt x="2485340" y="6340983"/>
                  <a:pt x="2507173" y="6349219"/>
                </a:cubicBezTo>
                <a:lnTo>
                  <a:pt x="2531647" y="6353406"/>
                </a:lnTo>
                <a:lnTo>
                  <a:pt x="2531585" y="6353422"/>
                </a:lnTo>
                <a:lnTo>
                  <a:pt x="2531744" y="6353422"/>
                </a:lnTo>
                <a:lnTo>
                  <a:pt x="2531647" y="6353406"/>
                </a:lnTo>
                <a:lnTo>
                  <a:pt x="2568376" y="6343554"/>
                </a:lnTo>
                <a:cubicBezTo>
                  <a:pt x="2577941" y="6337153"/>
                  <a:pt x="2584608" y="6327819"/>
                  <a:pt x="2587783" y="6316084"/>
                </a:cubicBezTo>
                <a:lnTo>
                  <a:pt x="2556827" y="6316084"/>
                </a:lnTo>
                <a:cubicBezTo>
                  <a:pt x="2553810" y="6324618"/>
                  <a:pt x="2545238" y="6330257"/>
                  <a:pt x="2532379" y="6330257"/>
                </a:cubicBezTo>
                <a:cubicBezTo>
                  <a:pt x="2514917" y="6330257"/>
                  <a:pt x="2503804" y="6319894"/>
                  <a:pt x="2503169" y="6304197"/>
                </a:cubicBezTo>
                <a:lnTo>
                  <a:pt x="2588259" y="6304197"/>
                </a:lnTo>
                <a:cubicBezTo>
                  <a:pt x="2588894" y="6300539"/>
                  <a:pt x="2589371" y="6295510"/>
                  <a:pt x="2589371" y="6290328"/>
                </a:cubicBezTo>
                <a:lnTo>
                  <a:pt x="2589371" y="6289871"/>
                </a:lnTo>
                <a:cubicBezTo>
                  <a:pt x="2589371" y="6257562"/>
                  <a:pt x="2565558" y="6235769"/>
                  <a:pt x="2530792" y="6235769"/>
                </a:cubicBezTo>
                <a:close/>
                <a:moveTo>
                  <a:pt x="2249169" y="6235769"/>
                </a:moveTo>
                <a:cubicBezTo>
                  <a:pt x="2234247" y="6235769"/>
                  <a:pt x="2220911" y="6241713"/>
                  <a:pt x="2214402" y="6251771"/>
                </a:cubicBezTo>
                <a:lnTo>
                  <a:pt x="2214402" y="6239122"/>
                </a:lnTo>
                <a:lnTo>
                  <a:pt x="2185352" y="6239122"/>
                </a:lnTo>
                <a:lnTo>
                  <a:pt x="2185352" y="6350069"/>
                </a:lnTo>
                <a:lnTo>
                  <a:pt x="2215673" y="6350069"/>
                </a:lnTo>
                <a:lnTo>
                  <a:pt x="2215673" y="6287280"/>
                </a:lnTo>
                <a:cubicBezTo>
                  <a:pt x="2215673" y="6272497"/>
                  <a:pt x="2224563" y="6262744"/>
                  <a:pt x="2239327" y="6262744"/>
                </a:cubicBezTo>
                <a:cubicBezTo>
                  <a:pt x="2253138" y="6262744"/>
                  <a:pt x="2260599" y="6271126"/>
                  <a:pt x="2260599" y="6286061"/>
                </a:cubicBezTo>
                <a:lnTo>
                  <a:pt x="2260599" y="6350069"/>
                </a:lnTo>
                <a:lnTo>
                  <a:pt x="2291237" y="6350069"/>
                </a:lnTo>
                <a:lnTo>
                  <a:pt x="2291237" y="6279813"/>
                </a:lnTo>
                <a:cubicBezTo>
                  <a:pt x="2291237" y="6248875"/>
                  <a:pt x="2273140" y="6235769"/>
                  <a:pt x="2249169" y="6235769"/>
                </a:cubicBezTo>
                <a:close/>
                <a:moveTo>
                  <a:pt x="1396680" y="6235769"/>
                </a:moveTo>
                <a:cubicBezTo>
                  <a:pt x="1366358" y="6235769"/>
                  <a:pt x="1346356" y="6250247"/>
                  <a:pt x="1346356" y="6272040"/>
                </a:cubicBezTo>
                <a:cubicBezTo>
                  <a:pt x="1346356" y="6289261"/>
                  <a:pt x="1357310" y="6300082"/>
                  <a:pt x="1378265" y="6303282"/>
                </a:cubicBezTo>
                <a:lnTo>
                  <a:pt x="1404935" y="6307397"/>
                </a:lnTo>
                <a:cubicBezTo>
                  <a:pt x="1414460" y="6308921"/>
                  <a:pt x="1417794" y="6311969"/>
                  <a:pt x="1417794" y="6318217"/>
                </a:cubicBezTo>
                <a:cubicBezTo>
                  <a:pt x="1417794" y="6326142"/>
                  <a:pt x="1410332" y="6331171"/>
                  <a:pt x="1398267" y="6331171"/>
                </a:cubicBezTo>
                <a:cubicBezTo>
                  <a:pt x="1384297" y="6331171"/>
                  <a:pt x="1374931" y="6324466"/>
                  <a:pt x="1373979" y="6314103"/>
                </a:cubicBezTo>
                <a:lnTo>
                  <a:pt x="1343181" y="6314103"/>
                </a:lnTo>
                <a:cubicBezTo>
                  <a:pt x="1343657" y="6337725"/>
                  <a:pt x="1365724" y="6353422"/>
                  <a:pt x="1397156" y="6353422"/>
                </a:cubicBezTo>
                <a:cubicBezTo>
                  <a:pt x="1428430" y="6353422"/>
                  <a:pt x="1448591" y="6338487"/>
                  <a:pt x="1448591" y="6315627"/>
                </a:cubicBezTo>
                <a:cubicBezTo>
                  <a:pt x="1448591" y="6298253"/>
                  <a:pt x="1437955" y="6287128"/>
                  <a:pt x="1417952" y="6284080"/>
                </a:cubicBezTo>
                <a:lnTo>
                  <a:pt x="1390330" y="6279965"/>
                </a:lnTo>
                <a:cubicBezTo>
                  <a:pt x="1381122" y="6278441"/>
                  <a:pt x="1377153" y="6275393"/>
                  <a:pt x="1377153" y="6269602"/>
                </a:cubicBezTo>
                <a:cubicBezTo>
                  <a:pt x="1377153" y="6262287"/>
                  <a:pt x="1384139" y="6257257"/>
                  <a:pt x="1395568" y="6257257"/>
                </a:cubicBezTo>
                <a:cubicBezTo>
                  <a:pt x="1408110" y="6257257"/>
                  <a:pt x="1416365" y="6263049"/>
                  <a:pt x="1417317" y="6273259"/>
                </a:cubicBezTo>
                <a:lnTo>
                  <a:pt x="1448115" y="6273259"/>
                </a:lnTo>
                <a:cubicBezTo>
                  <a:pt x="1447480" y="6250704"/>
                  <a:pt x="1427001" y="6235769"/>
                  <a:pt x="1396680" y="6235769"/>
                </a:cubicBezTo>
                <a:close/>
                <a:moveTo>
                  <a:pt x="1274760" y="6235617"/>
                </a:moveTo>
                <a:cubicBezTo>
                  <a:pt x="1245708" y="6235617"/>
                  <a:pt x="1223483" y="6250705"/>
                  <a:pt x="1221895" y="6273565"/>
                </a:cubicBezTo>
                <a:lnTo>
                  <a:pt x="1252692" y="6273565"/>
                </a:lnTo>
                <a:cubicBezTo>
                  <a:pt x="1253805" y="6263506"/>
                  <a:pt x="1263329" y="6258325"/>
                  <a:pt x="1274917" y="6258325"/>
                </a:cubicBezTo>
                <a:cubicBezTo>
                  <a:pt x="1286507" y="6258325"/>
                  <a:pt x="1292857" y="6263049"/>
                  <a:pt x="1292857" y="6270364"/>
                </a:cubicBezTo>
                <a:cubicBezTo>
                  <a:pt x="1292857" y="6276155"/>
                  <a:pt x="1289047" y="6278746"/>
                  <a:pt x="1281586" y="6280118"/>
                </a:cubicBezTo>
                <a:lnTo>
                  <a:pt x="1254439" y="6284690"/>
                </a:lnTo>
                <a:cubicBezTo>
                  <a:pt x="1233008" y="6288195"/>
                  <a:pt x="1218562" y="6298253"/>
                  <a:pt x="1218562" y="6319285"/>
                </a:cubicBezTo>
                <a:cubicBezTo>
                  <a:pt x="1218562" y="6340316"/>
                  <a:pt x="1235388" y="6353422"/>
                  <a:pt x="1259678" y="6353422"/>
                </a:cubicBezTo>
                <a:lnTo>
                  <a:pt x="1259836" y="6353270"/>
                </a:lnTo>
                <a:cubicBezTo>
                  <a:pt x="1276664" y="6353270"/>
                  <a:pt x="1287460" y="6347021"/>
                  <a:pt x="1295079" y="6340163"/>
                </a:cubicBezTo>
                <a:cubicBezTo>
                  <a:pt x="1299207" y="6348698"/>
                  <a:pt x="1306985" y="6352203"/>
                  <a:pt x="1317146" y="6352203"/>
                </a:cubicBezTo>
                <a:cubicBezTo>
                  <a:pt x="1324290" y="6352203"/>
                  <a:pt x="1330322" y="6350984"/>
                  <a:pt x="1335085" y="6349003"/>
                </a:cubicBezTo>
                <a:lnTo>
                  <a:pt x="1335085" y="6326295"/>
                </a:lnTo>
                <a:cubicBezTo>
                  <a:pt x="1333180" y="6326752"/>
                  <a:pt x="1331592" y="6326905"/>
                  <a:pt x="1329846" y="6326905"/>
                </a:cubicBezTo>
                <a:cubicBezTo>
                  <a:pt x="1326194" y="6326905"/>
                  <a:pt x="1323496" y="6325381"/>
                  <a:pt x="1323496" y="6320047"/>
                </a:cubicBezTo>
                <a:lnTo>
                  <a:pt x="1323496" y="6271888"/>
                </a:lnTo>
                <a:cubicBezTo>
                  <a:pt x="1323496" y="6250705"/>
                  <a:pt x="1307144" y="6235617"/>
                  <a:pt x="1274760" y="6235617"/>
                </a:cubicBezTo>
                <a:close/>
                <a:moveTo>
                  <a:pt x="1152680" y="6235617"/>
                </a:moveTo>
                <a:cubicBezTo>
                  <a:pt x="1123628" y="6235617"/>
                  <a:pt x="1101403" y="6250705"/>
                  <a:pt x="1099816" y="6273565"/>
                </a:cubicBezTo>
                <a:lnTo>
                  <a:pt x="1130613" y="6273565"/>
                </a:lnTo>
                <a:cubicBezTo>
                  <a:pt x="1131725" y="6263506"/>
                  <a:pt x="1141250" y="6258325"/>
                  <a:pt x="1152838" y="6258325"/>
                </a:cubicBezTo>
                <a:cubicBezTo>
                  <a:pt x="1164427" y="6258325"/>
                  <a:pt x="1170777" y="6263049"/>
                  <a:pt x="1170777" y="6270364"/>
                </a:cubicBezTo>
                <a:cubicBezTo>
                  <a:pt x="1170777" y="6276155"/>
                  <a:pt x="1166967" y="6278746"/>
                  <a:pt x="1159506" y="6280118"/>
                </a:cubicBezTo>
                <a:lnTo>
                  <a:pt x="1132360" y="6284690"/>
                </a:lnTo>
                <a:cubicBezTo>
                  <a:pt x="1110928" y="6288195"/>
                  <a:pt x="1096482" y="6298253"/>
                  <a:pt x="1096482" y="6319285"/>
                </a:cubicBezTo>
                <a:cubicBezTo>
                  <a:pt x="1096482" y="6340316"/>
                  <a:pt x="1113310" y="6353422"/>
                  <a:pt x="1137598" y="6353422"/>
                </a:cubicBezTo>
                <a:lnTo>
                  <a:pt x="1137757" y="6353270"/>
                </a:lnTo>
                <a:cubicBezTo>
                  <a:pt x="1154585" y="6353270"/>
                  <a:pt x="1165380" y="6347021"/>
                  <a:pt x="1173000" y="6340163"/>
                </a:cubicBezTo>
                <a:cubicBezTo>
                  <a:pt x="1177127" y="6348698"/>
                  <a:pt x="1184906" y="6352203"/>
                  <a:pt x="1195066" y="6352203"/>
                </a:cubicBezTo>
                <a:cubicBezTo>
                  <a:pt x="1202210" y="6352203"/>
                  <a:pt x="1208242" y="6350984"/>
                  <a:pt x="1213005" y="6349003"/>
                </a:cubicBezTo>
                <a:lnTo>
                  <a:pt x="1213005" y="6326295"/>
                </a:lnTo>
                <a:cubicBezTo>
                  <a:pt x="1211100" y="6326752"/>
                  <a:pt x="1209512" y="6326905"/>
                  <a:pt x="1207766" y="6326905"/>
                </a:cubicBezTo>
                <a:cubicBezTo>
                  <a:pt x="1204115" y="6326905"/>
                  <a:pt x="1201416" y="6325381"/>
                  <a:pt x="1201416" y="6320047"/>
                </a:cubicBezTo>
                <a:lnTo>
                  <a:pt x="1201416" y="6271888"/>
                </a:lnTo>
                <a:cubicBezTo>
                  <a:pt x="1201416" y="6250705"/>
                  <a:pt x="1185065" y="6235617"/>
                  <a:pt x="1152680" y="6235617"/>
                </a:cubicBezTo>
                <a:close/>
                <a:moveTo>
                  <a:pt x="2862103" y="6212452"/>
                </a:moveTo>
                <a:lnTo>
                  <a:pt x="2862103" y="6229978"/>
                </a:lnTo>
                <a:cubicBezTo>
                  <a:pt x="2862103" y="6238055"/>
                  <a:pt x="2859405" y="6240798"/>
                  <a:pt x="2850832" y="6240798"/>
                </a:cubicBezTo>
                <a:lnTo>
                  <a:pt x="2842260" y="6240798"/>
                </a:lnTo>
                <a:lnTo>
                  <a:pt x="2842260" y="6264116"/>
                </a:lnTo>
                <a:lnTo>
                  <a:pt x="2860040" y="6264116"/>
                </a:lnTo>
                <a:lnTo>
                  <a:pt x="2860040" y="6323399"/>
                </a:lnTo>
                <a:cubicBezTo>
                  <a:pt x="2860040" y="6341992"/>
                  <a:pt x="2871470" y="6352355"/>
                  <a:pt x="2892107" y="6352355"/>
                </a:cubicBezTo>
                <a:lnTo>
                  <a:pt x="2892266" y="6352203"/>
                </a:lnTo>
                <a:cubicBezTo>
                  <a:pt x="2899885" y="6352203"/>
                  <a:pt x="2905284" y="6351288"/>
                  <a:pt x="2911157" y="6349612"/>
                </a:cubicBezTo>
                <a:lnTo>
                  <a:pt x="2911157" y="6323094"/>
                </a:lnTo>
                <a:cubicBezTo>
                  <a:pt x="2907506" y="6323704"/>
                  <a:pt x="2904966" y="6324161"/>
                  <a:pt x="2901633" y="6324161"/>
                </a:cubicBezTo>
                <a:cubicBezTo>
                  <a:pt x="2894011" y="6324161"/>
                  <a:pt x="2890361" y="6320504"/>
                  <a:pt x="2890361" y="6312274"/>
                </a:cubicBezTo>
                <a:lnTo>
                  <a:pt x="2890361" y="6263963"/>
                </a:lnTo>
                <a:lnTo>
                  <a:pt x="2910999" y="6263963"/>
                </a:lnTo>
                <a:lnTo>
                  <a:pt x="2910999" y="6238970"/>
                </a:lnTo>
                <a:lnTo>
                  <a:pt x="2890361" y="6238970"/>
                </a:lnTo>
                <a:lnTo>
                  <a:pt x="2890361" y="6212452"/>
                </a:lnTo>
                <a:close/>
                <a:moveTo>
                  <a:pt x="1928493" y="6212452"/>
                </a:moveTo>
                <a:lnTo>
                  <a:pt x="1928493" y="6229978"/>
                </a:lnTo>
                <a:cubicBezTo>
                  <a:pt x="1928493" y="6238055"/>
                  <a:pt x="1925794" y="6240798"/>
                  <a:pt x="1917222" y="6240798"/>
                </a:cubicBezTo>
                <a:lnTo>
                  <a:pt x="1908649" y="6240798"/>
                </a:lnTo>
                <a:lnTo>
                  <a:pt x="1908649" y="6264116"/>
                </a:lnTo>
                <a:lnTo>
                  <a:pt x="1926429" y="6264116"/>
                </a:lnTo>
                <a:lnTo>
                  <a:pt x="1926429" y="6323399"/>
                </a:lnTo>
                <a:cubicBezTo>
                  <a:pt x="1926429" y="6341992"/>
                  <a:pt x="1937859" y="6352355"/>
                  <a:pt x="1958496" y="6352355"/>
                </a:cubicBezTo>
                <a:lnTo>
                  <a:pt x="1958496" y="6352203"/>
                </a:lnTo>
                <a:cubicBezTo>
                  <a:pt x="1966116" y="6352203"/>
                  <a:pt x="1971514" y="6351288"/>
                  <a:pt x="1977388" y="6349612"/>
                </a:cubicBezTo>
                <a:lnTo>
                  <a:pt x="1977388" y="6323094"/>
                </a:lnTo>
                <a:cubicBezTo>
                  <a:pt x="1973895" y="6323704"/>
                  <a:pt x="1971355" y="6324161"/>
                  <a:pt x="1968021" y="6324161"/>
                </a:cubicBezTo>
                <a:cubicBezTo>
                  <a:pt x="1960401" y="6324161"/>
                  <a:pt x="1956750" y="6320504"/>
                  <a:pt x="1956750" y="6312274"/>
                </a:cubicBezTo>
                <a:lnTo>
                  <a:pt x="1956750" y="6263963"/>
                </a:lnTo>
                <a:lnTo>
                  <a:pt x="1977388" y="6263963"/>
                </a:lnTo>
                <a:lnTo>
                  <a:pt x="1977388" y="6238970"/>
                </a:lnTo>
                <a:lnTo>
                  <a:pt x="1956750" y="6238970"/>
                </a:lnTo>
                <a:lnTo>
                  <a:pt x="1956750" y="6212452"/>
                </a:lnTo>
                <a:close/>
                <a:moveTo>
                  <a:pt x="1474309" y="6212452"/>
                </a:moveTo>
                <a:lnTo>
                  <a:pt x="1474309" y="6229978"/>
                </a:lnTo>
                <a:cubicBezTo>
                  <a:pt x="1474309" y="6238055"/>
                  <a:pt x="1471610" y="6240798"/>
                  <a:pt x="1463037" y="6240798"/>
                </a:cubicBezTo>
                <a:lnTo>
                  <a:pt x="1454465" y="6240798"/>
                </a:lnTo>
                <a:lnTo>
                  <a:pt x="1454465" y="6264116"/>
                </a:lnTo>
                <a:lnTo>
                  <a:pt x="1472245" y="6264116"/>
                </a:lnTo>
                <a:lnTo>
                  <a:pt x="1472245" y="6323399"/>
                </a:lnTo>
                <a:cubicBezTo>
                  <a:pt x="1472245" y="6341992"/>
                  <a:pt x="1483675" y="6352355"/>
                  <a:pt x="1504312" y="6352355"/>
                </a:cubicBezTo>
                <a:lnTo>
                  <a:pt x="1504312" y="6352203"/>
                </a:lnTo>
                <a:cubicBezTo>
                  <a:pt x="1511932" y="6352203"/>
                  <a:pt x="1517330" y="6351288"/>
                  <a:pt x="1523204" y="6349612"/>
                </a:cubicBezTo>
                <a:lnTo>
                  <a:pt x="1523204" y="6323094"/>
                </a:lnTo>
                <a:cubicBezTo>
                  <a:pt x="1519711" y="6323704"/>
                  <a:pt x="1517171" y="6324161"/>
                  <a:pt x="1513837" y="6324161"/>
                </a:cubicBezTo>
                <a:cubicBezTo>
                  <a:pt x="1506217" y="6324161"/>
                  <a:pt x="1502566" y="6320504"/>
                  <a:pt x="1502566" y="6312274"/>
                </a:cubicBezTo>
                <a:lnTo>
                  <a:pt x="1502566" y="6263963"/>
                </a:lnTo>
                <a:lnTo>
                  <a:pt x="1523204" y="6263963"/>
                </a:lnTo>
                <a:lnTo>
                  <a:pt x="1523204" y="6238970"/>
                </a:lnTo>
                <a:lnTo>
                  <a:pt x="1502566" y="6238970"/>
                </a:lnTo>
                <a:lnTo>
                  <a:pt x="1502566" y="6212452"/>
                </a:lnTo>
                <a:close/>
                <a:moveTo>
                  <a:pt x="2042158" y="6198126"/>
                </a:moveTo>
                <a:lnTo>
                  <a:pt x="2042158" y="6295662"/>
                </a:lnTo>
                <a:cubicBezTo>
                  <a:pt x="2042158" y="6331171"/>
                  <a:pt x="2066447" y="6353422"/>
                  <a:pt x="2105024" y="6353422"/>
                </a:cubicBezTo>
                <a:cubicBezTo>
                  <a:pt x="2143599" y="6353422"/>
                  <a:pt x="2167888" y="6331324"/>
                  <a:pt x="2167888" y="6295662"/>
                </a:cubicBezTo>
                <a:lnTo>
                  <a:pt x="2167888" y="6198126"/>
                </a:lnTo>
                <a:lnTo>
                  <a:pt x="2135979" y="6198126"/>
                </a:lnTo>
                <a:lnTo>
                  <a:pt x="2135979" y="6292766"/>
                </a:lnTo>
                <a:cubicBezTo>
                  <a:pt x="2135979" y="6310902"/>
                  <a:pt x="2125820" y="6323856"/>
                  <a:pt x="2105024" y="6323856"/>
                </a:cubicBezTo>
                <a:cubicBezTo>
                  <a:pt x="2084227" y="6323856"/>
                  <a:pt x="2074067" y="6310902"/>
                  <a:pt x="2074067" y="6292766"/>
                </a:cubicBezTo>
                <a:lnTo>
                  <a:pt x="2074067" y="6198126"/>
                </a:lnTo>
                <a:close/>
                <a:moveTo>
                  <a:pt x="1791014" y="6198126"/>
                </a:moveTo>
                <a:lnTo>
                  <a:pt x="1791014" y="6350221"/>
                </a:lnTo>
                <a:lnTo>
                  <a:pt x="1821335" y="6350221"/>
                </a:lnTo>
                <a:lnTo>
                  <a:pt x="1821335" y="6287280"/>
                </a:lnTo>
                <a:cubicBezTo>
                  <a:pt x="1821335" y="6272650"/>
                  <a:pt x="1830066" y="6262744"/>
                  <a:pt x="1845149" y="6262744"/>
                </a:cubicBezTo>
                <a:cubicBezTo>
                  <a:pt x="1858800" y="6262744"/>
                  <a:pt x="1866262" y="6271126"/>
                  <a:pt x="1866262" y="6286213"/>
                </a:cubicBezTo>
                <a:lnTo>
                  <a:pt x="1866262" y="6350221"/>
                </a:lnTo>
                <a:lnTo>
                  <a:pt x="1896900" y="6350221"/>
                </a:lnTo>
                <a:lnTo>
                  <a:pt x="1896900" y="6279965"/>
                </a:lnTo>
                <a:cubicBezTo>
                  <a:pt x="1896900" y="6249028"/>
                  <a:pt x="1878803" y="6235921"/>
                  <a:pt x="1854833" y="6235921"/>
                </a:cubicBezTo>
                <a:cubicBezTo>
                  <a:pt x="1840703" y="6235921"/>
                  <a:pt x="1827845" y="6241408"/>
                  <a:pt x="1821335" y="6250399"/>
                </a:cubicBezTo>
                <a:lnTo>
                  <a:pt x="1821335" y="6198126"/>
                </a:lnTo>
                <a:close/>
                <a:moveTo>
                  <a:pt x="911539" y="6198126"/>
                </a:moveTo>
                <a:lnTo>
                  <a:pt x="911539" y="6350221"/>
                </a:lnTo>
                <a:lnTo>
                  <a:pt x="940908" y="6350221"/>
                </a:lnTo>
                <a:lnTo>
                  <a:pt x="940908" y="6268687"/>
                </a:lnTo>
                <a:lnTo>
                  <a:pt x="940908" y="6239731"/>
                </a:lnTo>
                <a:lnTo>
                  <a:pt x="952179" y="6268992"/>
                </a:lnTo>
                <a:lnTo>
                  <a:pt x="970753" y="6314407"/>
                </a:lnTo>
                <a:lnTo>
                  <a:pt x="984723" y="6350221"/>
                </a:lnTo>
                <a:lnTo>
                  <a:pt x="1011075" y="6350221"/>
                </a:lnTo>
                <a:lnTo>
                  <a:pt x="1025045" y="6314407"/>
                </a:lnTo>
                <a:lnTo>
                  <a:pt x="1043619" y="6268992"/>
                </a:lnTo>
                <a:lnTo>
                  <a:pt x="1054890" y="6239731"/>
                </a:lnTo>
                <a:lnTo>
                  <a:pt x="1054890" y="6268687"/>
                </a:lnTo>
                <a:lnTo>
                  <a:pt x="1054890" y="6350221"/>
                </a:lnTo>
                <a:lnTo>
                  <a:pt x="1084259" y="6350221"/>
                </a:lnTo>
                <a:lnTo>
                  <a:pt x="1084259" y="6198126"/>
                </a:lnTo>
                <a:lnTo>
                  <a:pt x="1042666" y="6198126"/>
                </a:lnTo>
                <a:lnTo>
                  <a:pt x="1010758" y="6279660"/>
                </a:lnTo>
                <a:lnTo>
                  <a:pt x="998058" y="6314407"/>
                </a:lnTo>
                <a:lnTo>
                  <a:pt x="997740" y="6314407"/>
                </a:lnTo>
                <a:lnTo>
                  <a:pt x="984723" y="6279660"/>
                </a:lnTo>
                <a:lnTo>
                  <a:pt x="952814" y="6198126"/>
                </a:lnTo>
                <a:close/>
                <a:moveTo>
                  <a:pt x="2811462" y="6192640"/>
                </a:moveTo>
                <a:cubicBezTo>
                  <a:pt x="2801144" y="6192640"/>
                  <a:pt x="2793524" y="6200108"/>
                  <a:pt x="2793524" y="6210166"/>
                </a:cubicBezTo>
                <a:cubicBezTo>
                  <a:pt x="2793524" y="6220224"/>
                  <a:pt x="2801144" y="6227692"/>
                  <a:pt x="2811462" y="6227692"/>
                </a:cubicBezTo>
                <a:cubicBezTo>
                  <a:pt x="2821939" y="6227692"/>
                  <a:pt x="2829719" y="6220072"/>
                  <a:pt x="2829719" y="6210166"/>
                </a:cubicBezTo>
                <a:cubicBezTo>
                  <a:pt x="2829719" y="6200260"/>
                  <a:pt x="2821780" y="6192640"/>
                  <a:pt x="2811462" y="6192640"/>
                </a:cubicBezTo>
                <a:close/>
                <a:moveTo>
                  <a:pt x="2322670" y="6192640"/>
                </a:moveTo>
                <a:cubicBezTo>
                  <a:pt x="2312351" y="6192640"/>
                  <a:pt x="2304731" y="6200108"/>
                  <a:pt x="2304731" y="6210166"/>
                </a:cubicBezTo>
                <a:cubicBezTo>
                  <a:pt x="2304731" y="6220224"/>
                  <a:pt x="2312351" y="6227692"/>
                  <a:pt x="2322670" y="6227692"/>
                </a:cubicBezTo>
                <a:cubicBezTo>
                  <a:pt x="2333147" y="6227692"/>
                  <a:pt x="2340926" y="6220072"/>
                  <a:pt x="2340926" y="6210166"/>
                </a:cubicBezTo>
                <a:cubicBezTo>
                  <a:pt x="2340926" y="6200260"/>
                  <a:pt x="2332988" y="6192640"/>
                  <a:pt x="2322670" y="6192640"/>
                </a:cubicBezTo>
                <a:close/>
                <a:moveTo>
                  <a:pt x="1630836" y="6192640"/>
                </a:moveTo>
                <a:cubicBezTo>
                  <a:pt x="1620517" y="6192640"/>
                  <a:pt x="1612897" y="6200108"/>
                  <a:pt x="1612897" y="6210166"/>
                </a:cubicBezTo>
                <a:cubicBezTo>
                  <a:pt x="1612897" y="6220224"/>
                  <a:pt x="1620517" y="6227692"/>
                  <a:pt x="1630836" y="6227692"/>
                </a:cubicBezTo>
                <a:cubicBezTo>
                  <a:pt x="1641313" y="6227692"/>
                  <a:pt x="1649092" y="6220072"/>
                  <a:pt x="1649092" y="6210166"/>
                </a:cubicBezTo>
                <a:cubicBezTo>
                  <a:pt x="1649092" y="6200260"/>
                  <a:pt x="1641155" y="6192640"/>
                  <a:pt x="1630836" y="6192640"/>
                </a:cubicBezTo>
                <a:close/>
                <a:moveTo>
                  <a:pt x="548482" y="6160637"/>
                </a:moveTo>
                <a:lnTo>
                  <a:pt x="565786" y="6160637"/>
                </a:lnTo>
                <a:lnTo>
                  <a:pt x="565786" y="6204833"/>
                </a:lnTo>
                <a:cubicBezTo>
                  <a:pt x="565786" y="6212148"/>
                  <a:pt x="569913" y="6217939"/>
                  <a:pt x="579121" y="6217939"/>
                </a:cubicBezTo>
                <a:cubicBezTo>
                  <a:pt x="588328" y="6217939"/>
                  <a:pt x="592297" y="6211995"/>
                  <a:pt x="592297" y="6204833"/>
                </a:cubicBezTo>
                <a:lnTo>
                  <a:pt x="592297" y="6160637"/>
                </a:lnTo>
                <a:lnTo>
                  <a:pt x="609759" y="6160637"/>
                </a:lnTo>
                <a:lnTo>
                  <a:pt x="609759" y="6206357"/>
                </a:lnTo>
                <a:cubicBezTo>
                  <a:pt x="609759" y="6223273"/>
                  <a:pt x="597853" y="6234093"/>
                  <a:pt x="579121" y="6234093"/>
                </a:cubicBezTo>
                <a:cubicBezTo>
                  <a:pt x="560388" y="6234093"/>
                  <a:pt x="548482" y="6223121"/>
                  <a:pt x="548482" y="6206357"/>
                </a:cubicBezTo>
                <a:close/>
                <a:moveTo>
                  <a:pt x="506413" y="6086113"/>
                </a:moveTo>
                <a:lnTo>
                  <a:pt x="506413" y="6308465"/>
                </a:lnTo>
                <a:lnTo>
                  <a:pt x="743903" y="6197213"/>
                </a:lnTo>
                <a:close/>
                <a:moveTo>
                  <a:pt x="0" y="0"/>
                </a:moveTo>
                <a:lnTo>
                  <a:pt x="12191996" y="0"/>
                </a:lnTo>
                <a:lnTo>
                  <a:pt x="12191996" y="6857998"/>
                </a:lnTo>
                <a:lnTo>
                  <a:pt x="0" y="6857998"/>
                </a:lnTo>
                <a:close/>
              </a:path>
            </a:pathLst>
          </a:custGeom>
          <a:pattFill prst="pct5">
            <a:fgClr>
              <a:srgbClr val="000000"/>
            </a:fgClr>
            <a:bgClr>
              <a:schemeClr val="bg1">
                <a:lumMod val="75000"/>
              </a:schemeClr>
            </a:bgClr>
          </a:pattFill>
        </p:spPr>
        <p:txBody>
          <a:bodyPr wrap="square">
            <a:noAutofit/>
          </a:bodyPr>
          <a:lstStyle/>
          <a:p>
            <a:endParaRPr lang="en-NL"/>
          </a:p>
        </p:txBody>
      </p:sp>
    </p:spTree>
    <p:extLst>
      <p:ext uri="{BB962C8B-B14F-4D97-AF65-F5344CB8AC3E}">
        <p14:creationId xmlns:p14="http://schemas.microsoft.com/office/powerpoint/2010/main" val="16229076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56">
          <p15:clr>
            <a:srgbClr val="000000"/>
          </p15:clr>
        </p15:guide>
        <p15:guide id="2" pos="162">
          <p15:clr>
            <a:srgbClr val="000000"/>
          </p15:clr>
        </p15:guide>
        <p15:guide id="3" pos="7518">
          <p15:clr>
            <a:srgbClr val="00000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rd tiles_4_Zachtblauw">
    <p:bg>
      <p:bgRef idx="1001">
        <a:schemeClr val="bg1"/>
      </p:bgRef>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67FCF30-61EF-1F9C-74E7-B8BCA2301AFB}"/>
              </a:ext>
            </a:extLst>
          </p:cNvPr>
          <p:cNvSpPr>
            <a:spLocks noGrp="1"/>
          </p:cNvSpPr>
          <p:nvPr>
            <p:ph sz="quarter" idx="14" hasCustomPrompt="1"/>
          </p:nvPr>
        </p:nvSpPr>
        <p:spPr>
          <a:xfrm>
            <a:off x="379810" y="1358513"/>
            <a:ext cx="1905000" cy="2637234"/>
          </a:xfrm>
          <a:prstGeom prst="roundRect">
            <a:avLst>
              <a:gd name="adj" fmla="val 8096"/>
            </a:avLst>
          </a:prstGeom>
          <a:solidFill>
            <a:schemeClr val="tx2"/>
          </a:solidFill>
          <a:ln>
            <a:noFill/>
          </a:ln>
        </p:spPr>
        <p:txBody>
          <a:bodyPr/>
          <a:lstStyle>
            <a:lvl1pPr indent="-202500">
              <a:buNone/>
              <a:defRPr/>
            </a:lvl1pPr>
          </a:lstStyle>
          <a:p>
            <a:pPr lvl="0"/>
            <a:r>
              <a:rPr lang="en-NL" dirty="0"/>
              <a:t> </a:t>
            </a:r>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7621190" cy="397273"/>
          </a:xfrm>
        </p:spPr>
        <p:txBody>
          <a:bodyPr wrap="square">
            <a:spAutoFit/>
          </a:bodyPr>
          <a:lstStyle>
            <a:lvl1pPr>
              <a:lnSpc>
                <a:spcPct val="90000"/>
              </a:lnSpc>
              <a:defRPr sz="2850">
                <a:solidFill>
                  <a:schemeClr val="tx2"/>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tx2"/>
                </a:solidFill>
              </a:defRPr>
            </a:lvl1pPr>
          </a:lstStyle>
          <a:p>
            <a:r>
              <a:rPr lang="en-GB" dirty="0"/>
              <a:t>[Add footer text via: Insert → Header &amp; Footer]</a:t>
            </a:r>
            <a:endParaRPr lang="en-GB" dirty="0">
              <a:solidFill>
                <a:schemeClr val="tx2"/>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tx2"/>
                </a:solidFill>
              </a:defRPr>
            </a:lvl1pPr>
          </a:lstStyle>
          <a:p>
            <a:pPr algn="r"/>
            <a:endParaRPr lang="en-US" dirty="0">
              <a:solidFill>
                <a:schemeClr val="tx2"/>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tx2"/>
                </a:solidFill>
              </a:defRPr>
            </a:lvl1pPr>
          </a:lstStyle>
          <a:p>
            <a:fld id="{B6F15528-21DE-4FAA-801E-634DDDAF4B2B}" type="slidenum">
              <a:rPr lang="en-NL" smtClean="0"/>
              <a:pPr/>
              <a:t>‹#›</a:t>
            </a:fld>
            <a:endParaRPr lang="en-NL" dirty="0"/>
          </a:p>
        </p:txBody>
      </p:sp>
      <p:sp>
        <p:nvSpPr>
          <p:cNvPr id="13" name="Text Placeholder 12">
            <a:extLst>
              <a:ext uri="{FF2B5EF4-FFF2-40B4-BE49-F238E27FC236}">
                <a16:creationId xmlns:a16="http://schemas.microsoft.com/office/drawing/2014/main" id="{8B8A010C-1A2A-78FA-222D-FA8EBE3D73A9}"/>
              </a:ext>
            </a:extLst>
          </p:cNvPr>
          <p:cNvSpPr>
            <a:spLocks noGrp="1"/>
          </p:cNvSpPr>
          <p:nvPr>
            <p:ph type="body" sz="quarter" idx="15" hasCustomPrompt="1"/>
          </p:nvPr>
        </p:nvSpPr>
        <p:spPr>
          <a:xfrm>
            <a:off x="559711" y="1554966"/>
            <a:ext cx="1568257" cy="230833"/>
          </a:xfrm>
        </p:spPr>
        <p:txBody>
          <a:bodyPr wrap="square">
            <a:spAutoFit/>
          </a:bodyPr>
          <a:lstStyle>
            <a:lvl1pPr indent="-202500">
              <a:buNone/>
              <a:defRPr sz="1500" b="1"/>
            </a:lvl1pPr>
          </a:lstStyle>
          <a:p>
            <a:pPr lvl="0"/>
            <a:r>
              <a:rPr lang="en-GB" dirty="0"/>
              <a:t>[Title]</a:t>
            </a:r>
            <a:endParaRPr lang="en-NL" dirty="0"/>
          </a:p>
        </p:txBody>
      </p:sp>
      <p:sp>
        <p:nvSpPr>
          <p:cNvPr id="14" name="Content Placeholder 8">
            <a:extLst>
              <a:ext uri="{FF2B5EF4-FFF2-40B4-BE49-F238E27FC236}">
                <a16:creationId xmlns:a16="http://schemas.microsoft.com/office/drawing/2014/main" id="{B6048D75-D1E6-BF07-112A-4871A9C630D2}"/>
              </a:ext>
            </a:extLst>
          </p:cNvPr>
          <p:cNvSpPr>
            <a:spLocks noGrp="1"/>
          </p:cNvSpPr>
          <p:nvPr>
            <p:ph sz="quarter" idx="16" hasCustomPrompt="1"/>
          </p:nvPr>
        </p:nvSpPr>
        <p:spPr>
          <a:xfrm>
            <a:off x="2479637" y="1358513"/>
            <a:ext cx="1905000" cy="2637234"/>
          </a:xfrm>
          <a:prstGeom prst="roundRect">
            <a:avLst>
              <a:gd name="adj" fmla="val 8096"/>
            </a:avLst>
          </a:prstGeom>
          <a:solidFill>
            <a:schemeClr val="tx2"/>
          </a:solidFill>
          <a:ln>
            <a:noFill/>
          </a:ln>
        </p:spPr>
        <p:txBody>
          <a:bodyPr/>
          <a:lstStyle>
            <a:lvl1pPr indent="-202500">
              <a:buNone/>
              <a:defRPr/>
            </a:lvl1pPr>
          </a:lstStyle>
          <a:p>
            <a:pPr lvl="0"/>
            <a:r>
              <a:rPr lang="en-NL" dirty="0"/>
              <a:t> </a:t>
            </a:r>
          </a:p>
        </p:txBody>
      </p:sp>
      <p:sp>
        <p:nvSpPr>
          <p:cNvPr id="16" name="Text Placeholder 12">
            <a:extLst>
              <a:ext uri="{FF2B5EF4-FFF2-40B4-BE49-F238E27FC236}">
                <a16:creationId xmlns:a16="http://schemas.microsoft.com/office/drawing/2014/main" id="{C3962D98-5EDE-A309-67E4-EE31C49CA121}"/>
              </a:ext>
            </a:extLst>
          </p:cNvPr>
          <p:cNvSpPr>
            <a:spLocks noGrp="1"/>
          </p:cNvSpPr>
          <p:nvPr>
            <p:ph type="body" sz="quarter" idx="18" hasCustomPrompt="1"/>
          </p:nvPr>
        </p:nvSpPr>
        <p:spPr>
          <a:xfrm>
            <a:off x="2644612" y="1554966"/>
            <a:ext cx="1568257" cy="230833"/>
          </a:xfrm>
        </p:spPr>
        <p:txBody>
          <a:bodyPr wrap="square">
            <a:spAutoFit/>
          </a:bodyPr>
          <a:lstStyle>
            <a:lvl1pPr indent="-202500">
              <a:buNone/>
              <a:defRPr sz="1500" b="1"/>
            </a:lvl1pPr>
          </a:lstStyle>
          <a:p>
            <a:pPr lvl="0"/>
            <a:r>
              <a:rPr lang="en-GB" dirty="0"/>
              <a:t>[Title]</a:t>
            </a:r>
            <a:endParaRPr lang="en-NL" dirty="0"/>
          </a:p>
        </p:txBody>
      </p:sp>
      <p:sp>
        <p:nvSpPr>
          <p:cNvPr id="17" name="Content Placeholder 8">
            <a:extLst>
              <a:ext uri="{FF2B5EF4-FFF2-40B4-BE49-F238E27FC236}">
                <a16:creationId xmlns:a16="http://schemas.microsoft.com/office/drawing/2014/main" id="{D75AA9D7-82B3-C977-2E39-E261F630E2D3}"/>
              </a:ext>
            </a:extLst>
          </p:cNvPr>
          <p:cNvSpPr>
            <a:spLocks noGrp="1"/>
          </p:cNvSpPr>
          <p:nvPr>
            <p:ph sz="quarter" idx="19" hasCustomPrompt="1"/>
          </p:nvPr>
        </p:nvSpPr>
        <p:spPr>
          <a:xfrm>
            <a:off x="4579463" y="1358513"/>
            <a:ext cx="1905000" cy="2637234"/>
          </a:xfrm>
          <a:prstGeom prst="roundRect">
            <a:avLst>
              <a:gd name="adj" fmla="val 8096"/>
            </a:avLst>
          </a:prstGeom>
          <a:solidFill>
            <a:schemeClr val="tx2"/>
          </a:solidFill>
          <a:ln>
            <a:noFill/>
          </a:ln>
        </p:spPr>
        <p:txBody>
          <a:bodyPr/>
          <a:lstStyle>
            <a:lvl1pPr indent="-202500">
              <a:buNone/>
              <a:defRPr/>
            </a:lvl1pPr>
          </a:lstStyle>
          <a:p>
            <a:pPr lvl="0"/>
            <a:r>
              <a:rPr lang="en-NL" dirty="0"/>
              <a:t> </a:t>
            </a:r>
          </a:p>
        </p:txBody>
      </p:sp>
      <p:sp>
        <p:nvSpPr>
          <p:cNvPr id="19" name="Text Placeholder 12">
            <a:extLst>
              <a:ext uri="{FF2B5EF4-FFF2-40B4-BE49-F238E27FC236}">
                <a16:creationId xmlns:a16="http://schemas.microsoft.com/office/drawing/2014/main" id="{DD15D91C-B1AE-0640-6F3B-E0235338DF27}"/>
              </a:ext>
            </a:extLst>
          </p:cNvPr>
          <p:cNvSpPr>
            <a:spLocks noGrp="1"/>
          </p:cNvSpPr>
          <p:nvPr>
            <p:ph type="body" sz="quarter" idx="21" hasCustomPrompt="1"/>
          </p:nvPr>
        </p:nvSpPr>
        <p:spPr>
          <a:xfrm>
            <a:off x="4751901" y="1545462"/>
            <a:ext cx="1568257" cy="230833"/>
          </a:xfrm>
        </p:spPr>
        <p:txBody>
          <a:bodyPr wrap="square">
            <a:spAutoFit/>
          </a:bodyPr>
          <a:lstStyle>
            <a:lvl1pPr indent="-202500">
              <a:buNone/>
              <a:defRPr sz="1500" b="1"/>
            </a:lvl1pPr>
          </a:lstStyle>
          <a:p>
            <a:pPr lvl="0"/>
            <a:r>
              <a:rPr lang="en-GB" dirty="0"/>
              <a:t>[Title]</a:t>
            </a:r>
            <a:endParaRPr lang="en-NL" dirty="0"/>
          </a:p>
        </p:txBody>
      </p:sp>
      <p:sp>
        <p:nvSpPr>
          <p:cNvPr id="20" name="Content Placeholder 8">
            <a:extLst>
              <a:ext uri="{FF2B5EF4-FFF2-40B4-BE49-F238E27FC236}">
                <a16:creationId xmlns:a16="http://schemas.microsoft.com/office/drawing/2014/main" id="{6CC4C610-18A2-2DE4-5847-F80637C67C0F}"/>
              </a:ext>
            </a:extLst>
          </p:cNvPr>
          <p:cNvSpPr>
            <a:spLocks noGrp="1"/>
          </p:cNvSpPr>
          <p:nvPr>
            <p:ph sz="quarter" idx="22" hasCustomPrompt="1"/>
          </p:nvPr>
        </p:nvSpPr>
        <p:spPr>
          <a:xfrm>
            <a:off x="6679289" y="1358513"/>
            <a:ext cx="1905000" cy="2637234"/>
          </a:xfrm>
          <a:prstGeom prst="roundRect">
            <a:avLst>
              <a:gd name="adj" fmla="val 8096"/>
            </a:avLst>
          </a:prstGeom>
          <a:solidFill>
            <a:schemeClr val="tx2"/>
          </a:solidFill>
          <a:ln>
            <a:noFill/>
          </a:ln>
        </p:spPr>
        <p:txBody>
          <a:bodyPr/>
          <a:lstStyle>
            <a:lvl1pPr indent="-202500">
              <a:buNone/>
              <a:defRPr/>
            </a:lvl1pPr>
          </a:lstStyle>
          <a:p>
            <a:pPr lvl="0"/>
            <a:r>
              <a:rPr lang="en-NL" dirty="0"/>
              <a:t> </a:t>
            </a:r>
          </a:p>
        </p:txBody>
      </p:sp>
      <p:sp>
        <p:nvSpPr>
          <p:cNvPr id="22" name="Text Placeholder 12">
            <a:extLst>
              <a:ext uri="{FF2B5EF4-FFF2-40B4-BE49-F238E27FC236}">
                <a16:creationId xmlns:a16="http://schemas.microsoft.com/office/drawing/2014/main" id="{DBCE8497-59B9-22C3-3602-5B513B436202}"/>
              </a:ext>
            </a:extLst>
          </p:cNvPr>
          <p:cNvSpPr>
            <a:spLocks noGrp="1"/>
          </p:cNvSpPr>
          <p:nvPr>
            <p:ph type="body" sz="quarter" idx="24" hasCustomPrompt="1"/>
          </p:nvPr>
        </p:nvSpPr>
        <p:spPr>
          <a:xfrm>
            <a:off x="6859191" y="1554966"/>
            <a:ext cx="1568257" cy="230833"/>
          </a:xfrm>
        </p:spPr>
        <p:txBody>
          <a:bodyPr wrap="square">
            <a:spAutoFit/>
          </a:bodyPr>
          <a:lstStyle>
            <a:lvl1pPr indent="-202500">
              <a:buNone/>
              <a:defRPr sz="1500" b="1"/>
            </a:lvl1pPr>
          </a:lstStyle>
          <a:p>
            <a:pPr lvl="0"/>
            <a:r>
              <a:rPr lang="en-GB" dirty="0"/>
              <a:t>[Title]</a:t>
            </a:r>
            <a:endParaRPr lang="en-NL" dirty="0"/>
          </a:p>
        </p:txBody>
      </p:sp>
      <p:sp>
        <p:nvSpPr>
          <p:cNvPr id="6" name="Text Placeholder 9">
            <a:extLst>
              <a:ext uri="{FF2B5EF4-FFF2-40B4-BE49-F238E27FC236}">
                <a16:creationId xmlns:a16="http://schemas.microsoft.com/office/drawing/2014/main" id="{29308D03-EE79-3822-6C44-498820955966}"/>
              </a:ext>
            </a:extLst>
          </p:cNvPr>
          <p:cNvSpPr>
            <a:spLocks noGrp="1"/>
          </p:cNvSpPr>
          <p:nvPr>
            <p:ph type="body" sz="quarter" idx="25"/>
          </p:nvPr>
        </p:nvSpPr>
        <p:spPr>
          <a:xfrm>
            <a:off x="559711" y="1982251"/>
            <a:ext cx="1568257" cy="1817044"/>
          </a:xfrm>
        </p:spPr>
        <p:txBody>
          <a:bodyPr/>
          <a:lstStyle>
            <a:lvl1pPr marL="0" indent="-202500">
              <a:defRPr sz="1050">
                <a:solidFill>
                  <a:schemeClr val="bg2"/>
                </a:solidFill>
              </a:defRPr>
            </a:lvl1pPr>
            <a:lvl2pPr marL="405000" indent="-202500">
              <a:buFont typeface="System Font Regular"/>
              <a:buChar char="-"/>
              <a:defRPr sz="1050">
                <a:solidFill>
                  <a:schemeClr val="bg2"/>
                </a:solidFill>
              </a:defRPr>
            </a:lvl2pPr>
            <a:lvl3pPr marL="607500" indent="-202500">
              <a:buFont typeface="System Font Regular"/>
              <a:buChar char="-"/>
              <a:defRPr sz="1050">
                <a:solidFill>
                  <a:schemeClr val="bg2"/>
                </a:solidFill>
              </a:defRPr>
            </a:lvl3pPr>
            <a:lvl4pPr marL="810000" indent="-202500">
              <a:buFont typeface="System Font Regular"/>
              <a:buChar char="-"/>
              <a:defRPr sz="1050">
                <a:solidFill>
                  <a:schemeClr val="bg2"/>
                </a:solidFill>
              </a:defRPr>
            </a:lvl4pPr>
            <a:lvl5pPr marL="1012500" indent="-202500">
              <a:buFont typeface="System Font Regular"/>
              <a:buChar char="-"/>
              <a:defRPr sz="105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8" name="Text Placeholder 9">
            <a:extLst>
              <a:ext uri="{FF2B5EF4-FFF2-40B4-BE49-F238E27FC236}">
                <a16:creationId xmlns:a16="http://schemas.microsoft.com/office/drawing/2014/main" id="{597F3F96-8472-582A-E3B5-2A4492F5FF27}"/>
              </a:ext>
            </a:extLst>
          </p:cNvPr>
          <p:cNvSpPr>
            <a:spLocks noGrp="1"/>
          </p:cNvSpPr>
          <p:nvPr>
            <p:ph type="body" sz="quarter" idx="26"/>
          </p:nvPr>
        </p:nvSpPr>
        <p:spPr>
          <a:xfrm>
            <a:off x="2644612" y="1991757"/>
            <a:ext cx="1568257" cy="1817044"/>
          </a:xfrm>
        </p:spPr>
        <p:txBody>
          <a:bodyPr/>
          <a:lstStyle>
            <a:lvl1pPr marL="0" indent="-202500">
              <a:defRPr sz="1050">
                <a:solidFill>
                  <a:schemeClr val="bg2"/>
                </a:solidFill>
              </a:defRPr>
            </a:lvl1pPr>
            <a:lvl2pPr marL="405000" indent="-202500">
              <a:buFont typeface="System Font Regular"/>
              <a:buChar char="-"/>
              <a:defRPr sz="1050">
                <a:solidFill>
                  <a:schemeClr val="bg2"/>
                </a:solidFill>
              </a:defRPr>
            </a:lvl2pPr>
            <a:lvl3pPr marL="607500" indent="-202500">
              <a:buFont typeface="System Font Regular"/>
              <a:buChar char="-"/>
              <a:defRPr sz="1050">
                <a:solidFill>
                  <a:schemeClr val="bg2"/>
                </a:solidFill>
              </a:defRPr>
            </a:lvl3pPr>
            <a:lvl4pPr marL="810000" indent="-202500">
              <a:buFont typeface="System Font Regular"/>
              <a:buChar char="-"/>
              <a:defRPr sz="1050">
                <a:solidFill>
                  <a:schemeClr val="bg2"/>
                </a:solidFill>
              </a:defRPr>
            </a:lvl4pPr>
            <a:lvl5pPr marL="1012500" indent="-202500">
              <a:buFont typeface="System Font Regular"/>
              <a:buChar char="-"/>
              <a:defRPr sz="105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ED905114-39FB-D147-2A2F-B7CFD962C73D}"/>
              </a:ext>
            </a:extLst>
          </p:cNvPr>
          <p:cNvSpPr>
            <a:spLocks noGrp="1"/>
          </p:cNvSpPr>
          <p:nvPr>
            <p:ph type="body" sz="quarter" idx="27"/>
          </p:nvPr>
        </p:nvSpPr>
        <p:spPr>
          <a:xfrm>
            <a:off x="4747835" y="1967229"/>
            <a:ext cx="1568257" cy="1817044"/>
          </a:xfrm>
        </p:spPr>
        <p:txBody>
          <a:bodyPr/>
          <a:lstStyle>
            <a:lvl1pPr marL="0" indent="-202500">
              <a:defRPr sz="1050">
                <a:solidFill>
                  <a:schemeClr val="bg2"/>
                </a:solidFill>
              </a:defRPr>
            </a:lvl1pPr>
            <a:lvl2pPr marL="405000" indent="-202500">
              <a:buFont typeface="System Font Regular"/>
              <a:buChar char="-"/>
              <a:defRPr sz="1050">
                <a:solidFill>
                  <a:schemeClr val="bg2"/>
                </a:solidFill>
              </a:defRPr>
            </a:lvl2pPr>
            <a:lvl3pPr marL="607500" indent="-202500">
              <a:buFont typeface="System Font Regular"/>
              <a:buChar char="-"/>
              <a:defRPr sz="1050">
                <a:solidFill>
                  <a:schemeClr val="bg2"/>
                </a:solidFill>
              </a:defRPr>
            </a:lvl3pPr>
            <a:lvl4pPr marL="810000" indent="-202500">
              <a:buFont typeface="System Font Regular"/>
              <a:buChar char="-"/>
              <a:defRPr sz="1050">
                <a:solidFill>
                  <a:schemeClr val="bg2"/>
                </a:solidFill>
              </a:defRPr>
            </a:lvl4pPr>
            <a:lvl5pPr marL="1012500" indent="-202500">
              <a:buFont typeface="System Font Regular"/>
              <a:buChar char="-"/>
              <a:defRPr sz="105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Text Placeholder 9">
            <a:extLst>
              <a:ext uri="{FF2B5EF4-FFF2-40B4-BE49-F238E27FC236}">
                <a16:creationId xmlns:a16="http://schemas.microsoft.com/office/drawing/2014/main" id="{67D95048-A8A6-B5DB-F716-0A27AD70AA7C}"/>
              </a:ext>
            </a:extLst>
          </p:cNvPr>
          <p:cNvSpPr>
            <a:spLocks noGrp="1"/>
          </p:cNvSpPr>
          <p:nvPr>
            <p:ph type="body" sz="quarter" idx="28"/>
          </p:nvPr>
        </p:nvSpPr>
        <p:spPr>
          <a:xfrm>
            <a:off x="6858000" y="1988887"/>
            <a:ext cx="1568257" cy="1817044"/>
          </a:xfrm>
        </p:spPr>
        <p:txBody>
          <a:bodyPr/>
          <a:lstStyle>
            <a:lvl1pPr marL="0" indent="-202500">
              <a:defRPr sz="1050">
                <a:solidFill>
                  <a:schemeClr val="bg2"/>
                </a:solidFill>
              </a:defRPr>
            </a:lvl1pPr>
            <a:lvl2pPr marL="405000" indent="-202500">
              <a:buFont typeface="System Font Regular"/>
              <a:buChar char="-"/>
              <a:defRPr sz="1050">
                <a:solidFill>
                  <a:schemeClr val="bg2"/>
                </a:solidFill>
              </a:defRPr>
            </a:lvl2pPr>
            <a:lvl3pPr marL="607500" indent="-202500">
              <a:buFont typeface="System Font Regular"/>
              <a:buChar char="-"/>
              <a:defRPr sz="1050">
                <a:solidFill>
                  <a:schemeClr val="bg2"/>
                </a:solidFill>
              </a:defRPr>
            </a:lvl3pPr>
            <a:lvl4pPr marL="810000" indent="-202500">
              <a:buFont typeface="System Font Regular"/>
              <a:buChar char="-"/>
              <a:defRPr sz="1050">
                <a:solidFill>
                  <a:schemeClr val="bg2"/>
                </a:solidFill>
              </a:defRPr>
            </a:lvl4pPr>
            <a:lvl5pPr marL="1012500" indent="-202500">
              <a:buFont typeface="System Font Regular"/>
              <a:buChar char="-"/>
              <a:defRPr sz="105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95862583"/>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ard tiles_4_Aardebruin">
    <p:bg>
      <p:bgPr>
        <a:solidFill>
          <a:schemeClr val="accent3"/>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67FCF30-61EF-1F9C-74E7-B8BCA2301AFB}"/>
              </a:ext>
            </a:extLst>
          </p:cNvPr>
          <p:cNvSpPr>
            <a:spLocks noGrp="1"/>
          </p:cNvSpPr>
          <p:nvPr>
            <p:ph sz="quarter" idx="14" hasCustomPrompt="1"/>
          </p:nvPr>
        </p:nvSpPr>
        <p:spPr>
          <a:xfrm>
            <a:off x="379810" y="1358513"/>
            <a:ext cx="1905000" cy="2637234"/>
          </a:xfrm>
          <a:prstGeom prst="roundRect">
            <a:avLst>
              <a:gd name="adj" fmla="val 8096"/>
            </a:avLst>
          </a:prstGeom>
          <a:solidFill>
            <a:schemeClr val="accent4"/>
          </a:solidFill>
          <a:ln>
            <a:noFill/>
          </a:ln>
        </p:spPr>
        <p:txBody>
          <a:bodyPr/>
          <a:lstStyle>
            <a:lvl1pPr indent="-202500">
              <a:buNone/>
              <a:defRPr/>
            </a:lvl1pPr>
          </a:lstStyle>
          <a:p>
            <a:pPr lvl="0"/>
            <a:r>
              <a:rPr lang="en-GB" dirty="0"/>
              <a:t> </a:t>
            </a:r>
            <a:endParaRPr lang="en-NL"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7621190" cy="397273"/>
          </a:xfrm>
        </p:spPr>
        <p:txBody>
          <a:bodyPr wrap="square">
            <a:spAutoFit/>
          </a:bodyPr>
          <a:lstStyle>
            <a:lvl1pPr>
              <a:lnSpc>
                <a:spcPct val="90000"/>
              </a:lnSpc>
              <a:defRPr sz="2850">
                <a:solidFill>
                  <a:schemeClr val="accent4"/>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4"/>
                </a:solidFill>
              </a:defRPr>
            </a:lvl1pPr>
          </a:lstStyle>
          <a:p>
            <a:r>
              <a:rPr lang="en-GB">
                <a:solidFill>
                  <a:schemeClr val="accent4"/>
                </a:solidFill>
              </a:rPr>
              <a:t>[Add footer text via: Insert → Header &amp; Footer]</a:t>
            </a:r>
            <a:endParaRPr lang="en-NL" dirty="0">
              <a:solidFill>
                <a:schemeClr val="accent4"/>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4"/>
                </a:solidFill>
              </a:defRPr>
            </a:lvl1pPr>
          </a:lstStyle>
          <a:p>
            <a:pPr algn="r"/>
            <a:endParaRPr lang="en-US" dirty="0">
              <a:solidFill>
                <a:schemeClr val="accent4"/>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4"/>
                </a:solidFill>
              </a:defRPr>
            </a:lvl1pPr>
          </a:lstStyle>
          <a:p>
            <a:fld id="{B6F15528-21DE-4FAA-801E-634DDDAF4B2B}" type="slidenum">
              <a:rPr lang="en-NL" smtClean="0"/>
              <a:pPr/>
              <a:t>‹#›</a:t>
            </a:fld>
            <a:endParaRPr lang="en-NL" dirty="0"/>
          </a:p>
        </p:txBody>
      </p:sp>
      <p:sp>
        <p:nvSpPr>
          <p:cNvPr id="13" name="Text Placeholder 12">
            <a:extLst>
              <a:ext uri="{FF2B5EF4-FFF2-40B4-BE49-F238E27FC236}">
                <a16:creationId xmlns:a16="http://schemas.microsoft.com/office/drawing/2014/main" id="{8B8A010C-1A2A-78FA-222D-FA8EBE3D73A9}"/>
              </a:ext>
            </a:extLst>
          </p:cNvPr>
          <p:cNvSpPr>
            <a:spLocks noGrp="1"/>
          </p:cNvSpPr>
          <p:nvPr>
            <p:ph type="body" sz="quarter" idx="15" hasCustomPrompt="1"/>
          </p:nvPr>
        </p:nvSpPr>
        <p:spPr>
          <a:xfrm>
            <a:off x="559711" y="1554966"/>
            <a:ext cx="1568257" cy="230833"/>
          </a:xfrm>
        </p:spPr>
        <p:txBody>
          <a:bodyPr wrap="square">
            <a:spAutoFit/>
          </a:bodyPr>
          <a:lstStyle>
            <a:lvl1pPr indent="-202500">
              <a:buNone/>
              <a:defRPr sz="1500" b="1">
                <a:solidFill>
                  <a:schemeClr val="accent3"/>
                </a:solidFill>
              </a:defRPr>
            </a:lvl1pPr>
          </a:lstStyle>
          <a:p>
            <a:pPr lvl="0"/>
            <a:r>
              <a:rPr lang="en-GB" dirty="0"/>
              <a:t>[Title]</a:t>
            </a:r>
            <a:endParaRPr lang="en-NL" dirty="0"/>
          </a:p>
        </p:txBody>
      </p:sp>
      <p:sp>
        <p:nvSpPr>
          <p:cNvPr id="14" name="Content Placeholder 8">
            <a:extLst>
              <a:ext uri="{FF2B5EF4-FFF2-40B4-BE49-F238E27FC236}">
                <a16:creationId xmlns:a16="http://schemas.microsoft.com/office/drawing/2014/main" id="{B6048D75-D1E6-BF07-112A-4871A9C630D2}"/>
              </a:ext>
            </a:extLst>
          </p:cNvPr>
          <p:cNvSpPr>
            <a:spLocks noGrp="1"/>
          </p:cNvSpPr>
          <p:nvPr>
            <p:ph sz="quarter" idx="16" hasCustomPrompt="1"/>
          </p:nvPr>
        </p:nvSpPr>
        <p:spPr>
          <a:xfrm>
            <a:off x="2479637" y="1358513"/>
            <a:ext cx="1905000" cy="2637234"/>
          </a:xfrm>
          <a:prstGeom prst="roundRect">
            <a:avLst>
              <a:gd name="adj" fmla="val 8096"/>
            </a:avLst>
          </a:prstGeom>
          <a:solidFill>
            <a:schemeClr val="accent4"/>
          </a:solidFill>
          <a:ln>
            <a:noFill/>
          </a:ln>
        </p:spPr>
        <p:txBody>
          <a:bodyPr/>
          <a:lstStyle>
            <a:lvl1pPr indent="-202500">
              <a:buNone/>
              <a:defRPr/>
            </a:lvl1pPr>
          </a:lstStyle>
          <a:p>
            <a:pPr lvl="0"/>
            <a:r>
              <a:rPr lang="en-GB" dirty="0"/>
              <a:t> </a:t>
            </a:r>
            <a:endParaRPr lang="en-NL" dirty="0"/>
          </a:p>
        </p:txBody>
      </p:sp>
      <p:sp>
        <p:nvSpPr>
          <p:cNvPr id="16" name="Text Placeholder 12">
            <a:extLst>
              <a:ext uri="{FF2B5EF4-FFF2-40B4-BE49-F238E27FC236}">
                <a16:creationId xmlns:a16="http://schemas.microsoft.com/office/drawing/2014/main" id="{C3962D98-5EDE-A309-67E4-EE31C49CA121}"/>
              </a:ext>
            </a:extLst>
          </p:cNvPr>
          <p:cNvSpPr>
            <a:spLocks noGrp="1"/>
          </p:cNvSpPr>
          <p:nvPr>
            <p:ph type="body" sz="quarter" idx="18" hasCustomPrompt="1"/>
          </p:nvPr>
        </p:nvSpPr>
        <p:spPr>
          <a:xfrm>
            <a:off x="2644612" y="1554966"/>
            <a:ext cx="1568257" cy="230833"/>
          </a:xfrm>
        </p:spPr>
        <p:txBody>
          <a:bodyPr wrap="square">
            <a:spAutoFit/>
          </a:bodyPr>
          <a:lstStyle>
            <a:lvl1pPr indent="-202500">
              <a:buNone/>
              <a:defRPr sz="1500" b="1">
                <a:solidFill>
                  <a:schemeClr val="accent3"/>
                </a:solidFill>
              </a:defRPr>
            </a:lvl1pPr>
          </a:lstStyle>
          <a:p>
            <a:pPr lvl="0"/>
            <a:r>
              <a:rPr lang="en-GB" dirty="0"/>
              <a:t>[Title]</a:t>
            </a:r>
            <a:endParaRPr lang="en-NL" dirty="0"/>
          </a:p>
        </p:txBody>
      </p:sp>
      <p:sp>
        <p:nvSpPr>
          <p:cNvPr id="17" name="Content Placeholder 8">
            <a:extLst>
              <a:ext uri="{FF2B5EF4-FFF2-40B4-BE49-F238E27FC236}">
                <a16:creationId xmlns:a16="http://schemas.microsoft.com/office/drawing/2014/main" id="{D75AA9D7-82B3-C977-2E39-E261F630E2D3}"/>
              </a:ext>
            </a:extLst>
          </p:cNvPr>
          <p:cNvSpPr>
            <a:spLocks noGrp="1"/>
          </p:cNvSpPr>
          <p:nvPr>
            <p:ph sz="quarter" idx="19" hasCustomPrompt="1"/>
          </p:nvPr>
        </p:nvSpPr>
        <p:spPr>
          <a:xfrm>
            <a:off x="4579463" y="1358513"/>
            <a:ext cx="1905000" cy="2637234"/>
          </a:xfrm>
          <a:prstGeom prst="roundRect">
            <a:avLst>
              <a:gd name="adj" fmla="val 8096"/>
            </a:avLst>
          </a:prstGeom>
          <a:solidFill>
            <a:schemeClr val="accent4"/>
          </a:solidFill>
          <a:ln>
            <a:noFill/>
          </a:ln>
        </p:spPr>
        <p:txBody>
          <a:bodyPr/>
          <a:lstStyle>
            <a:lvl1pPr indent="-202500">
              <a:buNone/>
              <a:defRPr/>
            </a:lvl1pPr>
          </a:lstStyle>
          <a:p>
            <a:pPr lvl="0"/>
            <a:r>
              <a:rPr lang="en-GB" dirty="0"/>
              <a:t>  </a:t>
            </a:r>
            <a:endParaRPr lang="en-NL" dirty="0"/>
          </a:p>
        </p:txBody>
      </p:sp>
      <p:sp>
        <p:nvSpPr>
          <p:cNvPr id="19" name="Text Placeholder 12">
            <a:extLst>
              <a:ext uri="{FF2B5EF4-FFF2-40B4-BE49-F238E27FC236}">
                <a16:creationId xmlns:a16="http://schemas.microsoft.com/office/drawing/2014/main" id="{DD15D91C-B1AE-0640-6F3B-E0235338DF27}"/>
              </a:ext>
            </a:extLst>
          </p:cNvPr>
          <p:cNvSpPr>
            <a:spLocks noGrp="1"/>
          </p:cNvSpPr>
          <p:nvPr>
            <p:ph type="body" sz="quarter" idx="21" hasCustomPrompt="1"/>
          </p:nvPr>
        </p:nvSpPr>
        <p:spPr>
          <a:xfrm>
            <a:off x="4751901" y="1545462"/>
            <a:ext cx="1568257" cy="230833"/>
          </a:xfrm>
        </p:spPr>
        <p:txBody>
          <a:bodyPr wrap="square">
            <a:spAutoFit/>
          </a:bodyPr>
          <a:lstStyle>
            <a:lvl1pPr indent="-202500">
              <a:buNone/>
              <a:defRPr sz="1500" b="1">
                <a:solidFill>
                  <a:schemeClr val="accent3"/>
                </a:solidFill>
              </a:defRPr>
            </a:lvl1pPr>
          </a:lstStyle>
          <a:p>
            <a:pPr lvl="0"/>
            <a:r>
              <a:rPr lang="en-GB" dirty="0"/>
              <a:t>[Title]</a:t>
            </a:r>
            <a:endParaRPr lang="en-NL" dirty="0"/>
          </a:p>
        </p:txBody>
      </p:sp>
      <p:sp>
        <p:nvSpPr>
          <p:cNvPr id="20" name="Content Placeholder 8">
            <a:extLst>
              <a:ext uri="{FF2B5EF4-FFF2-40B4-BE49-F238E27FC236}">
                <a16:creationId xmlns:a16="http://schemas.microsoft.com/office/drawing/2014/main" id="{6CC4C610-18A2-2DE4-5847-F80637C67C0F}"/>
              </a:ext>
            </a:extLst>
          </p:cNvPr>
          <p:cNvSpPr>
            <a:spLocks noGrp="1"/>
          </p:cNvSpPr>
          <p:nvPr>
            <p:ph sz="quarter" idx="22" hasCustomPrompt="1"/>
          </p:nvPr>
        </p:nvSpPr>
        <p:spPr>
          <a:xfrm>
            <a:off x="6679289" y="1358513"/>
            <a:ext cx="1905000" cy="2637234"/>
          </a:xfrm>
          <a:prstGeom prst="roundRect">
            <a:avLst>
              <a:gd name="adj" fmla="val 8096"/>
            </a:avLst>
          </a:prstGeom>
          <a:solidFill>
            <a:schemeClr val="accent4"/>
          </a:solidFill>
          <a:ln>
            <a:noFill/>
          </a:ln>
        </p:spPr>
        <p:txBody>
          <a:bodyPr/>
          <a:lstStyle>
            <a:lvl1pPr indent="-202500">
              <a:buNone/>
              <a:defRPr/>
            </a:lvl1pPr>
          </a:lstStyle>
          <a:p>
            <a:pPr lvl="0"/>
            <a:r>
              <a:rPr lang="en-GB" dirty="0"/>
              <a:t> </a:t>
            </a:r>
            <a:endParaRPr lang="en-NL" dirty="0"/>
          </a:p>
        </p:txBody>
      </p:sp>
      <p:sp>
        <p:nvSpPr>
          <p:cNvPr id="22" name="Text Placeholder 12">
            <a:extLst>
              <a:ext uri="{FF2B5EF4-FFF2-40B4-BE49-F238E27FC236}">
                <a16:creationId xmlns:a16="http://schemas.microsoft.com/office/drawing/2014/main" id="{DBCE8497-59B9-22C3-3602-5B513B436202}"/>
              </a:ext>
            </a:extLst>
          </p:cNvPr>
          <p:cNvSpPr>
            <a:spLocks noGrp="1"/>
          </p:cNvSpPr>
          <p:nvPr>
            <p:ph type="body" sz="quarter" idx="24" hasCustomPrompt="1"/>
          </p:nvPr>
        </p:nvSpPr>
        <p:spPr>
          <a:xfrm>
            <a:off x="6859191" y="1554966"/>
            <a:ext cx="1568257" cy="230833"/>
          </a:xfrm>
        </p:spPr>
        <p:txBody>
          <a:bodyPr wrap="square">
            <a:spAutoFit/>
          </a:bodyPr>
          <a:lstStyle>
            <a:lvl1pPr indent="-202500">
              <a:buNone/>
              <a:defRPr sz="1500" b="1">
                <a:solidFill>
                  <a:schemeClr val="accent3"/>
                </a:solidFill>
              </a:defRPr>
            </a:lvl1pPr>
          </a:lstStyle>
          <a:p>
            <a:pPr lvl="0"/>
            <a:r>
              <a:rPr lang="en-GB" dirty="0"/>
              <a:t>[Title]</a:t>
            </a:r>
            <a:endParaRPr lang="en-NL" dirty="0"/>
          </a:p>
        </p:txBody>
      </p:sp>
      <p:pic>
        <p:nvPicPr>
          <p:cNvPr id="8" name="Graphic 7">
            <a:extLst>
              <a:ext uri="{FF2B5EF4-FFF2-40B4-BE49-F238E27FC236}">
                <a16:creationId xmlns:a16="http://schemas.microsoft.com/office/drawing/2014/main" id="{E6C3B637-DBAF-A397-97B4-75176777615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6" name="Text Placeholder 9">
            <a:extLst>
              <a:ext uri="{FF2B5EF4-FFF2-40B4-BE49-F238E27FC236}">
                <a16:creationId xmlns:a16="http://schemas.microsoft.com/office/drawing/2014/main" id="{C494D919-DFF3-CAED-563B-C56DCFB2D5DA}"/>
              </a:ext>
            </a:extLst>
          </p:cNvPr>
          <p:cNvSpPr>
            <a:spLocks noGrp="1"/>
          </p:cNvSpPr>
          <p:nvPr>
            <p:ph type="body" sz="quarter" idx="25"/>
          </p:nvPr>
        </p:nvSpPr>
        <p:spPr>
          <a:xfrm>
            <a:off x="559711" y="1982251"/>
            <a:ext cx="1568257" cy="1817044"/>
          </a:xfrm>
        </p:spPr>
        <p:txBody>
          <a:bodyPr/>
          <a:lstStyle>
            <a:lvl1pPr marL="0" indent="-202500">
              <a:defRPr sz="1050">
                <a:solidFill>
                  <a:schemeClr val="accent3"/>
                </a:solidFill>
              </a:defRPr>
            </a:lvl1pPr>
            <a:lvl2pPr marL="405000" indent="-202500">
              <a:buFont typeface="System Font Regular"/>
              <a:buChar char="-"/>
              <a:defRPr sz="1050">
                <a:solidFill>
                  <a:schemeClr val="accent3"/>
                </a:solidFill>
              </a:defRPr>
            </a:lvl2pPr>
            <a:lvl3pPr marL="607500" indent="-202500">
              <a:buFont typeface="System Font Regular"/>
              <a:buChar char="-"/>
              <a:defRPr sz="105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105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E7D0EEF3-6768-43DD-BD36-246234CC1898}"/>
              </a:ext>
            </a:extLst>
          </p:cNvPr>
          <p:cNvSpPr>
            <a:spLocks noGrp="1"/>
          </p:cNvSpPr>
          <p:nvPr>
            <p:ph type="body" sz="quarter" idx="26"/>
          </p:nvPr>
        </p:nvSpPr>
        <p:spPr>
          <a:xfrm>
            <a:off x="2644612" y="1991757"/>
            <a:ext cx="1568257" cy="1817044"/>
          </a:xfrm>
        </p:spPr>
        <p:txBody>
          <a:bodyPr/>
          <a:lstStyle>
            <a:lvl1pPr marL="0" indent="-202500">
              <a:defRPr sz="1050">
                <a:solidFill>
                  <a:schemeClr val="accent3"/>
                </a:solidFill>
              </a:defRPr>
            </a:lvl1pPr>
            <a:lvl2pPr marL="405000" indent="-202500">
              <a:buFont typeface="System Font Regular"/>
              <a:buChar char="-"/>
              <a:defRPr sz="1050">
                <a:solidFill>
                  <a:schemeClr val="accent3"/>
                </a:solidFill>
              </a:defRPr>
            </a:lvl2pPr>
            <a:lvl3pPr marL="607500" indent="-202500">
              <a:buFont typeface="System Font Regular"/>
              <a:buChar char="-"/>
              <a:defRPr sz="105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105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Text Placeholder 9">
            <a:extLst>
              <a:ext uri="{FF2B5EF4-FFF2-40B4-BE49-F238E27FC236}">
                <a16:creationId xmlns:a16="http://schemas.microsoft.com/office/drawing/2014/main" id="{2B9FB89A-45F2-EF94-CAC4-5AD717B27D1F}"/>
              </a:ext>
            </a:extLst>
          </p:cNvPr>
          <p:cNvSpPr>
            <a:spLocks noGrp="1"/>
          </p:cNvSpPr>
          <p:nvPr>
            <p:ph type="body" sz="quarter" idx="27"/>
          </p:nvPr>
        </p:nvSpPr>
        <p:spPr>
          <a:xfrm>
            <a:off x="4747835" y="1967229"/>
            <a:ext cx="1568257" cy="1817044"/>
          </a:xfrm>
        </p:spPr>
        <p:txBody>
          <a:bodyPr/>
          <a:lstStyle>
            <a:lvl1pPr marL="0" indent="-202500">
              <a:defRPr sz="1050">
                <a:solidFill>
                  <a:schemeClr val="accent3"/>
                </a:solidFill>
              </a:defRPr>
            </a:lvl1pPr>
            <a:lvl2pPr marL="405000" indent="-202500">
              <a:buFont typeface="System Font Regular"/>
              <a:buChar char="-"/>
              <a:defRPr sz="1050">
                <a:solidFill>
                  <a:schemeClr val="accent3"/>
                </a:solidFill>
              </a:defRPr>
            </a:lvl2pPr>
            <a:lvl3pPr marL="607500" indent="-202500">
              <a:buFont typeface="System Font Regular"/>
              <a:buChar char="-"/>
              <a:defRPr sz="105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105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2" name="Text Placeholder 9">
            <a:extLst>
              <a:ext uri="{FF2B5EF4-FFF2-40B4-BE49-F238E27FC236}">
                <a16:creationId xmlns:a16="http://schemas.microsoft.com/office/drawing/2014/main" id="{242ABF44-80F4-C34B-9DE0-1873828D871F}"/>
              </a:ext>
            </a:extLst>
          </p:cNvPr>
          <p:cNvSpPr>
            <a:spLocks noGrp="1"/>
          </p:cNvSpPr>
          <p:nvPr>
            <p:ph type="body" sz="quarter" idx="28"/>
          </p:nvPr>
        </p:nvSpPr>
        <p:spPr>
          <a:xfrm>
            <a:off x="6858000" y="1988887"/>
            <a:ext cx="1568257" cy="1817044"/>
          </a:xfrm>
        </p:spPr>
        <p:txBody>
          <a:bodyPr/>
          <a:lstStyle>
            <a:lvl1pPr marL="0" indent="-202500">
              <a:defRPr sz="1050">
                <a:solidFill>
                  <a:schemeClr val="accent3"/>
                </a:solidFill>
              </a:defRPr>
            </a:lvl1pPr>
            <a:lvl2pPr marL="405000" indent="-202500">
              <a:buFont typeface="System Font Regular"/>
              <a:buChar char="-"/>
              <a:defRPr sz="1050">
                <a:solidFill>
                  <a:schemeClr val="accent3"/>
                </a:solidFill>
              </a:defRPr>
            </a:lvl2pPr>
            <a:lvl3pPr marL="607500" indent="-202500">
              <a:buFont typeface="System Font Regular"/>
              <a:buChar char="-"/>
              <a:defRPr sz="105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105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117117749"/>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rd tiles_4_Nachtgroen">
    <p:bg>
      <p:bgPr>
        <a:solidFill>
          <a:schemeClr val="accent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67FCF30-61EF-1F9C-74E7-B8BCA2301AFB}"/>
              </a:ext>
            </a:extLst>
          </p:cNvPr>
          <p:cNvSpPr>
            <a:spLocks noGrp="1"/>
          </p:cNvSpPr>
          <p:nvPr>
            <p:ph sz="quarter" idx="14" hasCustomPrompt="1"/>
          </p:nvPr>
        </p:nvSpPr>
        <p:spPr>
          <a:xfrm>
            <a:off x="379810" y="1358513"/>
            <a:ext cx="1905000" cy="2637234"/>
          </a:xfrm>
          <a:prstGeom prst="roundRect">
            <a:avLst>
              <a:gd name="adj" fmla="val 8096"/>
            </a:avLst>
          </a:prstGeom>
          <a:solidFill>
            <a:schemeClr val="accent2"/>
          </a:solidFill>
          <a:ln>
            <a:noFill/>
          </a:ln>
        </p:spPr>
        <p:txBody>
          <a:bodyPr/>
          <a:lstStyle>
            <a:lvl1pPr indent="-202500">
              <a:buNone/>
              <a:defRPr/>
            </a:lvl1pPr>
          </a:lstStyle>
          <a:p>
            <a:pPr lvl="0"/>
            <a:r>
              <a:rPr lang="en-GB" dirty="0"/>
              <a:t> </a:t>
            </a:r>
            <a:endParaRPr lang="en-NL"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7621190" cy="397273"/>
          </a:xfrm>
        </p:spPr>
        <p:txBody>
          <a:bodyPr wrap="square">
            <a:spAutoFit/>
          </a:bodyPr>
          <a:lstStyle>
            <a:lvl1pPr>
              <a:lnSpc>
                <a:spcPct val="90000"/>
              </a:lnSpc>
              <a:defRPr sz="2850">
                <a:solidFill>
                  <a:schemeClr val="accent2"/>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2"/>
                </a:solidFill>
              </a:defRPr>
            </a:lvl1pPr>
          </a:lstStyle>
          <a:p>
            <a:r>
              <a:rPr lang="en-GB">
                <a:solidFill>
                  <a:schemeClr val="accent2"/>
                </a:solidFill>
              </a:rPr>
              <a:t>[Add footer text via: Insert → Header &amp; Footer]</a:t>
            </a:r>
            <a:endParaRPr lang="en-NL" dirty="0">
              <a:solidFill>
                <a:schemeClr val="accent2"/>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2"/>
                </a:solidFill>
              </a:defRPr>
            </a:lvl1pPr>
          </a:lstStyle>
          <a:p>
            <a:pPr algn="r"/>
            <a:endParaRPr lang="en-US" dirty="0">
              <a:solidFill>
                <a:schemeClr val="accent2"/>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2"/>
                </a:solidFill>
              </a:defRPr>
            </a:lvl1pPr>
          </a:lstStyle>
          <a:p>
            <a:fld id="{B6F15528-21DE-4FAA-801E-634DDDAF4B2B}" type="slidenum">
              <a:rPr lang="en-NL" smtClean="0"/>
              <a:pPr/>
              <a:t>‹#›</a:t>
            </a:fld>
            <a:endParaRPr lang="en-NL" dirty="0"/>
          </a:p>
        </p:txBody>
      </p:sp>
      <p:sp>
        <p:nvSpPr>
          <p:cNvPr id="13" name="Text Placeholder 12">
            <a:extLst>
              <a:ext uri="{FF2B5EF4-FFF2-40B4-BE49-F238E27FC236}">
                <a16:creationId xmlns:a16="http://schemas.microsoft.com/office/drawing/2014/main" id="{8B8A010C-1A2A-78FA-222D-FA8EBE3D73A9}"/>
              </a:ext>
            </a:extLst>
          </p:cNvPr>
          <p:cNvSpPr>
            <a:spLocks noGrp="1"/>
          </p:cNvSpPr>
          <p:nvPr>
            <p:ph type="body" sz="quarter" idx="15" hasCustomPrompt="1"/>
          </p:nvPr>
        </p:nvSpPr>
        <p:spPr>
          <a:xfrm>
            <a:off x="559711" y="1554966"/>
            <a:ext cx="1568257" cy="230833"/>
          </a:xfrm>
        </p:spPr>
        <p:txBody>
          <a:bodyPr wrap="square">
            <a:spAutoFit/>
          </a:bodyPr>
          <a:lstStyle>
            <a:lvl1pPr indent="-202500">
              <a:buNone/>
              <a:defRPr sz="1500" b="1">
                <a:solidFill>
                  <a:schemeClr val="accent1"/>
                </a:solidFill>
              </a:defRPr>
            </a:lvl1pPr>
          </a:lstStyle>
          <a:p>
            <a:pPr lvl="0"/>
            <a:r>
              <a:rPr lang="en-GB" dirty="0"/>
              <a:t>[Title]</a:t>
            </a:r>
            <a:endParaRPr lang="en-NL" dirty="0"/>
          </a:p>
        </p:txBody>
      </p:sp>
      <p:sp>
        <p:nvSpPr>
          <p:cNvPr id="14" name="Content Placeholder 8">
            <a:extLst>
              <a:ext uri="{FF2B5EF4-FFF2-40B4-BE49-F238E27FC236}">
                <a16:creationId xmlns:a16="http://schemas.microsoft.com/office/drawing/2014/main" id="{B6048D75-D1E6-BF07-112A-4871A9C630D2}"/>
              </a:ext>
            </a:extLst>
          </p:cNvPr>
          <p:cNvSpPr>
            <a:spLocks noGrp="1"/>
          </p:cNvSpPr>
          <p:nvPr>
            <p:ph sz="quarter" idx="16" hasCustomPrompt="1"/>
          </p:nvPr>
        </p:nvSpPr>
        <p:spPr>
          <a:xfrm>
            <a:off x="2479637" y="1358513"/>
            <a:ext cx="1905000" cy="2637234"/>
          </a:xfrm>
          <a:prstGeom prst="roundRect">
            <a:avLst>
              <a:gd name="adj" fmla="val 8096"/>
            </a:avLst>
          </a:prstGeom>
          <a:solidFill>
            <a:schemeClr val="accent2"/>
          </a:solidFill>
          <a:ln>
            <a:noFill/>
          </a:ln>
        </p:spPr>
        <p:txBody>
          <a:bodyPr/>
          <a:lstStyle>
            <a:lvl1pPr indent="-202500">
              <a:buNone/>
              <a:defRPr/>
            </a:lvl1pPr>
          </a:lstStyle>
          <a:p>
            <a:pPr lvl="0"/>
            <a:r>
              <a:rPr lang="en-GB" dirty="0"/>
              <a:t> </a:t>
            </a:r>
            <a:endParaRPr lang="en-NL" dirty="0"/>
          </a:p>
        </p:txBody>
      </p:sp>
      <p:sp>
        <p:nvSpPr>
          <p:cNvPr id="16" name="Text Placeholder 12">
            <a:extLst>
              <a:ext uri="{FF2B5EF4-FFF2-40B4-BE49-F238E27FC236}">
                <a16:creationId xmlns:a16="http://schemas.microsoft.com/office/drawing/2014/main" id="{C3962D98-5EDE-A309-67E4-EE31C49CA121}"/>
              </a:ext>
            </a:extLst>
          </p:cNvPr>
          <p:cNvSpPr>
            <a:spLocks noGrp="1"/>
          </p:cNvSpPr>
          <p:nvPr>
            <p:ph type="body" sz="quarter" idx="18" hasCustomPrompt="1"/>
          </p:nvPr>
        </p:nvSpPr>
        <p:spPr>
          <a:xfrm>
            <a:off x="2644612" y="1554966"/>
            <a:ext cx="1568257" cy="230833"/>
          </a:xfrm>
        </p:spPr>
        <p:txBody>
          <a:bodyPr wrap="square">
            <a:spAutoFit/>
          </a:bodyPr>
          <a:lstStyle>
            <a:lvl1pPr indent="-202500">
              <a:buNone/>
              <a:defRPr sz="1500" b="1">
                <a:solidFill>
                  <a:schemeClr val="accent1"/>
                </a:solidFill>
              </a:defRPr>
            </a:lvl1pPr>
          </a:lstStyle>
          <a:p>
            <a:pPr lvl="0"/>
            <a:r>
              <a:rPr lang="en-GB" dirty="0"/>
              <a:t>[Title]</a:t>
            </a:r>
            <a:endParaRPr lang="en-NL" dirty="0"/>
          </a:p>
        </p:txBody>
      </p:sp>
      <p:sp>
        <p:nvSpPr>
          <p:cNvPr id="17" name="Content Placeholder 8">
            <a:extLst>
              <a:ext uri="{FF2B5EF4-FFF2-40B4-BE49-F238E27FC236}">
                <a16:creationId xmlns:a16="http://schemas.microsoft.com/office/drawing/2014/main" id="{D75AA9D7-82B3-C977-2E39-E261F630E2D3}"/>
              </a:ext>
            </a:extLst>
          </p:cNvPr>
          <p:cNvSpPr>
            <a:spLocks noGrp="1"/>
          </p:cNvSpPr>
          <p:nvPr>
            <p:ph sz="quarter" idx="19" hasCustomPrompt="1"/>
          </p:nvPr>
        </p:nvSpPr>
        <p:spPr>
          <a:xfrm>
            <a:off x="4579463" y="1358513"/>
            <a:ext cx="1905000" cy="2637234"/>
          </a:xfrm>
          <a:prstGeom prst="roundRect">
            <a:avLst>
              <a:gd name="adj" fmla="val 8096"/>
            </a:avLst>
          </a:prstGeom>
          <a:solidFill>
            <a:schemeClr val="accent2"/>
          </a:solidFill>
          <a:ln>
            <a:noFill/>
          </a:ln>
        </p:spPr>
        <p:txBody>
          <a:bodyPr/>
          <a:lstStyle>
            <a:lvl1pPr indent="-202500">
              <a:buNone/>
              <a:defRPr/>
            </a:lvl1pPr>
          </a:lstStyle>
          <a:p>
            <a:pPr lvl="0"/>
            <a:r>
              <a:rPr lang="en-GB" dirty="0"/>
              <a:t> </a:t>
            </a:r>
            <a:endParaRPr lang="en-NL" dirty="0"/>
          </a:p>
        </p:txBody>
      </p:sp>
      <p:sp>
        <p:nvSpPr>
          <p:cNvPr id="19" name="Text Placeholder 12">
            <a:extLst>
              <a:ext uri="{FF2B5EF4-FFF2-40B4-BE49-F238E27FC236}">
                <a16:creationId xmlns:a16="http://schemas.microsoft.com/office/drawing/2014/main" id="{DD15D91C-B1AE-0640-6F3B-E0235338DF27}"/>
              </a:ext>
            </a:extLst>
          </p:cNvPr>
          <p:cNvSpPr>
            <a:spLocks noGrp="1"/>
          </p:cNvSpPr>
          <p:nvPr>
            <p:ph type="body" sz="quarter" idx="21" hasCustomPrompt="1"/>
          </p:nvPr>
        </p:nvSpPr>
        <p:spPr>
          <a:xfrm>
            <a:off x="4751901" y="1545462"/>
            <a:ext cx="1568257" cy="230833"/>
          </a:xfrm>
        </p:spPr>
        <p:txBody>
          <a:bodyPr wrap="square">
            <a:spAutoFit/>
          </a:bodyPr>
          <a:lstStyle>
            <a:lvl1pPr indent="-202500">
              <a:buNone/>
              <a:defRPr sz="1500" b="1">
                <a:solidFill>
                  <a:schemeClr val="accent1"/>
                </a:solidFill>
              </a:defRPr>
            </a:lvl1pPr>
          </a:lstStyle>
          <a:p>
            <a:pPr lvl="0"/>
            <a:r>
              <a:rPr lang="en-GB" dirty="0"/>
              <a:t>[Title]</a:t>
            </a:r>
            <a:endParaRPr lang="en-NL" dirty="0"/>
          </a:p>
        </p:txBody>
      </p:sp>
      <p:sp>
        <p:nvSpPr>
          <p:cNvPr id="20" name="Content Placeholder 8">
            <a:extLst>
              <a:ext uri="{FF2B5EF4-FFF2-40B4-BE49-F238E27FC236}">
                <a16:creationId xmlns:a16="http://schemas.microsoft.com/office/drawing/2014/main" id="{6CC4C610-18A2-2DE4-5847-F80637C67C0F}"/>
              </a:ext>
            </a:extLst>
          </p:cNvPr>
          <p:cNvSpPr>
            <a:spLocks noGrp="1"/>
          </p:cNvSpPr>
          <p:nvPr>
            <p:ph sz="quarter" idx="22" hasCustomPrompt="1"/>
          </p:nvPr>
        </p:nvSpPr>
        <p:spPr>
          <a:xfrm>
            <a:off x="6679289" y="1358513"/>
            <a:ext cx="1905000" cy="2637234"/>
          </a:xfrm>
          <a:prstGeom prst="roundRect">
            <a:avLst>
              <a:gd name="adj" fmla="val 8096"/>
            </a:avLst>
          </a:prstGeom>
          <a:solidFill>
            <a:schemeClr val="accent2"/>
          </a:solidFill>
          <a:ln>
            <a:noFill/>
          </a:ln>
        </p:spPr>
        <p:txBody>
          <a:bodyPr/>
          <a:lstStyle>
            <a:lvl1pPr indent="-202500">
              <a:buNone/>
              <a:defRPr/>
            </a:lvl1pPr>
          </a:lstStyle>
          <a:p>
            <a:pPr lvl="0"/>
            <a:r>
              <a:rPr lang="en-NL" dirty="0"/>
              <a:t> </a:t>
            </a:r>
          </a:p>
        </p:txBody>
      </p:sp>
      <p:sp>
        <p:nvSpPr>
          <p:cNvPr id="22" name="Text Placeholder 12">
            <a:extLst>
              <a:ext uri="{FF2B5EF4-FFF2-40B4-BE49-F238E27FC236}">
                <a16:creationId xmlns:a16="http://schemas.microsoft.com/office/drawing/2014/main" id="{DBCE8497-59B9-22C3-3602-5B513B436202}"/>
              </a:ext>
            </a:extLst>
          </p:cNvPr>
          <p:cNvSpPr>
            <a:spLocks noGrp="1"/>
          </p:cNvSpPr>
          <p:nvPr>
            <p:ph type="body" sz="quarter" idx="24" hasCustomPrompt="1"/>
          </p:nvPr>
        </p:nvSpPr>
        <p:spPr>
          <a:xfrm>
            <a:off x="6859191" y="1554966"/>
            <a:ext cx="1568257" cy="230833"/>
          </a:xfrm>
        </p:spPr>
        <p:txBody>
          <a:bodyPr wrap="square">
            <a:spAutoFit/>
          </a:bodyPr>
          <a:lstStyle>
            <a:lvl1pPr indent="-202500">
              <a:buNone/>
              <a:defRPr sz="1500" b="1">
                <a:solidFill>
                  <a:schemeClr val="accent1"/>
                </a:solidFill>
              </a:defRPr>
            </a:lvl1pPr>
          </a:lstStyle>
          <a:p>
            <a:pPr lvl="0"/>
            <a:r>
              <a:rPr lang="en-GB" dirty="0"/>
              <a:t>[Title]</a:t>
            </a:r>
            <a:endParaRPr lang="en-NL" dirty="0"/>
          </a:p>
        </p:txBody>
      </p:sp>
      <p:pic>
        <p:nvPicPr>
          <p:cNvPr id="8" name="Graphic 7">
            <a:extLst>
              <a:ext uri="{FF2B5EF4-FFF2-40B4-BE49-F238E27FC236}">
                <a16:creationId xmlns:a16="http://schemas.microsoft.com/office/drawing/2014/main" id="{294C3807-F524-8AFB-5657-1DCCE2F596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6" name="Text Placeholder 9">
            <a:extLst>
              <a:ext uri="{FF2B5EF4-FFF2-40B4-BE49-F238E27FC236}">
                <a16:creationId xmlns:a16="http://schemas.microsoft.com/office/drawing/2014/main" id="{67F49643-5B17-E9C5-5D54-25D14C5254F3}"/>
              </a:ext>
            </a:extLst>
          </p:cNvPr>
          <p:cNvSpPr>
            <a:spLocks noGrp="1"/>
          </p:cNvSpPr>
          <p:nvPr>
            <p:ph type="body" sz="quarter" idx="25"/>
          </p:nvPr>
        </p:nvSpPr>
        <p:spPr>
          <a:xfrm>
            <a:off x="559711" y="1982251"/>
            <a:ext cx="1568257" cy="1817044"/>
          </a:xfrm>
        </p:spPr>
        <p:txBody>
          <a:bodyPr/>
          <a:lstStyle>
            <a:lvl1pPr marL="0" indent="-202500">
              <a:defRPr sz="1050">
                <a:solidFill>
                  <a:schemeClr val="accent1"/>
                </a:solidFill>
              </a:defRPr>
            </a:lvl1pPr>
            <a:lvl2pPr marL="405000" indent="-202500">
              <a:buFont typeface="System Font Regular"/>
              <a:buChar char="-"/>
              <a:defRPr sz="1050">
                <a:solidFill>
                  <a:schemeClr val="accent1"/>
                </a:solidFill>
              </a:defRPr>
            </a:lvl2pPr>
            <a:lvl3pPr marL="607500" indent="-202500">
              <a:buFont typeface="System Font Regular"/>
              <a:buChar char="-"/>
              <a:defRPr sz="1050">
                <a:solidFill>
                  <a:schemeClr val="accent1"/>
                </a:solidFill>
              </a:defRPr>
            </a:lvl3pPr>
            <a:lvl4pPr marL="810000" indent="-202500">
              <a:buFont typeface="System Font Regular"/>
              <a:buChar char="-"/>
              <a:defRPr sz="1050">
                <a:solidFill>
                  <a:schemeClr val="accent1"/>
                </a:solidFill>
              </a:defRPr>
            </a:lvl4pPr>
            <a:lvl5pPr marL="1012500" indent="-202500">
              <a:buFont typeface="System Font Regular"/>
              <a:buChar char="-"/>
              <a:defRPr sz="105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76559E01-92D4-43B2-269E-96E6220BDB6A}"/>
              </a:ext>
            </a:extLst>
          </p:cNvPr>
          <p:cNvSpPr>
            <a:spLocks noGrp="1"/>
          </p:cNvSpPr>
          <p:nvPr>
            <p:ph type="body" sz="quarter" idx="26"/>
          </p:nvPr>
        </p:nvSpPr>
        <p:spPr>
          <a:xfrm>
            <a:off x="2644612" y="1991757"/>
            <a:ext cx="1568257" cy="1817044"/>
          </a:xfrm>
        </p:spPr>
        <p:txBody>
          <a:bodyPr/>
          <a:lstStyle>
            <a:lvl1pPr marL="0" indent="-202500">
              <a:defRPr sz="1050">
                <a:solidFill>
                  <a:schemeClr val="accent1"/>
                </a:solidFill>
              </a:defRPr>
            </a:lvl1pPr>
            <a:lvl2pPr marL="405000" indent="-202500">
              <a:buFont typeface="System Font Regular"/>
              <a:buChar char="-"/>
              <a:defRPr sz="1050">
                <a:solidFill>
                  <a:schemeClr val="accent1"/>
                </a:solidFill>
              </a:defRPr>
            </a:lvl2pPr>
            <a:lvl3pPr marL="607500" indent="-202500">
              <a:buFont typeface="System Font Regular"/>
              <a:buChar char="-"/>
              <a:defRPr sz="1050">
                <a:solidFill>
                  <a:schemeClr val="accent1"/>
                </a:solidFill>
              </a:defRPr>
            </a:lvl3pPr>
            <a:lvl4pPr marL="810000" indent="-202500">
              <a:buFont typeface="System Font Regular"/>
              <a:buChar char="-"/>
              <a:defRPr sz="1050">
                <a:solidFill>
                  <a:schemeClr val="accent1"/>
                </a:solidFill>
              </a:defRPr>
            </a:lvl4pPr>
            <a:lvl5pPr marL="1012500" indent="-202500">
              <a:buFont typeface="System Font Regular"/>
              <a:buChar char="-"/>
              <a:defRPr sz="105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Text Placeholder 9">
            <a:extLst>
              <a:ext uri="{FF2B5EF4-FFF2-40B4-BE49-F238E27FC236}">
                <a16:creationId xmlns:a16="http://schemas.microsoft.com/office/drawing/2014/main" id="{11B6631E-E436-E2C8-0591-7E31EFD821FA}"/>
              </a:ext>
            </a:extLst>
          </p:cNvPr>
          <p:cNvSpPr>
            <a:spLocks noGrp="1"/>
          </p:cNvSpPr>
          <p:nvPr>
            <p:ph type="body" sz="quarter" idx="27"/>
          </p:nvPr>
        </p:nvSpPr>
        <p:spPr>
          <a:xfrm>
            <a:off x="4747835" y="1967229"/>
            <a:ext cx="1568257" cy="1817044"/>
          </a:xfrm>
        </p:spPr>
        <p:txBody>
          <a:bodyPr/>
          <a:lstStyle>
            <a:lvl1pPr marL="0" indent="-202500">
              <a:defRPr sz="1050">
                <a:solidFill>
                  <a:schemeClr val="accent1"/>
                </a:solidFill>
              </a:defRPr>
            </a:lvl1pPr>
            <a:lvl2pPr marL="405000" indent="-202500">
              <a:buFont typeface="System Font Regular"/>
              <a:buChar char="-"/>
              <a:defRPr sz="1050">
                <a:solidFill>
                  <a:schemeClr val="accent1"/>
                </a:solidFill>
              </a:defRPr>
            </a:lvl2pPr>
            <a:lvl3pPr marL="607500" indent="-202500">
              <a:buFont typeface="System Font Regular"/>
              <a:buChar char="-"/>
              <a:defRPr sz="1050">
                <a:solidFill>
                  <a:schemeClr val="accent1"/>
                </a:solidFill>
              </a:defRPr>
            </a:lvl3pPr>
            <a:lvl4pPr marL="810000" indent="-202500">
              <a:buFont typeface="System Font Regular"/>
              <a:buChar char="-"/>
              <a:defRPr sz="1050">
                <a:solidFill>
                  <a:schemeClr val="accent1"/>
                </a:solidFill>
              </a:defRPr>
            </a:lvl4pPr>
            <a:lvl5pPr marL="1012500" indent="-202500">
              <a:buFont typeface="System Font Regular"/>
              <a:buChar char="-"/>
              <a:defRPr sz="105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2" name="Text Placeholder 9">
            <a:extLst>
              <a:ext uri="{FF2B5EF4-FFF2-40B4-BE49-F238E27FC236}">
                <a16:creationId xmlns:a16="http://schemas.microsoft.com/office/drawing/2014/main" id="{F3708DC0-61AA-6685-B033-45FE3834104D}"/>
              </a:ext>
            </a:extLst>
          </p:cNvPr>
          <p:cNvSpPr>
            <a:spLocks noGrp="1"/>
          </p:cNvSpPr>
          <p:nvPr>
            <p:ph type="body" sz="quarter" idx="28"/>
          </p:nvPr>
        </p:nvSpPr>
        <p:spPr>
          <a:xfrm>
            <a:off x="6858000" y="1988887"/>
            <a:ext cx="1568257" cy="1817044"/>
          </a:xfrm>
        </p:spPr>
        <p:txBody>
          <a:bodyPr/>
          <a:lstStyle>
            <a:lvl1pPr marL="0" indent="-202500">
              <a:defRPr sz="1050">
                <a:solidFill>
                  <a:schemeClr val="accent1"/>
                </a:solidFill>
              </a:defRPr>
            </a:lvl1pPr>
            <a:lvl2pPr marL="405000" indent="-202500">
              <a:buFont typeface="System Font Regular"/>
              <a:buChar char="-"/>
              <a:defRPr sz="1050">
                <a:solidFill>
                  <a:schemeClr val="accent1"/>
                </a:solidFill>
              </a:defRPr>
            </a:lvl2pPr>
            <a:lvl3pPr marL="607500" indent="-202500">
              <a:buFont typeface="System Font Regular"/>
              <a:buChar char="-"/>
              <a:defRPr sz="1050">
                <a:solidFill>
                  <a:schemeClr val="accent1"/>
                </a:solidFill>
              </a:defRPr>
            </a:lvl3pPr>
            <a:lvl4pPr marL="810000" indent="-202500">
              <a:buFont typeface="System Font Regular"/>
              <a:buChar char="-"/>
              <a:defRPr sz="1050">
                <a:solidFill>
                  <a:schemeClr val="accent1"/>
                </a:solidFill>
              </a:defRPr>
            </a:lvl4pPr>
            <a:lvl5pPr marL="1012500" indent="-202500">
              <a:buFont typeface="System Font Regular"/>
              <a:buChar char="-"/>
              <a:defRPr sz="105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923462059"/>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rd tiles_4_Botergeel">
    <p:bg>
      <p:bgRef idx="1001">
        <a:schemeClr val="bg1"/>
      </p:bgRef>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67FCF30-61EF-1F9C-74E7-B8BCA2301AFB}"/>
              </a:ext>
            </a:extLst>
          </p:cNvPr>
          <p:cNvSpPr>
            <a:spLocks noGrp="1"/>
          </p:cNvSpPr>
          <p:nvPr>
            <p:ph sz="quarter" idx="14" hasCustomPrompt="1"/>
          </p:nvPr>
        </p:nvSpPr>
        <p:spPr>
          <a:xfrm>
            <a:off x="379810" y="1358513"/>
            <a:ext cx="1905000" cy="2637234"/>
          </a:xfrm>
          <a:prstGeom prst="roundRect">
            <a:avLst>
              <a:gd name="adj" fmla="val 8096"/>
            </a:avLst>
          </a:prstGeom>
          <a:solidFill>
            <a:schemeClr val="accent6"/>
          </a:solidFill>
          <a:ln>
            <a:noFill/>
          </a:ln>
        </p:spPr>
        <p:txBody>
          <a:bodyPr/>
          <a:lstStyle>
            <a:lvl1pPr indent="-202500">
              <a:buNone/>
              <a:defRPr/>
            </a:lvl1pPr>
          </a:lstStyle>
          <a:p>
            <a:pPr lvl="0"/>
            <a:r>
              <a:rPr lang="en-GB" dirty="0"/>
              <a:t> </a:t>
            </a:r>
            <a:endParaRPr lang="en-NL"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7621190" cy="397273"/>
          </a:xfrm>
        </p:spPr>
        <p:txBody>
          <a:bodyPr wrap="square">
            <a:spAutoFit/>
          </a:bodyPr>
          <a:lstStyle>
            <a:lvl1pPr>
              <a:lnSpc>
                <a:spcPct val="90000"/>
              </a:lnSpc>
              <a:defRPr sz="2850">
                <a:solidFill>
                  <a:schemeClr val="accent6"/>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6"/>
                </a:solidFill>
              </a:defRPr>
            </a:lvl1pPr>
          </a:lstStyle>
          <a:p>
            <a:r>
              <a:rPr lang="en-GB">
                <a:solidFill>
                  <a:schemeClr val="accent6"/>
                </a:solidFill>
              </a:rPr>
              <a:t>[Add footer text via: Insert → Header &amp; Footer]</a:t>
            </a:r>
            <a:endParaRPr lang="en-NL" dirty="0">
              <a:solidFill>
                <a:schemeClr val="accent6"/>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6"/>
                </a:solidFill>
              </a:defRPr>
            </a:lvl1pPr>
          </a:lstStyle>
          <a:p>
            <a:pPr algn="r"/>
            <a:endParaRPr lang="en-US" dirty="0">
              <a:solidFill>
                <a:schemeClr val="accent6"/>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6"/>
                </a:solidFill>
              </a:defRPr>
            </a:lvl1pPr>
          </a:lstStyle>
          <a:p>
            <a:fld id="{B6F15528-21DE-4FAA-801E-634DDDAF4B2B}" type="slidenum">
              <a:rPr lang="en-NL" smtClean="0"/>
              <a:pPr/>
              <a:t>‹#›</a:t>
            </a:fld>
            <a:endParaRPr lang="en-NL" dirty="0"/>
          </a:p>
        </p:txBody>
      </p:sp>
      <p:sp>
        <p:nvSpPr>
          <p:cNvPr id="13" name="Text Placeholder 12">
            <a:extLst>
              <a:ext uri="{FF2B5EF4-FFF2-40B4-BE49-F238E27FC236}">
                <a16:creationId xmlns:a16="http://schemas.microsoft.com/office/drawing/2014/main" id="{8B8A010C-1A2A-78FA-222D-FA8EBE3D73A9}"/>
              </a:ext>
            </a:extLst>
          </p:cNvPr>
          <p:cNvSpPr>
            <a:spLocks noGrp="1"/>
          </p:cNvSpPr>
          <p:nvPr>
            <p:ph type="body" sz="quarter" idx="15" hasCustomPrompt="1"/>
          </p:nvPr>
        </p:nvSpPr>
        <p:spPr>
          <a:xfrm>
            <a:off x="559711" y="1554966"/>
            <a:ext cx="1568257" cy="230833"/>
          </a:xfrm>
        </p:spPr>
        <p:txBody>
          <a:bodyPr wrap="square">
            <a:spAutoFit/>
          </a:bodyPr>
          <a:lstStyle>
            <a:lvl1pPr indent="-202500">
              <a:buNone/>
              <a:defRPr sz="1500" b="1">
                <a:solidFill>
                  <a:schemeClr val="bg1"/>
                </a:solidFill>
              </a:defRPr>
            </a:lvl1pPr>
          </a:lstStyle>
          <a:p>
            <a:pPr lvl="0"/>
            <a:r>
              <a:rPr lang="en-GB" dirty="0"/>
              <a:t>[Title]</a:t>
            </a:r>
            <a:endParaRPr lang="en-NL" dirty="0"/>
          </a:p>
        </p:txBody>
      </p:sp>
      <p:sp>
        <p:nvSpPr>
          <p:cNvPr id="14" name="Content Placeholder 8">
            <a:extLst>
              <a:ext uri="{FF2B5EF4-FFF2-40B4-BE49-F238E27FC236}">
                <a16:creationId xmlns:a16="http://schemas.microsoft.com/office/drawing/2014/main" id="{B6048D75-D1E6-BF07-112A-4871A9C630D2}"/>
              </a:ext>
            </a:extLst>
          </p:cNvPr>
          <p:cNvSpPr>
            <a:spLocks noGrp="1"/>
          </p:cNvSpPr>
          <p:nvPr>
            <p:ph sz="quarter" idx="16" hasCustomPrompt="1"/>
          </p:nvPr>
        </p:nvSpPr>
        <p:spPr>
          <a:xfrm>
            <a:off x="2479637" y="1358513"/>
            <a:ext cx="1905000" cy="2637234"/>
          </a:xfrm>
          <a:prstGeom prst="roundRect">
            <a:avLst>
              <a:gd name="adj" fmla="val 8096"/>
            </a:avLst>
          </a:prstGeom>
          <a:solidFill>
            <a:schemeClr val="accent6"/>
          </a:solidFill>
          <a:ln>
            <a:noFill/>
          </a:ln>
        </p:spPr>
        <p:txBody>
          <a:bodyPr/>
          <a:lstStyle>
            <a:lvl1pPr indent="-202500">
              <a:buNone/>
              <a:defRPr/>
            </a:lvl1pPr>
          </a:lstStyle>
          <a:p>
            <a:pPr lvl="0"/>
            <a:r>
              <a:rPr lang="en-GB" dirty="0"/>
              <a:t> </a:t>
            </a:r>
            <a:endParaRPr lang="en-NL" dirty="0"/>
          </a:p>
        </p:txBody>
      </p:sp>
      <p:sp>
        <p:nvSpPr>
          <p:cNvPr id="16" name="Text Placeholder 12">
            <a:extLst>
              <a:ext uri="{FF2B5EF4-FFF2-40B4-BE49-F238E27FC236}">
                <a16:creationId xmlns:a16="http://schemas.microsoft.com/office/drawing/2014/main" id="{C3962D98-5EDE-A309-67E4-EE31C49CA121}"/>
              </a:ext>
            </a:extLst>
          </p:cNvPr>
          <p:cNvSpPr>
            <a:spLocks noGrp="1"/>
          </p:cNvSpPr>
          <p:nvPr>
            <p:ph type="body" sz="quarter" idx="18" hasCustomPrompt="1"/>
          </p:nvPr>
        </p:nvSpPr>
        <p:spPr>
          <a:xfrm>
            <a:off x="2644612" y="1554966"/>
            <a:ext cx="1568257" cy="230833"/>
          </a:xfrm>
        </p:spPr>
        <p:txBody>
          <a:bodyPr wrap="square">
            <a:spAutoFit/>
          </a:bodyPr>
          <a:lstStyle>
            <a:lvl1pPr indent="-202500">
              <a:buNone/>
              <a:defRPr sz="1500" b="1">
                <a:solidFill>
                  <a:schemeClr val="bg1"/>
                </a:solidFill>
              </a:defRPr>
            </a:lvl1pPr>
          </a:lstStyle>
          <a:p>
            <a:pPr lvl="0"/>
            <a:r>
              <a:rPr lang="en-GB" dirty="0"/>
              <a:t>[Title]</a:t>
            </a:r>
            <a:endParaRPr lang="en-NL" dirty="0"/>
          </a:p>
        </p:txBody>
      </p:sp>
      <p:sp>
        <p:nvSpPr>
          <p:cNvPr id="17" name="Content Placeholder 8">
            <a:extLst>
              <a:ext uri="{FF2B5EF4-FFF2-40B4-BE49-F238E27FC236}">
                <a16:creationId xmlns:a16="http://schemas.microsoft.com/office/drawing/2014/main" id="{D75AA9D7-82B3-C977-2E39-E261F630E2D3}"/>
              </a:ext>
            </a:extLst>
          </p:cNvPr>
          <p:cNvSpPr>
            <a:spLocks noGrp="1"/>
          </p:cNvSpPr>
          <p:nvPr>
            <p:ph sz="quarter" idx="19" hasCustomPrompt="1"/>
          </p:nvPr>
        </p:nvSpPr>
        <p:spPr>
          <a:xfrm>
            <a:off x="4579463" y="1358513"/>
            <a:ext cx="1905000" cy="2637234"/>
          </a:xfrm>
          <a:prstGeom prst="roundRect">
            <a:avLst>
              <a:gd name="adj" fmla="val 8096"/>
            </a:avLst>
          </a:prstGeom>
          <a:solidFill>
            <a:schemeClr val="accent6"/>
          </a:solidFill>
          <a:ln>
            <a:noFill/>
          </a:ln>
        </p:spPr>
        <p:txBody>
          <a:bodyPr/>
          <a:lstStyle>
            <a:lvl1pPr indent="-202500">
              <a:buNone/>
              <a:defRPr/>
            </a:lvl1pPr>
          </a:lstStyle>
          <a:p>
            <a:pPr lvl="0"/>
            <a:r>
              <a:rPr lang="en-GB" dirty="0"/>
              <a:t> </a:t>
            </a:r>
            <a:endParaRPr lang="en-NL" dirty="0"/>
          </a:p>
        </p:txBody>
      </p:sp>
      <p:sp>
        <p:nvSpPr>
          <p:cNvPr id="19" name="Text Placeholder 12">
            <a:extLst>
              <a:ext uri="{FF2B5EF4-FFF2-40B4-BE49-F238E27FC236}">
                <a16:creationId xmlns:a16="http://schemas.microsoft.com/office/drawing/2014/main" id="{DD15D91C-B1AE-0640-6F3B-E0235338DF27}"/>
              </a:ext>
            </a:extLst>
          </p:cNvPr>
          <p:cNvSpPr>
            <a:spLocks noGrp="1"/>
          </p:cNvSpPr>
          <p:nvPr>
            <p:ph type="body" sz="quarter" idx="21" hasCustomPrompt="1"/>
          </p:nvPr>
        </p:nvSpPr>
        <p:spPr>
          <a:xfrm>
            <a:off x="4751901" y="1545462"/>
            <a:ext cx="1568257" cy="230833"/>
          </a:xfrm>
        </p:spPr>
        <p:txBody>
          <a:bodyPr wrap="square">
            <a:spAutoFit/>
          </a:bodyPr>
          <a:lstStyle>
            <a:lvl1pPr indent="-202500">
              <a:buNone/>
              <a:defRPr sz="1500" b="1">
                <a:solidFill>
                  <a:schemeClr val="bg1"/>
                </a:solidFill>
              </a:defRPr>
            </a:lvl1pPr>
          </a:lstStyle>
          <a:p>
            <a:pPr lvl="0"/>
            <a:r>
              <a:rPr lang="en-GB" dirty="0"/>
              <a:t>[Title]</a:t>
            </a:r>
            <a:endParaRPr lang="en-NL" dirty="0"/>
          </a:p>
        </p:txBody>
      </p:sp>
      <p:sp>
        <p:nvSpPr>
          <p:cNvPr id="20" name="Content Placeholder 8">
            <a:extLst>
              <a:ext uri="{FF2B5EF4-FFF2-40B4-BE49-F238E27FC236}">
                <a16:creationId xmlns:a16="http://schemas.microsoft.com/office/drawing/2014/main" id="{6CC4C610-18A2-2DE4-5847-F80637C67C0F}"/>
              </a:ext>
            </a:extLst>
          </p:cNvPr>
          <p:cNvSpPr>
            <a:spLocks noGrp="1"/>
          </p:cNvSpPr>
          <p:nvPr>
            <p:ph sz="quarter" idx="22" hasCustomPrompt="1"/>
          </p:nvPr>
        </p:nvSpPr>
        <p:spPr>
          <a:xfrm>
            <a:off x="6679289" y="1358513"/>
            <a:ext cx="1905000" cy="2637234"/>
          </a:xfrm>
          <a:prstGeom prst="roundRect">
            <a:avLst>
              <a:gd name="adj" fmla="val 8096"/>
            </a:avLst>
          </a:prstGeom>
          <a:solidFill>
            <a:schemeClr val="accent6"/>
          </a:solidFill>
          <a:ln>
            <a:noFill/>
          </a:ln>
        </p:spPr>
        <p:txBody>
          <a:bodyPr/>
          <a:lstStyle>
            <a:lvl1pPr indent="-202500">
              <a:buNone/>
              <a:defRPr/>
            </a:lvl1pPr>
          </a:lstStyle>
          <a:p>
            <a:pPr lvl="0"/>
            <a:r>
              <a:rPr lang="en-GB" dirty="0"/>
              <a:t> </a:t>
            </a:r>
            <a:endParaRPr lang="en-NL" dirty="0"/>
          </a:p>
        </p:txBody>
      </p:sp>
      <p:sp>
        <p:nvSpPr>
          <p:cNvPr id="22" name="Text Placeholder 12">
            <a:extLst>
              <a:ext uri="{FF2B5EF4-FFF2-40B4-BE49-F238E27FC236}">
                <a16:creationId xmlns:a16="http://schemas.microsoft.com/office/drawing/2014/main" id="{DBCE8497-59B9-22C3-3602-5B513B436202}"/>
              </a:ext>
            </a:extLst>
          </p:cNvPr>
          <p:cNvSpPr>
            <a:spLocks noGrp="1"/>
          </p:cNvSpPr>
          <p:nvPr>
            <p:ph type="body" sz="quarter" idx="24" hasCustomPrompt="1"/>
          </p:nvPr>
        </p:nvSpPr>
        <p:spPr>
          <a:xfrm>
            <a:off x="6859191" y="1554966"/>
            <a:ext cx="1568257" cy="230833"/>
          </a:xfrm>
        </p:spPr>
        <p:txBody>
          <a:bodyPr wrap="square">
            <a:spAutoFit/>
          </a:bodyPr>
          <a:lstStyle>
            <a:lvl1pPr indent="-202500">
              <a:buNone/>
              <a:defRPr sz="1500" b="1">
                <a:solidFill>
                  <a:schemeClr val="bg1"/>
                </a:solidFill>
              </a:defRPr>
            </a:lvl1pPr>
          </a:lstStyle>
          <a:p>
            <a:pPr lvl="0"/>
            <a:r>
              <a:rPr lang="en-GB" dirty="0"/>
              <a:t>[Title]</a:t>
            </a:r>
            <a:endParaRPr lang="en-NL" dirty="0"/>
          </a:p>
        </p:txBody>
      </p:sp>
      <p:pic>
        <p:nvPicPr>
          <p:cNvPr id="8" name="Graphic 7">
            <a:extLst>
              <a:ext uri="{FF2B5EF4-FFF2-40B4-BE49-F238E27FC236}">
                <a16:creationId xmlns:a16="http://schemas.microsoft.com/office/drawing/2014/main" id="{0F6D13F9-C1EF-F730-8035-0827BB38DA7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6" name="Text Placeholder 9">
            <a:extLst>
              <a:ext uri="{FF2B5EF4-FFF2-40B4-BE49-F238E27FC236}">
                <a16:creationId xmlns:a16="http://schemas.microsoft.com/office/drawing/2014/main" id="{F784E9AE-9A4C-87A1-DD6D-7B65D1D01093}"/>
              </a:ext>
            </a:extLst>
          </p:cNvPr>
          <p:cNvSpPr>
            <a:spLocks noGrp="1"/>
          </p:cNvSpPr>
          <p:nvPr>
            <p:ph type="body" sz="quarter" idx="25"/>
          </p:nvPr>
        </p:nvSpPr>
        <p:spPr>
          <a:xfrm>
            <a:off x="559711" y="1982251"/>
            <a:ext cx="1568257" cy="1817044"/>
          </a:xfrm>
        </p:spPr>
        <p:txBody>
          <a:bodyPr/>
          <a:lstStyle>
            <a:lvl1pPr marL="0" indent="-202500">
              <a:defRPr sz="1050">
                <a:solidFill>
                  <a:schemeClr val="bg2"/>
                </a:solidFill>
              </a:defRPr>
            </a:lvl1pPr>
            <a:lvl2pPr marL="405000" indent="-202500">
              <a:buFont typeface="System Font Regular"/>
              <a:buChar char="-"/>
              <a:defRPr sz="1050">
                <a:solidFill>
                  <a:schemeClr val="bg2"/>
                </a:solidFill>
              </a:defRPr>
            </a:lvl2pPr>
            <a:lvl3pPr marL="607500" indent="-202500">
              <a:buFont typeface="System Font Regular"/>
              <a:buChar char="-"/>
              <a:defRPr sz="1050">
                <a:solidFill>
                  <a:schemeClr val="bg2"/>
                </a:solidFill>
              </a:defRPr>
            </a:lvl3pPr>
            <a:lvl4pPr marL="810000" indent="-202500">
              <a:buFont typeface="System Font Regular"/>
              <a:buChar char="-"/>
              <a:defRPr sz="1050">
                <a:solidFill>
                  <a:schemeClr val="bg2"/>
                </a:solidFill>
              </a:defRPr>
            </a:lvl4pPr>
            <a:lvl5pPr marL="1012500" indent="-202500">
              <a:buFont typeface="System Font Regular"/>
              <a:buChar char="-"/>
              <a:defRPr sz="105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6B71F1A7-89B9-CFB1-EB10-047B68B54589}"/>
              </a:ext>
            </a:extLst>
          </p:cNvPr>
          <p:cNvSpPr>
            <a:spLocks noGrp="1"/>
          </p:cNvSpPr>
          <p:nvPr>
            <p:ph type="body" sz="quarter" idx="26"/>
          </p:nvPr>
        </p:nvSpPr>
        <p:spPr>
          <a:xfrm>
            <a:off x="2644612" y="1991757"/>
            <a:ext cx="1568257" cy="1817044"/>
          </a:xfrm>
        </p:spPr>
        <p:txBody>
          <a:bodyPr/>
          <a:lstStyle>
            <a:lvl1pPr marL="0" indent="-202500">
              <a:defRPr sz="1050">
                <a:solidFill>
                  <a:schemeClr val="bg2"/>
                </a:solidFill>
              </a:defRPr>
            </a:lvl1pPr>
            <a:lvl2pPr marL="405000" indent="-202500">
              <a:buFont typeface="System Font Regular"/>
              <a:buChar char="-"/>
              <a:defRPr sz="1050">
                <a:solidFill>
                  <a:schemeClr val="bg2"/>
                </a:solidFill>
              </a:defRPr>
            </a:lvl2pPr>
            <a:lvl3pPr marL="607500" indent="-202500">
              <a:buFont typeface="System Font Regular"/>
              <a:buChar char="-"/>
              <a:defRPr sz="1050">
                <a:solidFill>
                  <a:schemeClr val="bg2"/>
                </a:solidFill>
              </a:defRPr>
            </a:lvl3pPr>
            <a:lvl4pPr marL="810000" indent="-202500">
              <a:buFont typeface="System Font Regular"/>
              <a:buChar char="-"/>
              <a:defRPr sz="1050">
                <a:solidFill>
                  <a:schemeClr val="bg2"/>
                </a:solidFill>
              </a:defRPr>
            </a:lvl4pPr>
            <a:lvl5pPr marL="1012500" indent="-202500">
              <a:buFont typeface="System Font Regular"/>
              <a:buChar char="-"/>
              <a:defRPr sz="105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Text Placeholder 9">
            <a:extLst>
              <a:ext uri="{FF2B5EF4-FFF2-40B4-BE49-F238E27FC236}">
                <a16:creationId xmlns:a16="http://schemas.microsoft.com/office/drawing/2014/main" id="{E72A62CD-6E25-8725-B0BA-3A4E169FA314}"/>
              </a:ext>
            </a:extLst>
          </p:cNvPr>
          <p:cNvSpPr>
            <a:spLocks noGrp="1"/>
          </p:cNvSpPr>
          <p:nvPr>
            <p:ph type="body" sz="quarter" idx="27"/>
          </p:nvPr>
        </p:nvSpPr>
        <p:spPr>
          <a:xfrm>
            <a:off x="4747835" y="1967229"/>
            <a:ext cx="1568257" cy="1817044"/>
          </a:xfrm>
        </p:spPr>
        <p:txBody>
          <a:bodyPr/>
          <a:lstStyle>
            <a:lvl1pPr marL="0" indent="-202500">
              <a:defRPr sz="1050">
                <a:solidFill>
                  <a:schemeClr val="bg2"/>
                </a:solidFill>
              </a:defRPr>
            </a:lvl1pPr>
            <a:lvl2pPr marL="405000" indent="-202500">
              <a:buFont typeface="System Font Regular"/>
              <a:buChar char="-"/>
              <a:defRPr sz="1050">
                <a:solidFill>
                  <a:schemeClr val="bg2"/>
                </a:solidFill>
              </a:defRPr>
            </a:lvl2pPr>
            <a:lvl3pPr marL="607500" indent="-202500">
              <a:buFont typeface="System Font Regular"/>
              <a:buChar char="-"/>
              <a:defRPr sz="1050">
                <a:solidFill>
                  <a:schemeClr val="bg2"/>
                </a:solidFill>
              </a:defRPr>
            </a:lvl3pPr>
            <a:lvl4pPr marL="810000" indent="-202500">
              <a:buFont typeface="System Font Regular"/>
              <a:buChar char="-"/>
              <a:defRPr sz="1050">
                <a:solidFill>
                  <a:schemeClr val="bg2"/>
                </a:solidFill>
              </a:defRPr>
            </a:lvl4pPr>
            <a:lvl5pPr marL="1012500" indent="-202500">
              <a:buFont typeface="System Font Regular"/>
              <a:buChar char="-"/>
              <a:defRPr sz="105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2" name="Text Placeholder 9">
            <a:extLst>
              <a:ext uri="{FF2B5EF4-FFF2-40B4-BE49-F238E27FC236}">
                <a16:creationId xmlns:a16="http://schemas.microsoft.com/office/drawing/2014/main" id="{62BC74BD-1FAA-A464-8C91-45CB849A71AD}"/>
              </a:ext>
            </a:extLst>
          </p:cNvPr>
          <p:cNvSpPr>
            <a:spLocks noGrp="1"/>
          </p:cNvSpPr>
          <p:nvPr>
            <p:ph type="body" sz="quarter" idx="28"/>
          </p:nvPr>
        </p:nvSpPr>
        <p:spPr>
          <a:xfrm>
            <a:off x="6858000" y="1988887"/>
            <a:ext cx="1568257" cy="1817044"/>
          </a:xfrm>
        </p:spPr>
        <p:txBody>
          <a:bodyPr/>
          <a:lstStyle>
            <a:lvl1pPr marL="0" indent="-202500">
              <a:defRPr sz="1050">
                <a:solidFill>
                  <a:schemeClr val="bg2"/>
                </a:solidFill>
              </a:defRPr>
            </a:lvl1pPr>
            <a:lvl2pPr marL="405000" indent="-202500">
              <a:buFont typeface="System Font Regular"/>
              <a:buChar char="-"/>
              <a:defRPr sz="1050">
                <a:solidFill>
                  <a:schemeClr val="bg2"/>
                </a:solidFill>
              </a:defRPr>
            </a:lvl2pPr>
            <a:lvl3pPr marL="607500" indent="-202500">
              <a:buFont typeface="System Font Regular"/>
              <a:buChar char="-"/>
              <a:defRPr sz="1050">
                <a:solidFill>
                  <a:schemeClr val="bg2"/>
                </a:solidFill>
              </a:defRPr>
            </a:lvl3pPr>
            <a:lvl4pPr marL="810000" indent="-202500">
              <a:buFont typeface="System Font Regular"/>
              <a:buChar char="-"/>
              <a:defRPr sz="1050">
                <a:solidFill>
                  <a:schemeClr val="bg2"/>
                </a:solidFill>
              </a:defRPr>
            </a:lvl4pPr>
            <a:lvl5pPr marL="1012500" indent="-202500">
              <a:buFont typeface="System Font Regular"/>
              <a:buChar char="-"/>
              <a:defRPr sz="105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74928544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Quote/chapter – roze">
    <p:bg>
      <p:bgPr>
        <a:blipFill rotWithShape="0">
          <a:blip r:embed="rId2"/>
          <a:stretch/>
        </a:blipFill>
        <a:effectLst/>
      </p:bgPr>
    </p:bg>
    <p:spTree>
      <p:nvGrpSpPr>
        <p:cNvPr id="1" name=""/>
        <p:cNvGrpSpPr/>
        <p:nvPr/>
      </p:nvGrpSpPr>
      <p:grpSpPr>
        <a:xfrm>
          <a:off x="0" y="0"/>
          <a:ext cx="0" cy="0"/>
          <a:chOff x="0" y="0"/>
          <a:chExt cx="0" cy="0"/>
        </a:xfrm>
      </p:grpSpPr>
      <p:pic>
        <p:nvPicPr>
          <p:cNvPr id="21" name="Afbeelding 10" descr="UM40_RGB_B_blauw.png"/>
          <p:cNvPicPr/>
          <p:nvPr/>
        </p:nvPicPr>
        <p:blipFill>
          <a:blip r:embed="rId3"/>
          <a:srcRect r="20320"/>
          <a:stretch/>
        </p:blipFill>
        <p:spPr>
          <a:xfrm>
            <a:off x="360000" y="4630680"/>
            <a:ext cx="1590120" cy="381600"/>
          </a:xfrm>
          <a:prstGeom prst="rect">
            <a:avLst/>
          </a:prstGeom>
          <a:noFill/>
          <a:ln w="0">
            <a:noFill/>
          </a:ln>
        </p:spPr>
      </p:pic>
      <p:pic>
        <p:nvPicPr>
          <p:cNvPr id="22" name="Afbeelding 4"/>
          <p:cNvPicPr/>
          <p:nvPr/>
        </p:nvPicPr>
        <p:blipFill>
          <a:blip r:embed="rId4"/>
          <a:srcRect r="19770"/>
          <a:stretch/>
        </p:blipFill>
        <p:spPr>
          <a:xfrm>
            <a:off x="360000" y="4630320"/>
            <a:ext cx="1602360" cy="379440"/>
          </a:xfrm>
          <a:prstGeom prst="rect">
            <a:avLst/>
          </a:prstGeom>
          <a:noFill/>
          <a:ln w="0">
            <a:noFill/>
          </a:ln>
        </p:spPr>
      </p:pic>
      <p:sp>
        <p:nvSpPr>
          <p:cNvPr id="23" name="PlaceHolder 1"/>
          <p:cNvSpPr>
            <a:spLocks noGrp="1"/>
          </p:cNvSpPr>
          <p:nvPr>
            <p:ph type="title"/>
          </p:nvPr>
        </p:nvSpPr>
        <p:spPr>
          <a:xfrm>
            <a:off x="1272960" y="1314360"/>
            <a:ext cx="6598080" cy="2289240"/>
          </a:xfrm>
          <a:prstGeom prst="rect">
            <a:avLst/>
          </a:prstGeom>
          <a:noFill/>
          <a:ln w="0">
            <a:noFill/>
          </a:ln>
        </p:spPr>
        <p:txBody>
          <a:bodyPr lIns="0" tIns="0" rIns="0" bIns="0" anchor="ctr">
            <a:noAutofit/>
          </a:bodyPr>
          <a:lstStyle/>
          <a:p>
            <a:pPr indent="0" algn="ctr" defTabSz="457200">
              <a:lnSpc>
                <a:spcPct val="100000"/>
              </a:lnSpc>
              <a:buNone/>
            </a:pPr>
            <a:r>
              <a:rPr lang="nl-NL" sz="3400" b="1" strike="noStrike" spc="-1">
                <a:solidFill>
                  <a:srgbClr val="001D3D"/>
                </a:solidFill>
                <a:latin typeface="Aptos"/>
              </a:rPr>
              <a:t>Titelstijl van model bewerken</a:t>
            </a:r>
            <a:endParaRPr lang="nl-NL" sz="3400" b="0" strike="noStrike" spc="-1">
              <a:solidFill>
                <a:schemeClr val="dk1"/>
              </a:solidFill>
              <a:latin typeface="Franklin Gothic Book"/>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rd tiles_3_infographic_Zachtblauw">
    <p:spTree>
      <p:nvGrpSpPr>
        <p:cNvPr id="1" name=""/>
        <p:cNvGrpSpPr/>
        <p:nvPr/>
      </p:nvGrpSpPr>
      <p:grpSpPr>
        <a:xfrm>
          <a:off x="0" y="0"/>
          <a:ext cx="0" cy="0"/>
          <a:chOff x="0" y="0"/>
          <a:chExt cx="0" cy="0"/>
        </a:xfrm>
      </p:grpSpPr>
      <p:sp>
        <p:nvSpPr>
          <p:cNvPr id="20" name="Content Placeholder 8">
            <a:extLst>
              <a:ext uri="{FF2B5EF4-FFF2-40B4-BE49-F238E27FC236}">
                <a16:creationId xmlns:a16="http://schemas.microsoft.com/office/drawing/2014/main" id="{6CC4C610-18A2-2DE4-5847-F80637C67C0F}"/>
              </a:ext>
            </a:extLst>
          </p:cNvPr>
          <p:cNvSpPr>
            <a:spLocks noGrp="1"/>
          </p:cNvSpPr>
          <p:nvPr>
            <p:ph sz="quarter" idx="22" hasCustomPrompt="1"/>
          </p:nvPr>
        </p:nvSpPr>
        <p:spPr>
          <a:xfrm>
            <a:off x="4570810" y="3492196"/>
            <a:ext cx="4193380" cy="1270304"/>
          </a:xfrm>
          <a:prstGeom prst="roundRect">
            <a:avLst>
              <a:gd name="adj" fmla="val 9814"/>
            </a:avLst>
          </a:prstGeom>
          <a:solidFill>
            <a:schemeClr val="bg2"/>
          </a:solidFill>
          <a:ln>
            <a:noFill/>
          </a:ln>
        </p:spPr>
        <p:txBody>
          <a:bodyPr/>
          <a:lstStyle>
            <a:lvl1pPr indent="-202500">
              <a:buNone/>
              <a:defRPr/>
            </a:lvl1pPr>
          </a:lstStyle>
          <a:p>
            <a:pPr lvl="0"/>
            <a:r>
              <a:rPr lang="en-GB" dirty="0"/>
              <a:t> </a:t>
            </a:r>
            <a:endParaRPr lang="en-NL" dirty="0"/>
          </a:p>
        </p:txBody>
      </p:sp>
      <p:sp>
        <p:nvSpPr>
          <p:cNvPr id="9" name="Content Placeholder 8">
            <a:extLst>
              <a:ext uri="{FF2B5EF4-FFF2-40B4-BE49-F238E27FC236}">
                <a16:creationId xmlns:a16="http://schemas.microsoft.com/office/drawing/2014/main" id="{867FCF30-61EF-1F9C-74E7-B8BCA2301AFB}"/>
              </a:ext>
            </a:extLst>
          </p:cNvPr>
          <p:cNvSpPr>
            <a:spLocks noGrp="1"/>
          </p:cNvSpPr>
          <p:nvPr>
            <p:ph sz="quarter" idx="14" hasCustomPrompt="1"/>
          </p:nvPr>
        </p:nvSpPr>
        <p:spPr>
          <a:xfrm>
            <a:off x="4579463" y="2031218"/>
            <a:ext cx="4183538" cy="1269278"/>
          </a:xfrm>
          <a:prstGeom prst="roundRect">
            <a:avLst>
              <a:gd name="adj" fmla="val 11346"/>
            </a:avLst>
          </a:prstGeom>
          <a:solidFill>
            <a:schemeClr val="bg2"/>
          </a:solidFill>
          <a:ln>
            <a:noFill/>
          </a:ln>
        </p:spPr>
        <p:txBody>
          <a:bodyPr/>
          <a:lstStyle>
            <a:lvl1pPr indent="-202500">
              <a:buNone/>
              <a:defRPr/>
            </a:lvl1pPr>
          </a:lstStyle>
          <a:p>
            <a:pPr lvl="0"/>
            <a:r>
              <a:rPr lang="en-GB" dirty="0"/>
              <a:t> </a:t>
            </a:r>
            <a:endParaRPr lang="en-NL" dirty="0"/>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06876" cy="397273"/>
          </a:xfrm>
        </p:spPr>
        <p:txBody>
          <a:bodyPr wrap="square">
            <a:spAutoFit/>
          </a:bodyPr>
          <a:lstStyle>
            <a:lvl1pPr>
              <a:lnSpc>
                <a:spcPct val="90000"/>
              </a:lnSpc>
              <a:defRPr sz="2850">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7" name="Text Placeholder 6">
            <a:extLst>
              <a:ext uri="{FF2B5EF4-FFF2-40B4-BE49-F238E27FC236}">
                <a16:creationId xmlns:a16="http://schemas.microsoft.com/office/drawing/2014/main" id="{4972B9AB-1ACA-8108-60FB-8F6B5E5794D8}"/>
              </a:ext>
            </a:extLst>
          </p:cNvPr>
          <p:cNvSpPr>
            <a:spLocks noGrp="1"/>
          </p:cNvSpPr>
          <p:nvPr>
            <p:ph type="body" sz="quarter" idx="13" hasCustomPrompt="1"/>
          </p:nvPr>
        </p:nvSpPr>
        <p:spPr>
          <a:xfrm>
            <a:off x="6856146" y="2658724"/>
            <a:ext cx="1523401" cy="458046"/>
          </a:xfrm>
        </p:spPr>
        <p:txBody>
          <a:bodyPr/>
          <a:lstStyle>
            <a:lvl1pPr marL="0" indent="-202500">
              <a:buFont typeface="Arial" panose="020B0604020202020204" pitchFamily="34" charset="0"/>
              <a:buNone/>
              <a:defRPr sz="900">
                <a:solidFill>
                  <a:schemeClr val="tx1"/>
                </a:solidFill>
              </a:defRPr>
            </a:lvl1pPr>
            <a:lvl2pPr marL="405000" indent="-202500">
              <a:buFont typeface="Arial" panose="020B0604020202020204" pitchFamily="34" charset="0"/>
              <a:buChar char="•"/>
              <a:defRPr sz="1500">
                <a:solidFill>
                  <a:schemeClr val="tx1"/>
                </a:solidFill>
              </a:defRPr>
            </a:lvl2pPr>
            <a:lvl3pPr marL="675000" indent="-202500">
              <a:buFont typeface="Arial" panose="020B0604020202020204" pitchFamily="34" charset="0"/>
              <a:buChar char="•"/>
              <a:defRPr sz="1500">
                <a:solidFill>
                  <a:schemeClr val="tx1"/>
                </a:solidFill>
              </a:defRPr>
            </a:lvl3pPr>
            <a:lvl4pPr marL="1012500" indent="-202500">
              <a:buFont typeface="Arial" panose="020B0604020202020204" pitchFamily="34" charset="0"/>
              <a:buChar char="•"/>
              <a:defRPr sz="1500">
                <a:solidFill>
                  <a:schemeClr val="tx1"/>
                </a:solidFill>
              </a:defRPr>
            </a:lvl4pPr>
            <a:lvl5pPr marL="1350000" indent="-202500">
              <a:buFont typeface="Arial" panose="020B0604020202020204" pitchFamily="34" charset="0"/>
              <a:buChar char="•"/>
              <a:defRPr sz="1500">
                <a:solidFill>
                  <a:schemeClr val="tx1"/>
                </a:solidFill>
              </a:defRPr>
            </a:lvl5pPr>
          </a:lstStyle>
          <a:p>
            <a:pPr lvl="0"/>
            <a:r>
              <a:rPr lang="en-GB" dirty="0"/>
              <a:t>[Click to add text]</a:t>
            </a:r>
          </a:p>
        </p:txBody>
      </p:sp>
      <p:sp>
        <p:nvSpPr>
          <p:cNvPr id="13" name="Text Placeholder 12">
            <a:extLst>
              <a:ext uri="{FF2B5EF4-FFF2-40B4-BE49-F238E27FC236}">
                <a16:creationId xmlns:a16="http://schemas.microsoft.com/office/drawing/2014/main" id="{8B8A010C-1A2A-78FA-222D-FA8EBE3D73A9}"/>
              </a:ext>
            </a:extLst>
          </p:cNvPr>
          <p:cNvSpPr>
            <a:spLocks noGrp="1"/>
          </p:cNvSpPr>
          <p:nvPr>
            <p:ph type="body" sz="quarter" idx="15" hasCustomPrompt="1"/>
          </p:nvPr>
        </p:nvSpPr>
        <p:spPr>
          <a:xfrm>
            <a:off x="6861724" y="2227671"/>
            <a:ext cx="1520277" cy="230833"/>
          </a:xfrm>
        </p:spPr>
        <p:txBody>
          <a:bodyPr wrap="square">
            <a:spAutoFit/>
          </a:bodyPr>
          <a:lstStyle>
            <a:lvl1pPr indent="-202500">
              <a:buNone/>
              <a:defRPr sz="1500" b="1"/>
            </a:lvl1pPr>
          </a:lstStyle>
          <a:p>
            <a:pPr lvl="0"/>
            <a:r>
              <a:rPr lang="en-GB" dirty="0"/>
              <a:t>[Title]</a:t>
            </a:r>
            <a:endParaRPr lang="en-NL" dirty="0"/>
          </a:p>
        </p:txBody>
      </p:sp>
      <p:sp>
        <p:nvSpPr>
          <p:cNvPr id="17" name="Content Placeholder 8">
            <a:extLst>
              <a:ext uri="{FF2B5EF4-FFF2-40B4-BE49-F238E27FC236}">
                <a16:creationId xmlns:a16="http://schemas.microsoft.com/office/drawing/2014/main" id="{D75AA9D7-82B3-C977-2E39-E261F630E2D3}"/>
              </a:ext>
            </a:extLst>
          </p:cNvPr>
          <p:cNvSpPr>
            <a:spLocks noGrp="1"/>
          </p:cNvSpPr>
          <p:nvPr>
            <p:ph sz="quarter" idx="19" hasCustomPrompt="1"/>
          </p:nvPr>
        </p:nvSpPr>
        <p:spPr>
          <a:xfrm>
            <a:off x="4579464" y="578914"/>
            <a:ext cx="4183537" cy="1260605"/>
          </a:xfrm>
          <a:prstGeom prst="roundRect">
            <a:avLst>
              <a:gd name="adj" fmla="val 9732"/>
            </a:avLst>
          </a:prstGeom>
          <a:solidFill>
            <a:schemeClr val="bg2"/>
          </a:solidFill>
          <a:ln>
            <a:noFill/>
          </a:ln>
        </p:spPr>
        <p:txBody>
          <a:bodyPr/>
          <a:lstStyle>
            <a:lvl1pPr indent="-202500">
              <a:buNone/>
              <a:defRPr/>
            </a:lvl1pPr>
          </a:lstStyle>
          <a:p>
            <a:pPr lvl="0"/>
            <a:r>
              <a:rPr lang="en-NL" dirty="0"/>
              <a:t> </a:t>
            </a:r>
          </a:p>
        </p:txBody>
      </p:sp>
      <p:sp>
        <p:nvSpPr>
          <p:cNvPr id="18" name="Text Placeholder 6">
            <a:extLst>
              <a:ext uri="{FF2B5EF4-FFF2-40B4-BE49-F238E27FC236}">
                <a16:creationId xmlns:a16="http://schemas.microsoft.com/office/drawing/2014/main" id="{AD9BE2F1-ECAE-E163-D220-BA789DF9C498}"/>
              </a:ext>
            </a:extLst>
          </p:cNvPr>
          <p:cNvSpPr>
            <a:spLocks noGrp="1"/>
          </p:cNvSpPr>
          <p:nvPr>
            <p:ph type="body" sz="quarter" idx="20" hasCustomPrompt="1"/>
          </p:nvPr>
        </p:nvSpPr>
        <p:spPr>
          <a:xfrm>
            <a:off x="6856146" y="4105480"/>
            <a:ext cx="1525854" cy="465320"/>
          </a:xfrm>
        </p:spPr>
        <p:txBody>
          <a:bodyPr/>
          <a:lstStyle>
            <a:lvl1pPr marL="0" indent="-202500">
              <a:buFont typeface="Arial" panose="020B0604020202020204" pitchFamily="34" charset="0"/>
              <a:buNone/>
              <a:defRPr sz="1050">
                <a:solidFill>
                  <a:schemeClr val="tx1"/>
                </a:solidFill>
              </a:defRPr>
            </a:lvl1pPr>
            <a:lvl2pPr marL="405000" indent="-202500">
              <a:buFont typeface="Arial" panose="020B0604020202020204" pitchFamily="34" charset="0"/>
              <a:buChar char="•"/>
              <a:defRPr sz="1500">
                <a:solidFill>
                  <a:schemeClr val="tx1"/>
                </a:solidFill>
              </a:defRPr>
            </a:lvl2pPr>
            <a:lvl3pPr marL="675000" indent="-202500">
              <a:buFont typeface="Arial" panose="020B0604020202020204" pitchFamily="34" charset="0"/>
              <a:buChar char="•"/>
              <a:defRPr sz="1500">
                <a:solidFill>
                  <a:schemeClr val="tx1"/>
                </a:solidFill>
              </a:defRPr>
            </a:lvl3pPr>
            <a:lvl4pPr marL="1012500" indent="-202500">
              <a:buFont typeface="Arial" panose="020B0604020202020204" pitchFamily="34" charset="0"/>
              <a:buChar char="•"/>
              <a:defRPr sz="1500">
                <a:solidFill>
                  <a:schemeClr val="tx1"/>
                </a:solidFill>
              </a:defRPr>
            </a:lvl4pPr>
            <a:lvl5pPr marL="1350000" indent="-202500">
              <a:buFont typeface="Arial" panose="020B0604020202020204" pitchFamily="34" charset="0"/>
              <a:buChar char="•"/>
              <a:defRPr sz="1500">
                <a:solidFill>
                  <a:schemeClr val="tx1"/>
                </a:solidFill>
              </a:defRPr>
            </a:lvl5pPr>
          </a:lstStyle>
          <a:p>
            <a:pPr lvl="0"/>
            <a:r>
              <a:rPr lang="en-GB" dirty="0"/>
              <a:t>[Click to add text]</a:t>
            </a:r>
          </a:p>
        </p:txBody>
      </p:sp>
      <p:sp>
        <p:nvSpPr>
          <p:cNvPr id="19" name="Text Placeholder 12">
            <a:extLst>
              <a:ext uri="{FF2B5EF4-FFF2-40B4-BE49-F238E27FC236}">
                <a16:creationId xmlns:a16="http://schemas.microsoft.com/office/drawing/2014/main" id="{DD15D91C-B1AE-0640-6F3B-E0235338DF27}"/>
              </a:ext>
            </a:extLst>
          </p:cNvPr>
          <p:cNvSpPr>
            <a:spLocks noGrp="1"/>
          </p:cNvSpPr>
          <p:nvPr>
            <p:ph type="body" sz="quarter" idx="21" hasCustomPrompt="1"/>
          </p:nvPr>
        </p:nvSpPr>
        <p:spPr>
          <a:xfrm>
            <a:off x="6861724" y="3683421"/>
            <a:ext cx="1520277" cy="230833"/>
          </a:xfrm>
        </p:spPr>
        <p:txBody>
          <a:bodyPr wrap="square">
            <a:spAutoFit/>
          </a:bodyPr>
          <a:lstStyle>
            <a:lvl1pPr indent="-202500">
              <a:buNone/>
              <a:defRPr sz="1500" b="1"/>
            </a:lvl1pPr>
          </a:lstStyle>
          <a:p>
            <a:pPr lvl="0"/>
            <a:r>
              <a:rPr lang="en-GB" dirty="0"/>
              <a:t>[Title]</a:t>
            </a:r>
            <a:endParaRPr lang="en-NL" dirty="0"/>
          </a:p>
        </p:txBody>
      </p:sp>
      <p:sp>
        <p:nvSpPr>
          <p:cNvPr id="21" name="Text Placeholder 6">
            <a:extLst>
              <a:ext uri="{FF2B5EF4-FFF2-40B4-BE49-F238E27FC236}">
                <a16:creationId xmlns:a16="http://schemas.microsoft.com/office/drawing/2014/main" id="{37FB81A1-4880-F0B0-AB8E-71C3CFB083B7}"/>
              </a:ext>
            </a:extLst>
          </p:cNvPr>
          <p:cNvSpPr>
            <a:spLocks noGrp="1"/>
          </p:cNvSpPr>
          <p:nvPr>
            <p:ph type="body" sz="quarter" idx="23" hasCustomPrompt="1"/>
          </p:nvPr>
        </p:nvSpPr>
        <p:spPr>
          <a:xfrm>
            <a:off x="6861724" y="1195974"/>
            <a:ext cx="1517823" cy="461377"/>
          </a:xfrm>
        </p:spPr>
        <p:txBody>
          <a:bodyPr/>
          <a:lstStyle>
            <a:lvl1pPr marL="0" indent="-202500">
              <a:buFont typeface="Arial" panose="020B0604020202020204" pitchFamily="34" charset="0"/>
              <a:buNone/>
              <a:defRPr sz="900">
                <a:solidFill>
                  <a:schemeClr val="tx1"/>
                </a:solidFill>
              </a:defRPr>
            </a:lvl1pPr>
            <a:lvl2pPr marL="405000" indent="-202500">
              <a:buFont typeface="Arial" panose="020B0604020202020204" pitchFamily="34" charset="0"/>
              <a:buChar char="•"/>
              <a:defRPr sz="1500">
                <a:solidFill>
                  <a:schemeClr val="tx1"/>
                </a:solidFill>
              </a:defRPr>
            </a:lvl2pPr>
            <a:lvl3pPr marL="675000" indent="-202500">
              <a:buFont typeface="Arial" panose="020B0604020202020204" pitchFamily="34" charset="0"/>
              <a:buChar char="•"/>
              <a:defRPr sz="1500">
                <a:solidFill>
                  <a:schemeClr val="tx1"/>
                </a:solidFill>
              </a:defRPr>
            </a:lvl3pPr>
            <a:lvl4pPr marL="1012500" indent="-202500">
              <a:buFont typeface="Arial" panose="020B0604020202020204" pitchFamily="34" charset="0"/>
              <a:buChar char="•"/>
              <a:defRPr sz="1500">
                <a:solidFill>
                  <a:schemeClr val="tx1"/>
                </a:solidFill>
              </a:defRPr>
            </a:lvl4pPr>
            <a:lvl5pPr marL="1350000" indent="-202500">
              <a:buFont typeface="Arial" panose="020B0604020202020204" pitchFamily="34" charset="0"/>
              <a:buChar char="•"/>
              <a:defRPr sz="1500">
                <a:solidFill>
                  <a:schemeClr val="tx1"/>
                </a:solidFill>
              </a:defRPr>
            </a:lvl5pPr>
          </a:lstStyle>
          <a:p>
            <a:pPr lvl="0"/>
            <a:r>
              <a:rPr lang="en-GB" dirty="0"/>
              <a:t>[Click to add text]</a:t>
            </a:r>
          </a:p>
        </p:txBody>
      </p:sp>
      <p:sp>
        <p:nvSpPr>
          <p:cNvPr id="22" name="Text Placeholder 12">
            <a:extLst>
              <a:ext uri="{FF2B5EF4-FFF2-40B4-BE49-F238E27FC236}">
                <a16:creationId xmlns:a16="http://schemas.microsoft.com/office/drawing/2014/main" id="{DBCE8497-59B9-22C3-3602-5B513B436202}"/>
              </a:ext>
            </a:extLst>
          </p:cNvPr>
          <p:cNvSpPr>
            <a:spLocks noGrp="1"/>
          </p:cNvSpPr>
          <p:nvPr>
            <p:ph type="body" sz="quarter" idx="24" hasCustomPrompt="1"/>
          </p:nvPr>
        </p:nvSpPr>
        <p:spPr>
          <a:xfrm>
            <a:off x="6859191" y="768570"/>
            <a:ext cx="1520356" cy="230833"/>
          </a:xfrm>
        </p:spPr>
        <p:txBody>
          <a:bodyPr wrap="square">
            <a:spAutoFit/>
          </a:bodyPr>
          <a:lstStyle>
            <a:lvl1pPr indent="-202500">
              <a:buNone/>
              <a:defRPr sz="1500" b="1"/>
            </a:lvl1pPr>
          </a:lstStyle>
          <a:p>
            <a:pPr lvl="0"/>
            <a:r>
              <a:rPr lang="en-GB" dirty="0"/>
              <a:t>[Title]</a:t>
            </a:r>
            <a:endParaRPr lang="en-NL" dirty="0"/>
          </a:p>
        </p:txBody>
      </p:sp>
      <p:sp>
        <p:nvSpPr>
          <p:cNvPr id="30" name="Text Placeholder 12">
            <a:extLst>
              <a:ext uri="{FF2B5EF4-FFF2-40B4-BE49-F238E27FC236}">
                <a16:creationId xmlns:a16="http://schemas.microsoft.com/office/drawing/2014/main" id="{88F00146-C687-EC0C-65B8-E90F8F6B837B}"/>
              </a:ext>
            </a:extLst>
          </p:cNvPr>
          <p:cNvSpPr>
            <a:spLocks noGrp="1"/>
          </p:cNvSpPr>
          <p:nvPr>
            <p:ph type="body" sz="quarter" idx="25" hasCustomPrompt="1"/>
          </p:nvPr>
        </p:nvSpPr>
        <p:spPr>
          <a:xfrm>
            <a:off x="4957245" y="630070"/>
            <a:ext cx="1520356" cy="738664"/>
          </a:xfrm>
        </p:spPr>
        <p:txBody>
          <a:bodyPr wrap="square">
            <a:spAutoFit/>
          </a:bodyPr>
          <a:lstStyle>
            <a:lvl1pPr indent="-202500">
              <a:buNone/>
              <a:defRPr sz="4800" b="1"/>
            </a:lvl1pPr>
          </a:lstStyle>
          <a:p>
            <a:pPr lvl="0"/>
            <a:r>
              <a:rPr lang="en-GB" dirty="0"/>
              <a:t>#%</a:t>
            </a:r>
            <a:endParaRPr lang="en-NL" dirty="0"/>
          </a:p>
        </p:txBody>
      </p:sp>
      <p:sp>
        <p:nvSpPr>
          <p:cNvPr id="31" name="Text Placeholder 12">
            <a:extLst>
              <a:ext uri="{FF2B5EF4-FFF2-40B4-BE49-F238E27FC236}">
                <a16:creationId xmlns:a16="http://schemas.microsoft.com/office/drawing/2014/main" id="{545BCAD6-4EE7-A287-38FB-DE51F840D23F}"/>
              </a:ext>
            </a:extLst>
          </p:cNvPr>
          <p:cNvSpPr>
            <a:spLocks noGrp="1"/>
          </p:cNvSpPr>
          <p:nvPr>
            <p:ph type="body" sz="quarter" idx="26" hasCustomPrompt="1"/>
          </p:nvPr>
        </p:nvSpPr>
        <p:spPr>
          <a:xfrm>
            <a:off x="4957245" y="2089172"/>
            <a:ext cx="1520356" cy="738664"/>
          </a:xfrm>
        </p:spPr>
        <p:txBody>
          <a:bodyPr wrap="square">
            <a:spAutoFit/>
          </a:bodyPr>
          <a:lstStyle>
            <a:lvl1pPr indent="-202500">
              <a:buNone/>
              <a:defRPr sz="4800" b="1"/>
            </a:lvl1pPr>
          </a:lstStyle>
          <a:p>
            <a:pPr lvl="0"/>
            <a:r>
              <a:rPr lang="en-GB" dirty="0"/>
              <a:t>#%</a:t>
            </a:r>
            <a:endParaRPr lang="en-NL" dirty="0"/>
          </a:p>
        </p:txBody>
      </p:sp>
      <p:sp>
        <p:nvSpPr>
          <p:cNvPr id="32" name="Text Placeholder 12">
            <a:extLst>
              <a:ext uri="{FF2B5EF4-FFF2-40B4-BE49-F238E27FC236}">
                <a16:creationId xmlns:a16="http://schemas.microsoft.com/office/drawing/2014/main" id="{781B6B6F-4D0D-DBF0-CEA5-117BB6CA1651}"/>
              </a:ext>
            </a:extLst>
          </p:cNvPr>
          <p:cNvSpPr>
            <a:spLocks noGrp="1"/>
          </p:cNvSpPr>
          <p:nvPr>
            <p:ph type="body" sz="quarter" idx="27" hasCustomPrompt="1"/>
          </p:nvPr>
        </p:nvSpPr>
        <p:spPr>
          <a:xfrm>
            <a:off x="4959180" y="3544922"/>
            <a:ext cx="1520356" cy="738664"/>
          </a:xfrm>
        </p:spPr>
        <p:txBody>
          <a:bodyPr wrap="square">
            <a:spAutoFit/>
          </a:bodyPr>
          <a:lstStyle>
            <a:lvl1pPr indent="-202500">
              <a:buNone/>
              <a:defRPr sz="4800" b="1"/>
            </a:lvl1pPr>
          </a:lstStyle>
          <a:p>
            <a:pPr lvl="0"/>
            <a:r>
              <a:rPr lang="en-GB" dirty="0"/>
              <a:t>#%</a:t>
            </a:r>
            <a:endParaRPr lang="en-NL" dirty="0"/>
          </a:p>
        </p:txBody>
      </p:sp>
      <p:sp>
        <p:nvSpPr>
          <p:cNvPr id="12" name="Text Placeholder 9">
            <a:extLst>
              <a:ext uri="{FF2B5EF4-FFF2-40B4-BE49-F238E27FC236}">
                <a16:creationId xmlns:a16="http://schemas.microsoft.com/office/drawing/2014/main" id="{27D725EF-3AD0-67F8-0099-5ED3F042626C}"/>
              </a:ext>
            </a:extLst>
          </p:cNvPr>
          <p:cNvSpPr>
            <a:spLocks noGrp="1"/>
          </p:cNvSpPr>
          <p:nvPr>
            <p:ph type="body" sz="quarter" idx="16"/>
          </p:nvPr>
        </p:nvSpPr>
        <p:spPr>
          <a:xfrm>
            <a:off x="379810" y="1865710"/>
            <a:ext cx="3806876"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4245334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ard tiles_3_infographic_Zachtroze">
    <p:spTree>
      <p:nvGrpSpPr>
        <p:cNvPr id="1" name=""/>
        <p:cNvGrpSpPr/>
        <p:nvPr/>
      </p:nvGrpSpPr>
      <p:grpSpPr>
        <a:xfrm>
          <a:off x="0" y="0"/>
          <a:ext cx="0" cy="0"/>
          <a:chOff x="0" y="0"/>
          <a:chExt cx="0" cy="0"/>
        </a:xfrm>
      </p:grpSpPr>
      <p:sp>
        <p:nvSpPr>
          <p:cNvPr id="20" name="Content Placeholder 8">
            <a:extLst>
              <a:ext uri="{FF2B5EF4-FFF2-40B4-BE49-F238E27FC236}">
                <a16:creationId xmlns:a16="http://schemas.microsoft.com/office/drawing/2014/main" id="{6CC4C610-18A2-2DE4-5847-F80637C67C0F}"/>
              </a:ext>
            </a:extLst>
          </p:cNvPr>
          <p:cNvSpPr>
            <a:spLocks noGrp="1"/>
          </p:cNvSpPr>
          <p:nvPr>
            <p:ph sz="quarter" idx="22" hasCustomPrompt="1"/>
          </p:nvPr>
        </p:nvSpPr>
        <p:spPr>
          <a:xfrm>
            <a:off x="4570810" y="3492196"/>
            <a:ext cx="4193380" cy="1270304"/>
          </a:xfrm>
          <a:prstGeom prst="roundRect">
            <a:avLst>
              <a:gd name="adj" fmla="val 9814"/>
            </a:avLst>
          </a:prstGeom>
          <a:solidFill>
            <a:schemeClr val="accent4"/>
          </a:solidFill>
          <a:ln>
            <a:noFill/>
          </a:ln>
        </p:spPr>
        <p:txBody>
          <a:bodyPr/>
          <a:lstStyle>
            <a:lvl1pPr indent="-202500">
              <a:buNone/>
              <a:defRPr/>
            </a:lvl1pPr>
          </a:lstStyle>
          <a:p>
            <a:pPr lvl="0"/>
            <a:r>
              <a:rPr lang="en-GB" dirty="0"/>
              <a:t>  </a:t>
            </a:r>
            <a:endParaRPr lang="en-NL" dirty="0"/>
          </a:p>
        </p:txBody>
      </p:sp>
      <p:sp>
        <p:nvSpPr>
          <p:cNvPr id="9" name="Content Placeholder 8">
            <a:extLst>
              <a:ext uri="{FF2B5EF4-FFF2-40B4-BE49-F238E27FC236}">
                <a16:creationId xmlns:a16="http://schemas.microsoft.com/office/drawing/2014/main" id="{867FCF30-61EF-1F9C-74E7-B8BCA2301AFB}"/>
              </a:ext>
            </a:extLst>
          </p:cNvPr>
          <p:cNvSpPr>
            <a:spLocks noGrp="1"/>
          </p:cNvSpPr>
          <p:nvPr>
            <p:ph sz="quarter" idx="14" hasCustomPrompt="1"/>
          </p:nvPr>
        </p:nvSpPr>
        <p:spPr>
          <a:xfrm>
            <a:off x="4579463" y="2031218"/>
            <a:ext cx="4183538" cy="1269278"/>
          </a:xfrm>
          <a:prstGeom prst="roundRect">
            <a:avLst>
              <a:gd name="adj" fmla="val 11346"/>
            </a:avLst>
          </a:prstGeom>
          <a:solidFill>
            <a:schemeClr val="accent4"/>
          </a:solidFill>
          <a:ln>
            <a:noFill/>
          </a:ln>
        </p:spPr>
        <p:txBody>
          <a:bodyPr/>
          <a:lstStyle>
            <a:lvl1pPr indent="-202500">
              <a:buNone/>
              <a:defRPr/>
            </a:lvl1pPr>
          </a:lstStyle>
          <a:p>
            <a:pPr lvl="0"/>
            <a:r>
              <a:rPr lang="en-NL" dirty="0"/>
              <a:t> </a:t>
            </a:r>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0" y="578914"/>
            <a:ext cx="3815530" cy="397273"/>
          </a:xfrm>
        </p:spPr>
        <p:txBody>
          <a:bodyPr wrap="square">
            <a:spAutoFit/>
          </a:bodyPr>
          <a:lstStyle>
            <a:lvl1pPr>
              <a:lnSpc>
                <a:spcPct val="90000"/>
              </a:lnSpc>
              <a:defRPr sz="2850">
                <a:solidFill>
                  <a:schemeClr val="accent3"/>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3"/>
                </a:solidFill>
              </a:defRPr>
            </a:lvl1pPr>
          </a:lstStyle>
          <a:p>
            <a:r>
              <a:rPr lang="en-GB">
                <a:solidFill>
                  <a:schemeClr val="accent3"/>
                </a:solidFill>
              </a:rPr>
              <a:t>[Add footer text via: Insert → Header &amp; Footer]</a:t>
            </a:r>
            <a:endParaRPr lang="en-NL" dirty="0">
              <a:solidFill>
                <a:schemeClr val="accent3"/>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3"/>
                </a:solidFill>
              </a:defRPr>
            </a:lvl1pPr>
          </a:lstStyle>
          <a:p>
            <a:pPr algn="r"/>
            <a:endParaRPr lang="en-US" dirty="0">
              <a:solidFill>
                <a:schemeClr val="accent3"/>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3"/>
                </a:solidFill>
              </a:defRPr>
            </a:lvl1pPr>
          </a:lstStyle>
          <a:p>
            <a:fld id="{B6F15528-21DE-4FAA-801E-634DDDAF4B2B}" type="slidenum">
              <a:rPr lang="en-NL" smtClean="0"/>
              <a:pPr/>
              <a:t>‹#›</a:t>
            </a:fld>
            <a:endParaRPr lang="en-NL" dirty="0"/>
          </a:p>
        </p:txBody>
      </p:sp>
      <p:sp>
        <p:nvSpPr>
          <p:cNvPr id="7" name="Text Placeholder 6">
            <a:extLst>
              <a:ext uri="{FF2B5EF4-FFF2-40B4-BE49-F238E27FC236}">
                <a16:creationId xmlns:a16="http://schemas.microsoft.com/office/drawing/2014/main" id="{4972B9AB-1ACA-8108-60FB-8F6B5E5794D8}"/>
              </a:ext>
            </a:extLst>
          </p:cNvPr>
          <p:cNvSpPr>
            <a:spLocks noGrp="1"/>
          </p:cNvSpPr>
          <p:nvPr>
            <p:ph type="body" sz="quarter" idx="13" hasCustomPrompt="1"/>
          </p:nvPr>
        </p:nvSpPr>
        <p:spPr>
          <a:xfrm>
            <a:off x="6856146" y="2658724"/>
            <a:ext cx="1523401" cy="458046"/>
          </a:xfrm>
        </p:spPr>
        <p:txBody>
          <a:bodyPr/>
          <a:lstStyle>
            <a:lvl1pPr marL="0" indent="-202500">
              <a:buFont typeface="Arial" panose="020B0604020202020204" pitchFamily="34" charset="0"/>
              <a:buNone/>
              <a:defRPr sz="900">
                <a:solidFill>
                  <a:schemeClr val="tx1"/>
                </a:solidFill>
              </a:defRPr>
            </a:lvl1pPr>
            <a:lvl2pPr marL="405000" indent="-202500">
              <a:buFont typeface="Arial" panose="020B0604020202020204" pitchFamily="34" charset="0"/>
              <a:buChar char="•"/>
              <a:defRPr sz="1500">
                <a:solidFill>
                  <a:schemeClr val="tx1"/>
                </a:solidFill>
              </a:defRPr>
            </a:lvl2pPr>
            <a:lvl3pPr marL="675000" indent="-202500">
              <a:buFont typeface="Arial" panose="020B0604020202020204" pitchFamily="34" charset="0"/>
              <a:buChar char="•"/>
              <a:defRPr sz="1500">
                <a:solidFill>
                  <a:schemeClr val="tx1"/>
                </a:solidFill>
              </a:defRPr>
            </a:lvl3pPr>
            <a:lvl4pPr marL="1012500" indent="-202500">
              <a:buFont typeface="Arial" panose="020B0604020202020204" pitchFamily="34" charset="0"/>
              <a:buChar char="•"/>
              <a:defRPr sz="1500">
                <a:solidFill>
                  <a:schemeClr val="tx1"/>
                </a:solidFill>
              </a:defRPr>
            </a:lvl4pPr>
            <a:lvl5pPr marL="1350000" indent="-202500">
              <a:buFont typeface="Arial" panose="020B0604020202020204" pitchFamily="34" charset="0"/>
              <a:buChar char="•"/>
              <a:defRPr sz="1500">
                <a:solidFill>
                  <a:schemeClr val="tx1"/>
                </a:solidFill>
              </a:defRPr>
            </a:lvl5pPr>
          </a:lstStyle>
          <a:p>
            <a:pPr lvl="0"/>
            <a:r>
              <a:rPr lang="en-GB" dirty="0"/>
              <a:t>[Click to add text]</a:t>
            </a:r>
          </a:p>
        </p:txBody>
      </p:sp>
      <p:sp>
        <p:nvSpPr>
          <p:cNvPr id="13" name="Text Placeholder 12">
            <a:extLst>
              <a:ext uri="{FF2B5EF4-FFF2-40B4-BE49-F238E27FC236}">
                <a16:creationId xmlns:a16="http://schemas.microsoft.com/office/drawing/2014/main" id="{8B8A010C-1A2A-78FA-222D-FA8EBE3D73A9}"/>
              </a:ext>
            </a:extLst>
          </p:cNvPr>
          <p:cNvSpPr>
            <a:spLocks noGrp="1"/>
          </p:cNvSpPr>
          <p:nvPr>
            <p:ph type="body" sz="quarter" idx="15" hasCustomPrompt="1"/>
          </p:nvPr>
        </p:nvSpPr>
        <p:spPr>
          <a:xfrm>
            <a:off x="6861724" y="2227671"/>
            <a:ext cx="1520277" cy="230833"/>
          </a:xfrm>
        </p:spPr>
        <p:txBody>
          <a:bodyPr wrap="square">
            <a:spAutoFit/>
          </a:bodyPr>
          <a:lstStyle>
            <a:lvl1pPr indent="-202500">
              <a:buNone/>
              <a:defRPr sz="1500" b="1">
                <a:solidFill>
                  <a:schemeClr val="accent3"/>
                </a:solidFill>
              </a:defRPr>
            </a:lvl1pPr>
          </a:lstStyle>
          <a:p>
            <a:pPr lvl="0"/>
            <a:r>
              <a:rPr lang="en-GB" dirty="0"/>
              <a:t>[Title]</a:t>
            </a:r>
            <a:endParaRPr lang="en-NL" dirty="0"/>
          </a:p>
        </p:txBody>
      </p:sp>
      <p:sp>
        <p:nvSpPr>
          <p:cNvPr id="17" name="Content Placeholder 8">
            <a:extLst>
              <a:ext uri="{FF2B5EF4-FFF2-40B4-BE49-F238E27FC236}">
                <a16:creationId xmlns:a16="http://schemas.microsoft.com/office/drawing/2014/main" id="{D75AA9D7-82B3-C977-2E39-E261F630E2D3}"/>
              </a:ext>
            </a:extLst>
          </p:cNvPr>
          <p:cNvSpPr>
            <a:spLocks noGrp="1"/>
          </p:cNvSpPr>
          <p:nvPr>
            <p:ph sz="quarter" idx="19" hasCustomPrompt="1"/>
          </p:nvPr>
        </p:nvSpPr>
        <p:spPr>
          <a:xfrm>
            <a:off x="4579464" y="578914"/>
            <a:ext cx="4183537" cy="1260605"/>
          </a:xfrm>
          <a:prstGeom prst="roundRect">
            <a:avLst>
              <a:gd name="adj" fmla="val 9732"/>
            </a:avLst>
          </a:prstGeom>
          <a:solidFill>
            <a:schemeClr val="accent4"/>
          </a:solidFill>
          <a:ln>
            <a:noFill/>
          </a:ln>
        </p:spPr>
        <p:txBody>
          <a:bodyPr/>
          <a:lstStyle>
            <a:lvl1pPr indent="-202500">
              <a:buNone/>
              <a:defRPr/>
            </a:lvl1pPr>
          </a:lstStyle>
          <a:p>
            <a:pPr lvl="0"/>
            <a:r>
              <a:rPr lang="en-NL" dirty="0"/>
              <a:t> </a:t>
            </a:r>
          </a:p>
        </p:txBody>
      </p:sp>
      <p:sp>
        <p:nvSpPr>
          <p:cNvPr id="18" name="Text Placeholder 6">
            <a:extLst>
              <a:ext uri="{FF2B5EF4-FFF2-40B4-BE49-F238E27FC236}">
                <a16:creationId xmlns:a16="http://schemas.microsoft.com/office/drawing/2014/main" id="{AD9BE2F1-ECAE-E163-D220-BA789DF9C498}"/>
              </a:ext>
            </a:extLst>
          </p:cNvPr>
          <p:cNvSpPr>
            <a:spLocks noGrp="1"/>
          </p:cNvSpPr>
          <p:nvPr>
            <p:ph type="body" sz="quarter" idx="20" hasCustomPrompt="1"/>
          </p:nvPr>
        </p:nvSpPr>
        <p:spPr>
          <a:xfrm>
            <a:off x="6856146" y="4105480"/>
            <a:ext cx="1525854" cy="465320"/>
          </a:xfrm>
        </p:spPr>
        <p:txBody>
          <a:bodyPr/>
          <a:lstStyle>
            <a:lvl1pPr marL="0" indent="-202500">
              <a:buFont typeface="Arial" panose="020B0604020202020204" pitchFamily="34" charset="0"/>
              <a:buNone/>
              <a:defRPr sz="1050">
                <a:solidFill>
                  <a:schemeClr val="tx1"/>
                </a:solidFill>
              </a:defRPr>
            </a:lvl1pPr>
            <a:lvl2pPr marL="405000" indent="-202500">
              <a:buFont typeface="Arial" panose="020B0604020202020204" pitchFamily="34" charset="0"/>
              <a:buChar char="•"/>
              <a:defRPr sz="1500">
                <a:solidFill>
                  <a:schemeClr val="tx1"/>
                </a:solidFill>
              </a:defRPr>
            </a:lvl2pPr>
            <a:lvl3pPr marL="675000" indent="-202500">
              <a:buFont typeface="Arial" panose="020B0604020202020204" pitchFamily="34" charset="0"/>
              <a:buChar char="•"/>
              <a:defRPr sz="1500">
                <a:solidFill>
                  <a:schemeClr val="tx1"/>
                </a:solidFill>
              </a:defRPr>
            </a:lvl3pPr>
            <a:lvl4pPr marL="1012500" indent="-202500">
              <a:buFont typeface="Arial" panose="020B0604020202020204" pitchFamily="34" charset="0"/>
              <a:buChar char="•"/>
              <a:defRPr sz="1500">
                <a:solidFill>
                  <a:schemeClr val="tx1"/>
                </a:solidFill>
              </a:defRPr>
            </a:lvl4pPr>
            <a:lvl5pPr marL="1350000" indent="-202500">
              <a:buFont typeface="Arial" panose="020B0604020202020204" pitchFamily="34" charset="0"/>
              <a:buChar char="•"/>
              <a:defRPr sz="1500">
                <a:solidFill>
                  <a:schemeClr val="tx1"/>
                </a:solidFill>
              </a:defRPr>
            </a:lvl5pPr>
          </a:lstStyle>
          <a:p>
            <a:pPr lvl="0"/>
            <a:r>
              <a:rPr lang="en-GB" dirty="0"/>
              <a:t>[Click to add text]</a:t>
            </a:r>
          </a:p>
        </p:txBody>
      </p:sp>
      <p:sp>
        <p:nvSpPr>
          <p:cNvPr id="19" name="Text Placeholder 12">
            <a:extLst>
              <a:ext uri="{FF2B5EF4-FFF2-40B4-BE49-F238E27FC236}">
                <a16:creationId xmlns:a16="http://schemas.microsoft.com/office/drawing/2014/main" id="{DD15D91C-B1AE-0640-6F3B-E0235338DF27}"/>
              </a:ext>
            </a:extLst>
          </p:cNvPr>
          <p:cNvSpPr>
            <a:spLocks noGrp="1"/>
          </p:cNvSpPr>
          <p:nvPr>
            <p:ph type="body" sz="quarter" idx="21" hasCustomPrompt="1"/>
          </p:nvPr>
        </p:nvSpPr>
        <p:spPr>
          <a:xfrm>
            <a:off x="6861724" y="3683421"/>
            <a:ext cx="1520277" cy="230833"/>
          </a:xfrm>
        </p:spPr>
        <p:txBody>
          <a:bodyPr wrap="square">
            <a:spAutoFit/>
          </a:bodyPr>
          <a:lstStyle>
            <a:lvl1pPr indent="-202500">
              <a:buNone/>
              <a:defRPr sz="1500" b="1">
                <a:solidFill>
                  <a:schemeClr val="accent3"/>
                </a:solidFill>
              </a:defRPr>
            </a:lvl1pPr>
          </a:lstStyle>
          <a:p>
            <a:pPr lvl="0"/>
            <a:r>
              <a:rPr lang="en-GB" dirty="0"/>
              <a:t>[Title]</a:t>
            </a:r>
            <a:endParaRPr lang="en-NL" dirty="0"/>
          </a:p>
        </p:txBody>
      </p:sp>
      <p:sp>
        <p:nvSpPr>
          <p:cNvPr id="21" name="Text Placeholder 6">
            <a:extLst>
              <a:ext uri="{FF2B5EF4-FFF2-40B4-BE49-F238E27FC236}">
                <a16:creationId xmlns:a16="http://schemas.microsoft.com/office/drawing/2014/main" id="{37FB81A1-4880-F0B0-AB8E-71C3CFB083B7}"/>
              </a:ext>
            </a:extLst>
          </p:cNvPr>
          <p:cNvSpPr>
            <a:spLocks noGrp="1"/>
          </p:cNvSpPr>
          <p:nvPr>
            <p:ph type="body" sz="quarter" idx="23" hasCustomPrompt="1"/>
          </p:nvPr>
        </p:nvSpPr>
        <p:spPr>
          <a:xfrm>
            <a:off x="6861724" y="1195974"/>
            <a:ext cx="1517823" cy="461377"/>
          </a:xfrm>
        </p:spPr>
        <p:txBody>
          <a:bodyPr/>
          <a:lstStyle>
            <a:lvl1pPr marL="0" indent="-202500">
              <a:buFont typeface="Arial" panose="020B0604020202020204" pitchFamily="34" charset="0"/>
              <a:buNone/>
              <a:defRPr sz="900">
                <a:solidFill>
                  <a:schemeClr val="tx1"/>
                </a:solidFill>
              </a:defRPr>
            </a:lvl1pPr>
            <a:lvl2pPr marL="405000" indent="-202500">
              <a:buFont typeface="Arial" panose="020B0604020202020204" pitchFamily="34" charset="0"/>
              <a:buChar char="•"/>
              <a:defRPr sz="1500">
                <a:solidFill>
                  <a:schemeClr val="tx1"/>
                </a:solidFill>
              </a:defRPr>
            </a:lvl2pPr>
            <a:lvl3pPr marL="675000" indent="-202500">
              <a:buFont typeface="Arial" panose="020B0604020202020204" pitchFamily="34" charset="0"/>
              <a:buChar char="•"/>
              <a:defRPr sz="1500">
                <a:solidFill>
                  <a:schemeClr val="tx1"/>
                </a:solidFill>
              </a:defRPr>
            </a:lvl3pPr>
            <a:lvl4pPr marL="1012500" indent="-202500">
              <a:buFont typeface="Arial" panose="020B0604020202020204" pitchFamily="34" charset="0"/>
              <a:buChar char="•"/>
              <a:defRPr sz="1500">
                <a:solidFill>
                  <a:schemeClr val="tx1"/>
                </a:solidFill>
              </a:defRPr>
            </a:lvl4pPr>
            <a:lvl5pPr marL="1350000" indent="-202500">
              <a:buFont typeface="Arial" panose="020B0604020202020204" pitchFamily="34" charset="0"/>
              <a:buChar char="•"/>
              <a:defRPr sz="1500">
                <a:solidFill>
                  <a:schemeClr val="tx1"/>
                </a:solidFill>
              </a:defRPr>
            </a:lvl5pPr>
          </a:lstStyle>
          <a:p>
            <a:pPr lvl="0"/>
            <a:r>
              <a:rPr lang="en-GB" dirty="0"/>
              <a:t>[Click to add text]</a:t>
            </a:r>
          </a:p>
        </p:txBody>
      </p:sp>
      <p:sp>
        <p:nvSpPr>
          <p:cNvPr id="22" name="Text Placeholder 12">
            <a:extLst>
              <a:ext uri="{FF2B5EF4-FFF2-40B4-BE49-F238E27FC236}">
                <a16:creationId xmlns:a16="http://schemas.microsoft.com/office/drawing/2014/main" id="{DBCE8497-59B9-22C3-3602-5B513B436202}"/>
              </a:ext>
            </a:extLst>
          </p:cNvPr>
          <p:cNvSpPr>
            <a:spLocks noGrp="1"/>
          </p:cNvSpPr>
          <p:nvPr>
            <p:ph type="body" sz="quarter" idx="24" hasCustomPrompt="1"/>
          </p:nvPr>
        </p:nvSpPr>
        <p:spPr>
          <a:xfrm>
            <a:off x="6859191" y="768570"/>
            <a:ext cx="1520356" cy="230833"/>
          </a:xfrm>
        </p:spPr>
        <p:txBody>
          <a:bodyPr wrap="square">
            <a:spAutoFit/>
          </a:bodyPr>
          <a:lstStyle>
            <a:lvl1pPr indent="-202500">
              <a:buNone/>
              <a:defRPr sz="1500" b="1">
                <a:solidFill>
                  <a:schemeClr val="accent3"/>
                </a:solidFill>
              </a:defRPr>
            </a:lvl1pPr>
          </a:lstStyle>
          <a:p>
            <a:pPr lvl="0"/>
            <a:r>
              <a:rPr lang="en-GB" dirty="0"/>
              <a:t>[Title]</a:t>
            </a:r>
            <a:endParaRPr lang="en-NL" dirty="0"/>
          </a:p>
        </p:txBody>
      </p:sp>
      <p:sp>
        <p:nvSpPr>
          <p:cNvPr id="30" name="Text Placeholder 12">
            <a:extLst>
              <a:ext uri="{FF2B5EF4-FFF2-40B4-BE49-F238E27FC236}">
                <a16:creationId xmlns:a16="http://schemas.microsoft.com/office/drawing/2014/main" id="{88F00146-C687-EC0C-65B8-E90F8F6B837B}"/>
              </a:ext>
            </a:extLst>
          </p:cNvPr>
          <p:cNvSpPr>
            <a:spLocks noGrp="1"/>
          </p:cNvSpPr>
          <p:nvPr>
            <p:ph type="body" sz="quarter" idx="25" hasCustomPrompt="1"/>
          </p:nvPr>
        </p:nvSpPr>
        <p:spPr>
          <a:xfrm>
            <a:off x="4957245" y="630070"/>
            <a:ext cx="1520356" cy="738664"/>
          </a:xfrm>
        </p:spPr>
        <p:txBody>
          <a:bodyPr wrap="square">
            <a:spAutoFit/>
          </a:bodyPr>
          <a:lstStyle>
            <a:lvl1pPr indent="-202500">
              <a:buNone/>
              <a:defRPr sz="4800" b="1">
                <a:solidFill>
                  <a:schemeClr val="accent3"/>
                </a:solidFill>
              </a:defRPr>
            </a:lvl1pPr>
          </a:lstStyle>
          <a:p>
            <a:pPr lvl="0"/>
            <a:r>
              <a:rPr lang="en-GB" dirty="0"/>
              <a:t>#%</a:t>
            </a:r>
            <a:endParaRPr lang="en-NL" dirty="0"/>
          </a:p>
        </p:txBody>
      </p:sp>
      <p:sp>
        <p:nvSpPr>
          <p:cNvPr id="31" name="Text Placeholder 12">
            <a:extLst>
              <a:ext uri="{FF2B5EF4-FFF2-40B4-BE49-F238E27FC236}">
                <a16:creationId xmlns:a16="http://schemas.microsoft.com/office/drawing/2014/main" id="{545BCAD6-4EE7-A287-38FB-DE51F840D23F}"/>
              </a:ext>
            </a:extLst>
          </p:cNvPr>
          <p:cNvSpPr>
            <a:spLocks noGrp="1"/>
          </p:cNvSpPr>
          <p:nvPr>
            <p:ph type="body" sz="quarter" idx="26" hasCustomPrompt="1"/>
          </p:nvPr>
        </p:nvSpPr>
        <p:spPr>
          <a:xfrm>
            <a:off x="4957245" y="2089172"/>
            <a:ext cx="1520356" cy="738664"/>
          </a:xfrm>
        </p:spPr>
        <p:txBody>
          <a:bodyPr wrap="square">
            <a:spAutoFit/>
          </a:bodyPr>
          <a:lstStyle>
            <a:lvl1pPr indent="-202500">
              <a:buNone/>
              <a:defRPr sz="4800" b="1">
                <a:solidFill>
                  <a:schemeClr val="accent3"/>
                </a:solidFill>
              </a:defRPr>
            </a:lvl1pPr>
          </a:lstStyle>
          <a:p>
            <a:pPr lvl="0"/>
            <a:r>
              <a:rPr lang="en-GB" dirty="0"/>
              <a:t>#%</a:t>
            </a:r>
            <a:endParaRPr lang="en-NL" dirty="0"/>
          </a:p>
        </p:txBody>
      </p:sp>
      <p:sp>
        <p:nvSpPr>
          <p:cNvPr id="32" name="Text Placeholder 12">
            <a:extLst>
              <a:ext uri="{FF2B5EF4-FFF2-40B4-BE49-F238E27FC236}">
                <a16:creationId xmlns:a16="http://schemas.microsoft.com/office/drawing/2014/main" id="{781B6B6F-4D0D-DBF0-CEA5-117BB6CA1651}"/>
              </a:ext>
            </a:extLst>
          </p:cNvPr>
          <p:cNvSpPr>
            <a:spLocks noGrp="1"/>
          </p:cNvSpPr>
          <p:nvPr>
            <p:ph type="body" sz="quarter" idx="27" hasCustomPrompt="1"/>
          </p:nvPr>
        </p:nvSpPr>
        <p:spPr>
          <a:xfrm>
            <a:off x="4959180" y="3544922"/>
            <a:ext cx="1520356" cy="738664"/>
          </a:xfrm>
        </p:spPr>
        <p:txBody>
          <a:bodyPr wrap="square">
            <a:spAutoFit/>
          </a:bodyPr>
          <a:lstStyle>
            <a:lvl1pPr indent="-202500">
              <a:buNone/>
              <a:defRPr sz="4800" b="1">
                <a:solidFill>
                  <a:schemeClr val="accent3"/>
                </a:solidFill>
              </a:defRPr>
            </a:lvl1pPr>
          </a:lstStyle>
          <a:p>
            <a:pPr lvl="0"/>
            <a:r>
              <a:rPr lang="en-GB" dirty="0"/>
              <a:t>#%</a:t>
            </a:r>
            <a:endParaRPr lang="en-NL" dirty="0"/>
          </a:p>
        </p:txBody>
      </p:sp>
      <p:pic>
        <p:nvPicPr>
          <p:cNvPr id="8" name="Graphic 7">
            <a:extLst>
              <a:ext uri="{FF2B5EF4-FFF2-40B4-BE49-F238E27FC236}">
                <a16:creationId xmlns:a16="http://schemas.microsoft.com/office/drawing/2014/main" id="{72F3D22F-2273-2CA4-E4C3-0A3E77276E9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9810" y="4564586"/>
            <a:ext cx="1905000" cy="285750"/>
          </a:xfrm>
          <a:prstGeom prst="rect">
            <a:avLst/>
          </a:prstGeom>
        </p:spPr>
      </p:pic>
      <p:sp>
        <p:nvSpPr>
          <p:cNvPr id="6" name="Text Placeholder 9">
            <a:extLst>
              <a:ext uri="{FF2B5EF4-FFF2-40B4-BE49-F238E27FC236}">
                <a16:creationId xmlns:a16="http://schemas.microsoft.com/office/drawing/2014/main" id="{2B8001D4-3FCC-566A-565A-75BFFA615A91}"/>
              </a:ext>
            </a:extLst>
          </p:cNvPr>
          <p:cNvSpPr>
            <a:spLocks noGrp="1"/>
          </p:cNvSpPr>
          <p:nvPr>
            <p:ph type="body" sz="quarter" idx="16"/>
          </p:nvPr>
        </p:nvSpPr>
        <p:spPr>
          <a:xfrm>
            <a:off x="379810" y="1865710"/>
            <a:ext cx="3806876" cy="2138253"/>
          </a:xfrm>
        </p:spPr>
        <p:txBody>
          <a:bodyPr/>
          <a:lstStyle>
            <a:lvl1pPr marL="0" indent="-202500">
              <a:defRPr>
                <a:solidFill>
                  <a:schemeClr val="accent3"/>
                </a:solidFill>
              </a:defRPr>
            </a:lvl1pPr>
            <a:lvl2pPr marL="405000" indent="-202500">
              <a:buFont typeface="System Font Regular"/>
              <a:buChar char="-"/>
              <a:defRPr sz="1350">
                <a:solidFill>
                  <a:schemeClr val="accent3"/>
                </a:solidFill>
              </a:defRPr>
            </a:lvl2pPr>
            <a:lvl3pPr marL="607500" indent="-202500">
              <a:buFont typeface="System Font Regular"/>
              <a:buChar char="-"/>
              <a:defRPr sz="120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90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1899513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ard tiles_3_infographic_Botergeel">
    <p:spTree>
      <p:nvGrpSpPr>
        <p:cNvPr id="1" name=""/>
        <p:cNvGrpSpPr/>
        <p:nvPr/>
      </p:nvGrpSpPr>
      <p:grpSpPr>
        <a:xfrm>
          <a:off x="0" y="0"/>
          <a:ext cx="0" cy="0"/>
          <a:chOff x="0" y="0"/>
          <a:chExt cx="0" cy="0"/>
        </a:xfrm>
      </p:grpSpPr>
      <p:sp>
        <p:nvSpPr>
          <p:cNvPr id="20" name="Content Placeholder 8">
            <a:extLst>
              <a:ext uri="{FF2B5EF4-FFF2-40B4-BE49-F238E27FC236}">
                <a16:creationId xmlns:a16="http://schemas.microsoft.com/office/drawing/2014/main" id="{6CC4C610-18A2-2DE4-5847-F80637C67C0F}"/>
              </a:ext>
            </a:extLst>
          </p:cNvPr>
          <p:cNvSpPr>
            <a:spLocks noGrp="1"/>
          </p:cNvSpPr>
          <p:nvPr>
            <p:ph sz="quarter" idx="22" hasCustomPrompt="1"/>
          </p:nvPr>
        </p:nvSpPr>
        <p:spPr>
          <a:xfrm>
            <a:off x="4570810" y="3492196"/>
            <a:ext cx="4193380" cy="1270304"/>
          </a:xfrm>
          <a:prstGeom prst="roundRect">
            <a:avLst>
              <a:gd name="adj" fmla="val 9814"/>
            </a:avLst>
          </a:prstGeom>
          <a:solidFill>
            <a:schemeClr val="accent6"/>
          </a:solidFill>
          <a:ln>
            <a:noFill/>
          </a:ln>
        </p:spPr>
        <p:txBody>
          <a:bodyPr/>
          <a:lstStyle>
            <a:lvl1pPr indent="-202500">
              <a:buNone/>
              <a:defRPr/>
            </a:lvl1pPr>
          </a:lstStyle>
          <a:p>
            <a:pPr lvl="0"/>
            <a:r>
              <a:rPr lang="en-GB" dirty="0"/>
              <a:t> </a:t>
            </a:r>
            <a:endParaRPr lang="en-NL" dirty="0"/>
          </a:p>
        </p:txBody>
      </p:sp>
      <p:sp>
        <p:nvSpPr>
          <p:cNvPr id="9" name="Content Placeholder 8">
            <a:extLst>
              <a:ext uri="{FF2B5EF4-FFF2-40B4-BE49-F238E27FC236}">
                <a16:creationId xmlns:a16="http://schemas.microsoft.com/office/drawing/2014/main" id="{867FCF30-61EF-1F9C-74E7-B8BCA2301AFB}"/>
              </a:ext>
            </a:extLst>
          </p:cNvPr>
          <p:cNvSpPr>
            <a:spLocks noGrp="1"/>
          </p:cNvSpPr>
          <p:nvPr>
            <p:ph sz="quarter" idx="14" hasCustomPrompt="1"/>
          </p:nvPr>
        </p:nvSpPr>
        <p:spPr>
          <a:xfrm>
            <a:off x="4579463" y="2031218"/>
            <a:ext cx="4183538" cy="1269278"/>
          </a:xfrm>
          <a:prstGeom prst="roundRect">
            <a:avLst>
              <a:gd name="adj" fmla="val 11346"/>
            </a:avLst>
          </a:prstGeom>
          <a:solidFill>
            <a:schemeClr val="accent6"/>
          </a:solidFill>
          <a:ln>
            <a:noFill/>
          </a:ln>
        </p:spPr>
        <p:txBody>
          <a:bodyPr/>
          <a:lstStyle>
            <a:lvl1pPr indent="-202500">
              <a:buNone/>
              <a:defRPr/>
            </a:lvl1pPr>
          </a:lstStyle>
          <a:p>
            <a:pPr lvl="0"/>
            <a:r>
              <a:rPr lang="en-NL" dirty="0"/>
              <a:t> </a:t>
            </a:r>
          </a:p>
        </p:txBody>
      </p:sp>
      <p:sp>
        <p:nvSpPr>
          <p:cNvPr id="2" name="Title 1">
            <a:extLst>
              <a:ext uri="{FF2B5EF4-FFF2-40B4-BE49-F238E27FC236}">
                <a16:creationId xmlns:a16="http://schemas.microsoft.com/office/drawing/2014/main" id="{64A3E6DD-6EA1-FB37-866B-74A580F35F4A}"/>
              </a:ext>
            </a:extLst>
          </p:cNvPr>
          <p:cNvSpPr>
            <a:spLocks noGrp="1"/>
          </p:cNvSpPr>
          <p:nvPr>
            <p:ph type="title" hasCustomPrompt="1"/>
          </p:nvPr>
        </p:nvSpPr>
        <p:spPr>
          <a:xfrm>
            <a:off x="379811" y="578914"/>
            <a:ext cx="3810000" cy="397273"/>
          </a:xfrm>
        </p:spPr>
        <p:txBody>
          <a:bodyPr wrap="square">
            <a:spAutoFit/>
          </a:bodyPr>
          <a:lstStyle>
            <a:lvl1pPr>
              <a:lnSpc>
                <a:spcPct val="90000"/>
              </a:lnSpc>
              <a:defRPr sz="2850">
                <a:solidFill>
                  <a:schemeClr val="tx1"/>
                </a:solidFill>
              </a:defRPr>
            </a:lvl1pPr>
          </a:lstStyle>
          <a:p>
            <a:r>
              <a:rPr lang="en-NL" dirty="0"/>
              <a:t>[Title]</a:t>
            </a:r>
          </a:p>
        </p:txBody>
      </p:sp>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7" name="Text Placeholder 6">
            <a:extLst>
              <a:ext uri="{FF2B5EF4-FFF2-40B4-BE49-F238E27FC236}">
                <a16:creationId xmlns:a16="http://schemas.microsoft.com/office/drawing/2014/main" id="{4972B9AB-1ACA-8108-60FB-8F6B5E5794D8}"/>
              </a:ext>
            </a:extLst>
          </p:cNvPr>
          <p:cNvSpPr>
            <a:spLocks noGrp="1"/>
          </p:cNvSpPr>
          <p:nvPr>
            <p:ph type="body" sz="quarter" idx="13" hasCustomPrompt="1"/>
          </p:nvPr>
        </p:nvSpPr>
        <p:spPr>
          <a:xfrm>
            <a:off x="6856146" y="2658724"/>
            <a:ext cx="1523401" cy="458046"/>
          </a:xfrm>
        </p:spPr>
        <p:txBody>
          <a:bodyPr/>
          <a:lstStyle>
            <a:lvl1pPr marL="0" indent="-202500">
              <a:buFont typeface="Arial" panose="020B0604020202020204" pitchFamily="34" charset="0"/>
              <a:buNone/>
              <a:defRPr sz="900">
                <a:solidFill>
                  <a:schemeClr val="tx1"/>
                </a:solidFill>
              </a:defRPr>
            </a:lvl1pPr>
            <a:lvl2pPr marL="405000" indent="-202500">
              <a:buFont typeface="Arial" panose="020B0604020202020204" pitchFamily="34" charset="0"/>
              <a:buChar char="•"/>
              <a:defRPr sz="1500">
                <a:solidFill>
                  <a:schemeClr val="tx1"/>
                </a:solidFill>
              </a:defRPr>
            </a:lvl2pPr>
            <a:lvl3pPr marL="675000" indent="-202500">
              <a:buFont typeface="Arial" panose="020B0604020202020204" pitchFamily="34" charset="0"/>
              <a:buChar char="•"/>
              <a:defRPr sz="1500">
                <a:solidFill>
                  <a:schemeClr val="tx1"/>
                </a:solidFill>
              </a:defRPr>
            </a:lvl3pPr>
            <a:lvl4pPr marL="1012500" indent="-202500">
              <a:buFont typeface="Arial" panose="020B0604020202020204" pitchFamily="34" charset="0"/>
              <a:buChar char="•"/>
              <a:defRPr sz="1500">
                <a:solidFill>
                  <a:schemeClr val="tx1"/>
                </a:solidFill>
              </a:defRPr>
            </a:lvl4pPr>
            <a:lvl5pPr marL="1350000" indent="-202500">
              <a:buFont typeface="Arial" panose="020B0604020202020204" pitchFamily="34" charset="0"/>
              <a:buChar char="•"/>
              <a:defRPr sz="1500">
                <a:solidFill>
                  <a:schemeClr val="tx1"/>
                </a:solidFill>
              </a:defRPr>
            </a:lvl5pPr>
          </a:lstStyle>
          <a:p>
            <a:pPr lvl="0"/>
            <a:r>
              <a:rPr lang="en-GB" dirty="0"/>
              <a:t>[Click to add text]</a:t>
            </a:r>
          </a:p>
        </p:txBody>
      </p:sp>
      <p:sp>
        <p:nvSpPr>
          <p:cNvPr id="13" name="Text Placeholder 12">
            <a:extLst>
              <a:ext uri="{FF2B5EF4-FFF2-40B4-BE49-F238E27FC236}">
                <a16:creationId xmlns:a16="http://schemas.microsoft.com/office/drawing/2014/main" id="{8B8A010C-1A2A-78FA-222D-FA8EBE3D73A9}"/>
              </a:ext>
            </a:extLst>
          </p:cNvPr>
          <p:cNvSpPr>
            <a:spLocks noGrp="1"/>
          </p:cNvSpPr>
          <p:nvPr>
            <p:ph type="body" sz="quarter" idx="15" hasCustomPrompt="1"/>
          </p:nvPr>
        </p:nvSpPr>
        <p:spPr>
          <a:xfrm>
            <a:off x="6861724" y="2227671"/>
            <a:ext cx="1520277" cy="230833"/>
          </a:xfrm>
        </p:spPr>
        <p:txBody>
          <a:bodyPr wrap="square">
            <a:spAutoFit/>
          </a:bodyPr>
          <a:lstStyle>
            <a:lvl1pPr indent="-202500">
              <a:buNone/>
              <a:defRPr sz="1500" b="1"/>
            </a:lvl1pPr>
          </a:lstStyle>
          <a:p>
            <a:pPr lvl="0"/>
            <a:r>
              <a:rPr lang="en-GB" dirty="0"/>
              <a:t>[Title]</a:t>
            </a:r>
            <a:endParaRPr lang="en-NL" dirty="0"/>
          </a:p>
        </p:txBody>
      </p:sp>
      <p:sp>
        <p:nvSpPr>
          <p:cNvPr id="17" name="Content Placeholder 8">
            <a:extLst>
              <a:ext uri="{FF2B5EF4-FFF2-40B4-BE49-F238E27FC236}">
                <a16:creationId xmlns:a16="http://schemas.microsoft.com/office/drawing/2014/main" id="{D75AA9D7-82B3-C977-2E39-E261F630E2D3}"/>
              </a:ext>
            </a:extLst>
          </p:cNvPr>
          <p:cNvSpPr>
            <a:spLocks noGrp="1"/>
          </p:cNvSpPr>
          <p:nvPr>
            <p:ph sz="quarter" idx="19" hasCustomPrompt="1"/>
          </p:nvPr>
        </p:nvSpPr>
        <p:spPr>
          <a:xfrm>
            <a:off x="4579464" y="578914"/>
            <a:ext cx="4183537" cy="1260605"/>
          </a:xfrm>
          <a:prstGeom prst="roundRect">
            <a:avLst>
              <a:gd name="adj" fmla="val 9732"/>
            </a:avLst>
          </a:prstGeom>
          <a:solidFill>
            <a:schemeClr val="accent6"/>
          </a:solidFill>
          <a:ln>
            <a:noFill/>
          </a:ln>
        </p:spPr>
        <p:txBody>
          <a:bodyPr/>
          <a:lstStyle>
            <a:lvl1pPr indent="-202500">
              <a:buNone/>
              <a:defRPr/>
            </a:lvl1pPr>
          </a:lstStyle>
          <a:p>
            <a:pPr lvl="0"/>
            <a:r>
              <a:rPr lang="en-NL" dirty="0"/>
              <a:t> </a:t>
            </a:r>
          </a:p>
        </p:txBody>
      </p:sp>
      <p:sp>
        <p:nvSpPr>
          <p:cNvPr id="18" name="Text Placeholder 6">
            <a:extLst>
              <a:ext uri="{FF2B5EF4-FFF2-40B4-BE49-F238E27FC236}">
                <a16:creationId xmlns:a16="http://schemas.microsoft.com/office/drawing/2014/main" id="{AD9BE2F1-ECAE-E163-D220-BA789DF9C498}"/>
              </a:ext>
            </a:extLst>
          </p:cNvPr>
          <p:cNvSpPr>
            <a:spLocks noGrp="1"/>
          </p:cNvSpPr>
          <p:nvPr>
            <p:ph type="body" sz="quarter" idx="20" hasCustomPrompt="1"/>
          </p:nvPr>
        </p:nvSpPr>
        <p:spPr>
          <a:xfrm>
            <a:off x="6856146" y="4105480"/>
            <a:ext cx="1525854" cy="465320"/>
          </a:xfrm>
        </p:spPr>
        <p:txBody>
          <a:bodyPr/>
          <a:lstStyle>
            <a:lvl1pPr marL="0" indent="-202500">
              <a:buFont typeface="Arial" panose="020B0604020202020204" pitchFamily="34" charset="0"/>
              <a:buNone/>
              <a:defRPr sz="1050">
                <a:solidFill>
                  <a:schemeClr val="tx1"/>
                </a:solidFill>
              </a:defRPr>
            </a:lvl1pPr>
            <a:lvl2pPr marL="405000" indent="-202500">
              <a:buFont typeface="Arial" panose="020B0604020202020204" pitchFamily="34" charset="0"/>
              <a:buChar char="•"/>
              <a:defRPr sz="1500">
                <a:solidFill>
                  <a:schemeClr val="tx1"/>
                </a:solidFill>
              </a:defRPr>
            </a:lvl2pPr>
            <a:lvl3pPr marL="675000" indent="-202500">
              <a:buFont typeface="Arial" panose="020B0604020202020204" pitchFamily="34" charset="0"/>
              <a:buChar char="•"/>
              <a:defRPr sz="1500">
                <a:solidFill>
                  <a:schemeClr val="tx1"/>
                </a:solidFill>
              </a:defRPr>
            </a:lvl3pPr>
            <a:lvl4pPr marL="1012500" indent="-202500">
              <a:buFont typeface="Arial" panose="020B0604020202020204" pitchFamily="34" charset="0"/>
              <a:buChar char="•"/>
              <a:defRPr sz="1500">
                <a:solidFill>
                  <a:schemeClr val="tx1"/>
                </a:solidFill>
              </a:defRPr>
            </a:lvl4pPr>
            <a:lvl5pPr marL="1350000" indent="-202500">
              <a:buFont typeface="Arial" panose="020B0604020202020204" pitchFamily="34" charset="0"/>
              <a:buChar char="•"/>
              <a:defRPr sz="1500">
                <a:solidFill>
                  <a:schemeClr val="tx1"/>
                </a:solidFill>
              </a:defRPr>
            </a:lvl5pPr>
          </a:lstStyle>
          <a:p>
            <a:pPr lvl="0"/>
            <a:r>
              <a:rPr lang="en-GB" dirty="0"/>
              <a:t>[Click to add text]</a:t>
            </a:r>
          </a:p>
        </p:txBody>
      </p:sp>
      <p:sp>
        <p:nvSpPr>
          <p:cNvPr id="19" name="Text Placeholder 12">
            <a:extLst>
              <a:ext uri="{FF2B5EF4-FFF2-40B4-BE49-F238E27FC236}">
                <a16:creationId xmlns:a16="http://schemas.microsoft.com/office/drawing/2014/main" id="{DD15D91C-B1AE-0640-6F3B-E0235338DF27}"/>
              </a:ext>
            </a:extLst>
          </p:cNvPr>
          <p:cNvSpPr>
            <a:spLocks noGrp="1"/>
          </p:cNvSpPr>
          <p:nvPr>
            <p:ph type="body" sz="quarter" idx="21" hasCustomPrompt="1"/>
          </p:nvPr>
        </p:nvSpPr>
        <p:spPr>
          <a:xfrm>
            <a:off x="6861724" y="3683421"/>
            <a:ext cx="1520277" cy="230833"/>
          </a:xfrm>
        </p:spPr>
        <p:txBody>
          <a:bodyPr wrap="square">
            <a:spAutoFit/>
          </a:bodyPr>
          <a:lstStyle>
            <a:lvl1pPr indent="-202500">
              <a:buNone/>
              <a:defRPr sz="1500" b="1"/>
            </a:lvl1pPr>
          </a:lstStyle>
          <a:p>
            <a:pPr lvl="0"/>
            <a:r>
              <a:rPr lang="en-GB" dirty="0"/>
              <a:t>[Title]</a:t>
            </a:r>
            <a:endParaRPr lang="en-NL" dirty="0"/>
          </a:p>
        </p:txBody>
      </p:sp>
      <p:sp>
        <p:nvSpPr>
          <p:cNvPr id="21" name="Text Placeholder 6">
            <a:extLst>
              <a:ext uri="{FF2B5EF4-FFF2-40B4-BE49-F238E27FC236}">
                <a16:creationId xmlns:a16="http://schemas.microsoft.com/office/drawing/2014/main" id="{37FB81A1-4880-F0B0-AB8E-71C3CFB083B7}"/>
              </a:ext>
            </a:extLst>
          </p:cNvPr>
          <p:cNvSpPr>
            <a:spLocks noGrp="1"/>
          </p:cNvSpPr>
          <p:nvPr>
            <p:ph type="body" sz="quarter" idx="23" hasCustomPrompt="1"/>
          </p:nvPr>
        </p:nvSpPr>
        <p:spPr>
          <a:xfrm>
            <a:off x="6861724" y="1195974"/>
            <a:ext cx="1517823" cy="461377"/>
          </a:xfrm>
        </p:spPr>
        <p:txBody>
          <a:bodyPr/>
          <a:lstStyle>
            <a:lvl1pPr marL="0" indent="-202500">
              <a:buFont typeface="Arial" panose="020B0604020202020204" pitchFamily="34" charset="0"/>
              <a:buNone/>
              <a:defRPr sz="900">
                <a:solidFill>
                  <a:schemeClr val="tx1"/>
                </a:solidFill>
              </a:defRPr>
            </a:lvl1pPr>
            <a:lvl2pPr marL="405000" indent="-202500">
              <a:buFont typeface="Arial" panose="020B0604020202020204" pitchFamily="34" charset="0"/>
              <a:buChar char="•"/>
              <a:defRPr sz="1500">
                <a:solidFill>
                  <a:schemeClr val="tx1"/>
                </a:solidFill>
              </a:defRPr>
            </a:lvl2pPr>
            <a:lvl3pPr marL="675000" indent="-202500">
              <a:buFont typeface="Arial" panose="020B0604020202020204" pitchFamily="34" charset="0"/>
              <a:buChar char="•"/>
              <a:defRPr sz="1500">
                <a:solidFill>
                  <a:schemeClr val="tx1"/>
                </a:solidFill>
              </a:defRPr>
            </a:lvl3pPr>
            <a:lvl4pPr marL="1012500" indent="-202500">
              <a:buFont typeface="Arial" panose="020B0604020202020204" pitchFamily="34" charset="0"/>
              <a:buChar char="•"/>
              <a:defRPr sz="1500">
                <a:solidFill>
                  <a:schemeClr val="tx1"/>
                </a:solidFill>
              </a:defRPr>
            </a:lvl4pPr>
            <a:lvl5pPr marL="1350000" indent="-202500">
              <a:buFont typeface="Arial" panose="020B0604020202020204" pitchFamily="34" charset="0"/>
              <a:buChar char="•"/>
              <a:defRPr sz="1500">
                <a:solidFill>
                  <a:schemeClr val="tx1"/>
                </a:solidFill>
              </a:defRPr>
            </a:lvl5pPr>
          </a:lstStyle>
          <a:p>
            <a:pPr lvl="0"/>
            <a:r>
              <a:rPr lang="en-GB" dirty="0"/>
              <a:t>[Click to add text]</a:t>
            </a:r>
          </a:p>
        </p:txBody>
      </p:sp>
      <p:sp>
        <p:nvSpPr>
          <p:cNvPr id="22" name="Text Placeholder 12">
            <a:extLst>
              <a:ext uri="{FF2B5EF4-FFF2-40B4-BE49-F238E27FC236}">
                <a16:creationId xmlns:a16="http://schemas.microsoft.com/office/drawing/2014/main" id="{DBCE8497-59B9-22C3-3602-5B513B436202}"/>
              </a:ext>
            </a:extLst>
          </p:cNvPr>
          <p:cNvSpPr>
            <a:spLocks noGrp="1"/>
          </p:cNvSpPr>
          <p:nvPr>
            <p:ph type="body" sz="quarter" idx="24" hasCustomPrompt="1"/>
          </p:nvPr>
        </p:nvSpPr>
        <p:spPr>
          <a:xfrm>
            <a:off x="6859191" y="768570"/>
            <a:ext cx="1520356" cy="230833"/>
          </a:xfrm>
        </p:spPr>
        <p:txBody>
          <a:bodyPr wrap="square">
            <a:spAutoFit/>
          </a:bodyPr>
          <a:lstStyle>
            <a:lvl1pPr indent="-202500">
              <a:buNone/>
              <a:defRPr sz="1500" b="1"/>
            </a:lvl1pPr>
          </a:lstStyle>
          <a:p>
            <a:pPr lvl="0"/>
            <a:r>
              <a:rPr lang="en-GB" dirty="0"/>
              <a:t>[Title]</a:t>
            </a:r>
            <a:endParaRPr lang="en-NL" dirty="0"/>
          </a:p>
        </p:txBody>
      </p:sp>
      <p:sp>
        <p:nvSpPr>
          <p:cNvPr id="30" name="Text Placeholder 12">
            <a:extLst>
              <a:ext uri="{FF2B5EF4-FFF2-40B4-BE49-F238E27FC236}">
                <a16:creationId xmlns:a16="http://schemas.microsoft.com/office/drawing/2014/main" id="{88F00146-C687-EC0C-65B8-E90F8F6B837B}"/>
              </a:ext>
            </a:extLst>
          </p:cNvPr>
          <p:cNvSpPr>
            <a:spLocks noGrp="1"/>
          </p:cNvSpPr>
          <p:nvPr>
            <p:ph type="body" sz="quarter" idx="25" hasCustomPrompt="1"/>
          </p:nvPr>
        </p:nvSpPr>
        <p:spPr>
          <a:xfrm>
            <a:off x="4957245" y="630070"/>
            <a:ext cx="1520356" cy="738664"/>
          </a:xfrm>
        </p:spPr>
        <p:txBody>
          <a:bodyPr wrap="square">
            <a:spAutoFit/>
          </a:bodyPr>
          <a:lstStyle>
            <a:lvl1pPr indent="-202500">
              <a:buNone/>
              <a:defRPr sz="4800" b="1"/>
            </a:lvl1pPr>
          </a:lstStyle>
          <a:p>
            <a:pPr lvl="0"/>
            <a:r>
              <a:rPr lang="en-GB" dirty="0"/>
              <a:t>#%</a:t>
            </a:r>
            <a:endParaRPr lang="en-NL" dirty="0"/>
          </a:p>
        </p:txBody>
      </p:sp>
      <p:sp>
        <p:nvSpPr>
          <p:cNvPr id="31" name="Text Placeholder 12">
            <a:extLst>
              <a:ext uri="{FF2B5EF4-FFF2-40B4-BE49-F238E27FC236}">
                <a16:creationId xmlns:a16="http://schemas.microsoft.com/office/drawing/2014/main" id="{545BCAD6-4EE7-A287-38FB-DE51F840D23F}"/>
              </a:ext>
            </a:extLst>
          </p:cNvPr>
          <p:cNvSpPr>
            <a:spLocks noGrp="1"/>
          </p:cNvSpPr>
          <p:nvPr>
            <p:ph type="body" sz="quarter" idx="26" hasCustomPrompt="1"/>
          </p:nvPr>
        </p:nvSpPr>
        <p:spPr>
          <a:xfrm>
            <a:off x="4957245" y="2089172"/>
            <a:ext cx="1520356" cy="738664"/>
          </a:xfrm>
        </p:spPr>
        <p:txBody>
          <a:bodyPr wrap="square">
            <a:spAutoFit/>
          </a:bodyPr>
          <a:lstStyle>
            <a:lvl1pPr indent="-202500">
              <a:buNone/>
              <a:defRPr sz="4800" b="1"/>
            </a:lvl1pPr>
          </a:lstStyle>
          <a:p>
            <a:pPr lvl="0"/>
            <a:r>
              <a:rPr lang="en-GB" dirty="0"/>
              <a:t>#%</a:t>
            </a:r>
            <a:endParaRPr lang="en-NL" dirty="0"/>
          </a:p>
        </p:txBody>
      </p:sp>
      <p:sp>
        <p:nvSpPr>
          <p:cNvPr id="32" name="Text Placeholder 12">
            <a:extLst>
              <a:ext uri="{FF2B5EF4-FFF2-40B4-BE49-F238E27FC236}">
                <a16:creationId xmlns:a16="http://schemas.microsoft.com/office/drawing/2014/main" id="{781B6B6F-4D0D-DBF0-CEA5-117BB6CA1651}"/>
              </a:ext>
            </a:extLst>
          </p:cNvPr>
          <p:cNvSpPr>
            <a:spLocks noGrp="1"/>
          </p:cNvSpPr>
          <p:nvPr>
            <p:ph type="body" sz="quarter" idx="27" hasCustomPrompt="1"/>
          </p:nvPr>
        </p:nvSpPr>
        <p:spPr>
          <a:xfrm>
            <a:off x="4959180" y="3544922"/>
            <a:ext cx="1520356" cy="738664"/>
          </a:xfrm>
        </p:spPr>
        <p:txBody>
          <a:bodyPr wrap="square">
            <a:spAutoFit/>
          </a:bodyPr>
          <a:lstStyle>
            <a:lvl1pPr indent="-202500">
              <a:buNone/>
              <a:defRPr sz="4800" b="1"/>
            </a:lvl1pPr>
          </a:lstStyle>
          <a:p>
            <a:pPr lvl="0"/>
            <a:r>
              <a:rPr lang="en-GB" dirty="0"/>
              <a:t>#%</a:t>
            </a:r>
            <a:endParaRPr lang="en-NL" dirty="0"/>
          </a:p>
        </p:txBody>
      </p:sp>
      <p:sp>
        <p:nvSpPr>
          <p:cNvPr id="6" name="Text Placeholder 9">
            <a:extLst>
              <a:ext uri="{FF2B5EF4-FFF2-40B4-BE49-F238E27FC236}">
                <a16:creationId xmlns:a16="http://schemas.microsoft.com/office/drawing/2014/main" id="{41459A1B-DDE3-32FA-12C1-0E3F3D0F9378}"/>
              </a:ext>
            </a:extLst>
          </p:cNvPr>
          <p:cNvSpPr>
            <a:spLocks noGrp="1"/>
          </p:cNvSpPr>
          <p:nvPr>
            <p:ph type="body" sz="quarter" idx="16"/>
          </p:nvPr>
        </p:nvSpPr>
        <p:spPr>
          <a:xfrm>
            <a:off x="379810" y="1865710"/>
            <a:ext cx="3806876" cy="2138253"/>
          </a:xfrm>
        </p:spPr>
        <p:txBody>
          <a:bodyPr/>
          <a:lstStyle>
            <a:lvl1pPr marL="0" indent="-202500">
              <a:defRPr>
                <a:solidFill>
                  <a:schemeClr val="tx1"/>
                </a:solidFill>
              </a:defRPr>
            </a:lvl1pPr>
            <a:lvl2pPr marL="405000" indent="-202500">
              <a:buFont typeface="System Font Regular"/>
              <a:buChar char="-"/>
              <a:defRPr sz="1350">
                <a:solidFill>
                  <a:schemeClr val="tx1"/>
                </a:solidFill>
              </a:defRPr>
            </a:lvl2pPr>
            <a:lvl3pPr marL="607500" indent="-202500">
              <a:buFont typeface="System Font Regular"/>
              <a:buChar char="-"/>
              <a:defRPr sz="1200">
                <a:solidFill>
                  <a:schemeClr val="tx1"/>
                </a:solidFill>
              </a:defRPr>
            </a:lvl3pPr>
            <a:lvl4pPr marL="810000" indent="-202500">
              <a:buFont typeface="System Font Regular"/>
              <a:buChar char="-"/>
              <a:defRPr sz="1050">
                <a:solidFill>
                  <a:schemeClr val="tx1"/>
                </a:solidFill>
              </a:defRPr>
            </a:lvl4pPr>
            <a:lvl5pPr marL="1012500" indent="-202500">
              <a:buFont typeface="System Font Regular"/>
              <a:buChar char="-"/>
              <a:defRPr sz="9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926998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ard tiles_alt_Images_4_Zachtblauw">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3" name="Text Placeholder 12">
            <a:extLst>
              <a:ext uri="{FF2B5EF4-FFF2-40B4-BE49-F238E27FC236}">
                <a16:creationId xmlns:a16="http://schemas.microsoft.com/office/drawing/2014/main" id="{8B8A010C-1A2A-78FA-222D-FA8EBE3D73A9}"/>
              </a:ext>
            </a:extLst>
          </p:cNvPr>
          <p:cNvSpPr>
            <a:spLocks noGrp="1"/>
          </p:cNvSpPr>
          <p:nvPr>
            <p:ph type="body" sz="quarter" idx="15" hasCustomPrompt="1"/>
          </p:nvPr>
        </p:nvSpPr>
        <p:spPr>
          <a:xfrm>
            <a:off x="379810" y="2674838"/>
            <a:ext cx="1905000" cy="230833"/>
          </a:xfrm>
        </p:spPr>
        <p:txBody>
          <a:bodyPr wrap="square">
            <a:spAutoFit/>
          </a:bodyPr>
          <a:lstStyle>
            <a:lvl1pPr indent="-202500">
              <a:buNone/>
              <a:defRPr sz="1500" b="1"/>
            </a:lvl1pPr>
          </a:lstStyle>
          <a:p>
            <a:pPr lvl="0"/>
            <a:r>
              <a:rPr lang="en-GB" dirty="0"/>
              <a:t>[Title]</a:t>
            </a:r>
            <a:endParaRPr lang="en-NL" dirty="0"/>
          </a:p>
        </p:txBody>
      </p:sp>
      <p:sp>
        <p:nvSpPr>
          <p:cNvPr id="16" name="Text Placeholder 12">
            <a:extLst>
              <a:ext uri="{FF2B5EF4-FFF2-40B4-BE49-F238E27FC236}">
                <a16:creationId xmlns:a16="http://schemas.microsoft.com/office/drawing/2014/main" id="{C3962D98-5EDE-A309-67E4-EE31C49CA121}"/>
              </a:ext>
            </a:extLst>
          </p:cNvPr>
          <p:cNvSpPr>
            <a:spLocks noGrp="1"/>
          </p:cNvSpPr>
          <p:nvPr>
            <p:ph type="body" sz="quarter" idx="18" hasCustomPrompt="1"/>
          </p:nvPr>
        </p:nvSpPr>
        <p:spPr>
          <a:xfrm>
            <a:off x="2464711" y="2674838"/>
            <a:ext cx="1921126" cy="230833"/>
          </a:xfrm>
        </p:spPr>
        <p:txBody>
          <a:bodyPr wrap="square">
            <a:spAutoFit/>
          </a:bodyPr>
          <a:lstStyle>
            <a:lvl1pPr indent="-202500">
              <a:buNone/>
              <a:defRPr sz="1500" b="1"/>
            </a:lvl1pPr>
          </a:lstStyle>
          <a:p>
            <a:pPr lvl="0"/>
            <a:r>
              <a:rPr lang="en-GB" dirty="0"/>
              <a:t>[Title]</a:t>
            </a:r>
            <a:endParaRPr lang="en-NL" dirty="0"/>
          </a:p>
        </p:txBody>
      </p:sp>
      <p:sp>
        <p:nvSpPr>
          <p:cNvPr id="19" name="Text Placeholder 12">
            <a:extLst>
              <a:ext uri="{FF2B5EF4-FFF2-40B4-BE49-F238E27FC236}">
                <a16:creationId xmlns:a16="http://schemas.microsoft.com/office/drawing/2014/main" id="{DD15D91C-B1AE-0640-6F3B-E0235338DF27}"/>
              </a:ext>
            </a:extLst>
          </p:cNvPr>
          <p:cNvSpPr>
            <a:spLocks noGrp="1"/>
          </p:cNvSpPr>
          <p:nvPr>
            <p:ph type="body" sz="quarter" idx="21" hasCustomPrompt="1"/>
          </p:nvPr>
        </p:nvSpPr>
        <p:spPr>
          <a:xfrm>
            <a:off x="4572000" y="2665333"/>
            <a:ext cx="1905000" cy="230833"/>
          </a:xfrm>
        </p:spPr>
        <p:txBody>
          <a:bodyPr wrap="square">
            <a:spAutoFit/>
          </a:bodyPr>
          <a:lstStyle>
            <a:lvl1pPr indent="-202500">
              <a:buNone/>
              <a:defRPr sz="1500" b="1"/>
            </a:lvl1pPr>
          </a:lstStyle>
          <a:p>
            <a:pPr lvl="0"/>
            <a:r>
              <a:rPr lang="en-GB" dirty="0"/>
              <a:t>[Title]</a:t>
            </a:r>
            <a:endParaRPr lang="en-NL" dirty="0"/>
          </a:p>
        </p:txBody>
      </p:sp>
      <p:sp>
        <p:nvSpPr>
          <p:cNvPr id="22" name="Text Placeholder 12">
            <a:extLst>
              <a:ext uri="{FF2B5EF4-FFF2-40B4-BE49-F238E27FC236}">
                <a16:creationId xmlns:a16="http://schemas.microsoft.com/office/drawing/2014/main" id="{DBCE8497-59B9-22C3-3602-5B513B436202}"/>
              </a:ext>
            </a:extLst>
          </p:cNvPr>
          <p:cNvSpPr>
            <a:spLocks noGrp="1"/>
          </p:cNvSpPr>
          <p:nvPr>
            <p:ph type="body" sz="quarter" idx="24" hasCustomPrompt="1"/>
          </p:nvPr>
        </p:nvSpPr>
        <p:spPr>
          <a:xfrm>
            <a:off x="6679289" y="2674838"/>
            <a:ext cx="1905000" cy="230833"/>
          </a:xfrm>
        </p:spPr>
        <p:txBody>
          <a:bodyPr wrap="square">
            <a:spAutoFit/>
          </a:bodyPr>
          <a:lstStyle>
            <a:lvl1pPr indent="-202500">
              <a:buNone/>
              <a:defRPr sz="1500" b="1"/>
            </a:lvl1pPr>
          </a:lstStyle>
          <a:p>
            <a:pPr lvl="0"/>
            <a:r>
              <a:rPr lang="en-GB" dirty="0"/>
              <a:t>[Title]</a:t>
            </a:r>
            <a:endParaRPr lang="en-NL" dirty="0"/>
          </a:p>
        </p:txBody>
      </p:sp>
      <p:sp>
        <p:nvSpPr>
          <p:cNvPr id="23" name="Picture Placeholder 22">
            <a:extLst>
              <a:ext uri="{FF2B5EF4-FFF2-40B4-BE49-F238E27FC236}">
                <a16:creationId xmlns:a16="http://schemas.microsoft.com/office/drawing/2014/main" id="{E81C85DC-E65D-EC72-D5FA-6C1C84349A10}"/>
              </a:ext>
            </a:extLst>
          </p:cNvPr>
          <p:cNvSpPr>
            <a:spLocks noGrp="1"/>
          </p:cNvSpPr>
          <p:nvPr>
            <p:ph type="pic" sz="quarter" idx="25"/>
          </p:nvPr>
        </p:nvSpPr>
        <p:spPr>
          <a:xfrm>
            <a:off x="379810"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24" name="Picture Placeholder 22">
            <a:extLst>
              <a:ext uri="{FF2B5EF4-FFF2-40B4-BE49-F238E27FC236}">
                <a16:creationId xmlns:a16="http://schemas.microsoft.com/office/drawing/2014/main" id="{6842B109-69AB-1F15-484E-15DA9DBE531A}"/>
              </a:ext>
            </a:extLst>
          </p:cNvPr>
          <p:cNvSpPr>
            <a:spLocks noGrp="1"/>
          </p:cNvSpPr>
          <p:nvPr>
            <p:ph type="pic" sz="quarter" idx="26"/>
          </p:nvPr>
        </p:nvSpPr>
        <p:spPr>
          <a:xfrm>
            <a:off x="2479637"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25" name="Picture Placeholder 22">
            <a:extLst>
              <a:ext uri="{FF2B5EF4-FFF2-40B4-BE49-F238E27FC236}">
                <a16:creationId xmlns:a16="http://schemas.microsoft.com/office/drawing/2014/main" id="{3B04C2F1-FDBA-4B5E-1A34-E131186B05DA}"/>
              </a:ext>
            </a:extLst>
          </p:cNvPr>
          <p:cNvSpPr>
            <a:spLocks noGrp="1"/>
          </p:cNvSpPr>
          <p:nvPr>
            <p:ph type="pic" sz="quarter" idx="27"/>
          </p:nvPr>
        </p:nvSpPr>
        <p:spPr>
          <a:xfrm>
            <a:off x="4579463"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26" name="Picture Placeholder 22">
            <a:extLst>
              <a:ext uri="{FF2B5EF4-FFF2-40B4-BE49-F238E27FC236}">
                <a16:creationId xmlns:a16="http://schemas.microsoft.com/office/drawing/2014/main" id="{733C7F0C-BEBD-C889-B641-653DF2F42652}"/>
              </a:ext>
            </a:extLst>
          </p:cNvPr>
          <p:cNvSpPr>
            <a:spLocks noGrp="1"/>
          </p:cNvSpPr>
          <p:nvPr>
            <p:ph type="pic" sz="quarter" idx="28"/>
          </p:nvPr>
        </p:nvSpPr>
        <p:spPr>
          <a:xfrm>
            <a:off x="6679289"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6" name="Text Placeholder 9">
            <a:extLst>
              <a:ext uri="{FF2B5EF4-FFF2-40B4-BE49-F238E27FC236}">
                <a16:creationId xmlns:a16="http://schemas.microsoft.com/office/drawing/2014/main" id="{8991BCAF-052F-CFD6-5B5E-94E8DB6148C3}"/>
              </a:ext>
            </a:extLst>
          </p:cNvPr>
          <p:cNvSpPr>
            <a:spLocks noGrp="1"/>
          </p:cNvSpPr>
          <p:nvPr>
            <p:ph type="body" sz="quarter" idx="29"/>
          </p:nvPr>
        </p:nvSpPr>
        <p:spPr>
          <a:xfrm>
            <a:off x="379810" y="3073992"/>
            <a:ext cx="1905000" cy="1200712"/>
          </a:xfrm>
        </p:spPr>
        <p:txBody>
          <a:bodyPr/>
          <a:lstStyle>
            <a:lvl1pPr marL="0" indent="-202500">
              <a:defRPr sz="1050">
                <a:solidFill>
                  <a:schemeClr val="tx2"/>
                </a:solidFill>
              </a:defRPr>
            </a:lvl1pPr>
            <a:lvl2pPr marL="405000" indent="-202500">
              <a:buFont typeface="System Font Regular"/>
              <a:buChar char="-"/>
              <a:defRPr sz="1050">
                <a:solidFill>
                  <a:schemeClr val="tx2"/>
                </a:solidFill>
              </a:defRPr>
            </a:lvl2pPr>
            <a:lvl3pPr marL="607500" indent="-202500">
              <a:buFont typeface="System Font Regular"/>
              <a:buChar char="-"/>
              <a:defRPr sz="1050">
                <a:solidFill>
                  <a:schemeClr val="tx2"/>
                </a:solidFill>
              </a:defRPr>
            </a:lvl3pPr>
            <a:lvl4pPr marL="810000" indent="-202500">
              <a:buFont typeface="System Font Regular"/>
              <a:buChar char="-"/>
              <a:defRPr sz="1050">
                <a:solidFill>
                  <a:schemeClr val="tx2"/>
                </a:solidFill>
              </a:defRPr>
            </a:lvl4pPr>
            <a:lvl5pPr marL="1012500" indent="-202500">
              <a:buFont typeface="System Font Regular"/>
              <a:buChar char="-"/>
              <a:defRPr sz="105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8" name="Text Placeholder 9">
            <a:extLst>
              <a:ext uri="{FF2B5EF4-FFF2-40B4-BE49-F238E27FC236}">
                <a16:creationId xmlns:a16="http://schemas.microsoft.com/office/drawing/2014/main" id="{EBE1CCC4-57F0-6978-23C8-9E2BECE407DB}"/>
              </a:ext>
            </a:extLst>
          </p:cNvPr>
          <p:cNvSpPr>
            <a:spLocks noGrp="1"/>
          </p:cNvSpPr>
          <p:nvPr>
            <p:ph type="body" sz="quarter" idx="30"/>
          </p:nvPr>
        </p:nvSpPr>
        <p:spPr>
          <a:xfrm>
            <a:off x="2467329" y="3073991"/>
            <a:ext cx="1905000" cy="1200712"/>
          </a:xfrm>
        </p:spPr>
        <p:txBody>
          <a:bodyPr/>
          <a:lstStyle>
            <a:lvl1pPr marL="0" indent="-202500">
              <a:defRPr sz="1050">
                <a:solidFill>
                  <a:schemeClr val="tx2"/>
                </a:solidFill>
              </a:defRPr>
            </a:lvl1pPr>
            <a:lvl2pPr marL="405000" indent="-202500">
              <a:buFont typeface="System Font Regular"/>
              <a:buChar char="-"/>
              <a:defRPr sz="1050">
                <a:solidFill>
                  <a:schemeClr val="tx2"/>
                </a:solidFill>
              </a:defRPr>
            </a:lvl2pPr>
            <a:lvl3pPr marL="607500" indent="-202500">
              <a:buFont typeface="System Font Regular"/>
              <a:buChar char="-"/>
              <a:defRPr sz="1050">
                <a:solidFill>
                  <a:schemeClr val="tx2"/>
                </a:solidFill>
              </a:defRPr>
            </a:lvl3pPr>
            <a:lvl4pPr marL="810000" indent="-202500">
              <a:buFont typeface="System Font Regular"/>
              <a:buChar char="-"/>
              <a:defRPr sz="1050">
                <a:solidFill>
                  <a:schemeClr val="tx2"/>
                </a:solidFill>
              </a:defRPr>
            </a:lvl4pPr>
            <a:lvl5pPr marL="1012500" indent="-202500">
              <a:buFont typeface="System Font Regular"/>
              <a:buChar char="-"/>
              <a:defRPr sz="105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9" name="Text Placeholder 9">
            <a:extLst>
              <a:ext uri="{FF2B5EF4-FFF2-40B4-BE49-F238E27FC236}">
                <a16:creationId xmlns:a16="http://schemas.microsoft.com/office/drawing/2014/main" id="{A6B39273-CF19-62FB-75C8-EABC65E66966}"/>
              </a:ext>
            </a:extLst>
          </p:cNvPr>
          <p:cNvSpPr>
            <a:spLocks noGrp="1"/>
          </p:cNvSpPr>
          <p:nvPr>
            <p:ph type="body" sz="quarter" idx="31"/>
          </p:nvPr>
        </p:nvSpPr>
        <p:spPr>
          <a:xfrm>
            <a:off x="4579463" y="3069088"/>
            <a:ext cx="1905000" cy="1200712"/>
          </a:xfrm>
        </p:spPr>
        <p:txBody>
          <a:bodyPr/>
          <a:lstStyle>
            <a:lvl1pPr marL="0" indent="-202500">
              <a:defRPr sz="1050">
                <a:solidFill>
                  <a:schemeClr val="tx2"/>
                </a:solidFill>
              </a:defRPr>
            </a:lvl1pPr>
            <a:lvl2pPr marL="405000" indent="-202500">
              <a:buFont typeface="System Font Regular"/>
              <a:buChar char="-"/>
              <a:defRPr sz="1050">
                <a:solidFill>
                  <a:schemeClr val="tx2"/>
                </a:solidFill>
              </a:defRPr>
            </a:lvl2pPr>
            <a:lvl3pPr marL="607500" indent="-202500">
              <a:buFont typeface="System Font Regular"/>
              <a:buChar char="-"/>
              <a:defRPr sz="1050">
                <a:solidFill>
                  <a:schemeClr val="tx2"/>
                </a:solidFill>
              </a:defRPr>
            </a:lvl3pPr>
            <a:lvl4pPr marL="810000" indent="-202500">
              <a:buFont typeface="System Font Regular"/>
              <a:buChar char="-"/>
              <a:defRPr sz="1050">
                <a:solidFill>
                  <a:schemeClr val="tx2"/>
                </a:solidFill>
              </a:defRPr>
            </a:lvl4pPr>
            <a:lvl5pPr marL="1012500" indent="-202500">
              <a:buFont typeface="System Font Regular"/>
              <a:buChar char="-"/>
              <a:defRPr sz="105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4C7E3939-3FBA-CEE2-76EF-F4F3E4F127B2}"/>
              </a:ext>
            </a:extLst>
          </p:cNvPr>
          <p:cNvSpPr>
            <a:spLocks noGrp="1"/>
          </p:cNvSpPr>
          <p:nvPr>
            <p:ph type="body" sz="quarter" idx="32"/>
          </p:nvPr>
        </p:nvSpPr>
        <p:spPr>
          <a:xfrm>
            <a:off x="6679289" y="3069087"/>
            <a:ext cx="1905000" cy="1200712"/>
          </a:xfrm>
        </p:spPr>
        <p:txBody>
          <a:bodyPr/>
          <a:lstStyle>
            <a:lvl1pPr marL="0" indent="-202500">
              <a:defRPr sz="1050">
                <a:solidFill>
                  <a:schemeClr val="tx2"/>
                </a:solidFill>
              </a:defRPr>
            </a:lvl1pPr>
            <a:lvl2pPr marL="405000" indent="-202500">
              <a:buFont typeface="System Font Regular"/>
              <a:buChar char="-"/>
              <a:defRPr sz="1050">
                <a:solidFill>
                  <a:schemeClr val="tx2"/>
                </a:solidFill>
              </a:defRPr>
            </a:lvl2pPr>
            <a:lvl3pPr marL="607500" indent="-202500">
              <a:buFont typeface="System Font Regular"/>
              <a:buChar char="-"/>
              <a:defRPr sz="1050">
                <a:solidFill>
                  <a:schemeClr val="tx2"/>
                </a:solidFill>
              </a:defRPr>
            </a:lvl3pPr>
            <a:lvl4pPr marL="810000" indent="-202500">
              <a:buFont typeface="System Font Regular"/>
              <a:buChar char="-"/>
              <a:defRPr sz="1050">
                <a:solidFill>
                  <a:schemeClr val="tx2"/>
                </a:solidFill>
              </a:defRPr>
            </a:lvl4pPr>
            <a:lvl5pPr marL="1012500" indent="-202500">
              <a:buFont typeface="System Font Regular"/>
              <a:buChar char="-"/>
              <a:defRPr sz="105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7729753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ard tiles_alt_Images_4_Zachtroze">
    <p:bg>
      <p:bgPr>
        <a:solidFill>
          <a:schemeClr val="accent4"/>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lvl1pPr>
              <a:defRPr>
                <a:solidFill>
                  <a:schemeClr val="accent3"/>
                </a:solidFill>
              </a:defRPr>
            </a:lvl1pPr>
          </a:lstStyle>
          <a:p>
            <a:r>
              <a:rPr lang="en-GB">
                <a:solidFill>
                  <a:schemeClr val="accent3"/>
                </a:solidFill>
              </a:rPr>
              <a:t>[Add footer text via: Insert → Header &amp; Footer]</a:t>
            </a:r>
            <a:endParaRPr lang="en-NL" dirty="0">
              <a:solidFill>
                <a:schemeClr val="accent3"/>
              </a:solidFill>
            </a:endParaRPr>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lvl1pPr>
              <a:defRPr>
                <a:solidFill>
                  <a:schemeClr val="accent3"/>
                </a:solidFill>
              </a:defRPr>
            </a:lvl1pPr>
          </a:lstStyle>
          <a:p>
            <a:pPr algn="r"/>
            <a:endParaRPr lang="en-US" dirty="0">
              <a:solidFill>
                <a:schemeClr val="accent3"/>
              </a:solidFill>
            </a:endParaRPr>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lvl1pPr>
              <a:defRPr>
                <a:solidFill>
                  <a:schemeClr val="accent3"/>
                </a:solidFill>
              </a:defRPr>
            </a:lvl1pPr>
          </a:lstStyle>
          <a:p>
            <a:fld id="{B6F15528-21DE-4FAA-801E-634DDDAF4B2B}" type="slidenum">
              <a:rPr lang="en-NL" smtClean="0"/>
              <a:pPr/>
              <a:t>‹#›</a:t>
            </a:fld>
            <a:endParaRPr lang="en-NL" dirty="0"/>
          </a:p>
        </p:txBody>
      </p:sp>
      <p:sp>
        <p:nvSpPr>
          <p:cNvPr id="13" name="Text Placeholder 12">
            <a:extLst>
              <a:ext uri="{FF2B5EF4-FFF2-40B4-BE49-F238E27FC236}">
                <a16:creationId xmlns:a16="http://schemas.microsoft.com/office/drawing/2014/main" id="{8B8A010C-1A2A-78FA-222D-FA8EBE3D73A9}"/>
              </a:ext>
            </a:extLst>
          </p:cNvPr>
          <p:cNvSpPr>
            <a:spLocks noGrp="1"/>
          </p:cNvSpPr>
          <p:nvPr>
            <p:ph type="body" sz="quarter" idx="15" hasCustomPrompt="1"/>
          </p:nvPr>
        </p:nvSpPr>
        <p:spPr>
          <a:xfrm>
            <a:off x="379810" y="2674838"/>
            <a:ext cx="1905000" cy="230833"/>
          </a:xfrm>
        </p:spPr>
        <p:txBody>
          <a:bodyPr wrap="square">
            <a:spAutoFit/>
          </a:bodyPr>
          <a:lstStyle>
            <a:lvl1pPr indent="-202500">
              <a:buNone/>
              <a:defRPr sz="1500" b="1">
                <a:solidFill>
                  <a:schemeClr val="accent3"/>
                </a:solidFill>
              </a:defRPr>
            </a:lvl1pPr>
          </a:lstStyle>
          <a:p>
            <a:pPr lvl="0"/>
            <a:r>
              <a:rPr lang="en-GB" dirty="0"/>
              <a:t>[Title]</a:t>
            </a:r>
            <a:endParaRPr lang="en-NL" dirty="0"/>
          </a:p>
        </p:txBody>
      </p:sp>
      <p:sp>
        <p:nvSpPr>
          <p:cNvPr id="16" name="Text Placeholder 12">
            <a:extLst>
              <a:ext uri="{FF2B5EF4-FFF2-40B4-BE49-F238E27FC236}">
                <a16:creationId xmlns:a16="http://schemas.microsoft.com/office/drawing/2014/main" id="{C3962D98-5EDE-A309-67E4-EE31C49CA121}"/>
              </a:ext>
            </a:extLst>
          </p:cNvPr>
          <p:cNvSpPr>
            <a:spLocks noGrp="1"/>
          </p:cNvSpPr>
          <p:nvPr>
            <p:ph type="body" sz="quarter" idx="18" hasCustomPrompt="1"/>
          </p:nvPr>
        </p:nvSpPr>
        <p:spPr>
          <a:xfrm>
            <a:off x="2464711" y="2674838"/>
            <a:ext cx="1921126" cy="230833"/>
          </a:xfrm>
        </p:spPr>
        <p:txBody>
          <a:bodyPr wrap="square">
            <a:spAutoFit/>
          </a:bodyPr>
          <a:lstStyle>
            <a:lvl1pPr indent="-202500">
              <a:buNone/>
              <a:defRPr sz="1500" b="1">
                <a:solidFill>
                  <a:schemeClr val="accent3"/>
                </a:solidFill>
              </a:defRPr>
            </a:lvl1pPr>
          </a:lstStyle>
          <a:p>
            <a:pPr lvl="0"/>
            <a:r>
              <a:rPr lang="en-GB" dirty="0"/>
              <a:t>[Title]</a:t>
            </a:r>
            <a:endParaRPr lang="en-NL" dirty="0"/>
          </a:p>
        </p:txBody>
      </p:sp>
      <p:sp>
        <p:nvSpPr>
          <p:cNvPr id="19" name="Text Placeholder 12">
            <a:extLst>
              <a:ext uri="{FF2B5EF4-FFF2-40B4-BE49-F238E27FC236}">
                <a16:creationId xmlns:a16="http://schemas.microsoft.com/office/drawing/2014/main" id="{DD15D91C-B1AE-0640-6F3B-E0235338DF27}"/>
              </a:ext>
            </a:extLst>
          </p:cNvPr>
          <p:cNvSpPr>
            <a:spLocks noGrp="1"/>
          </p:cNvSpPr>
          <p:nvPr>
            <p:ph type="body" sz="quarter" idx="21" hasCustomPrompt="1"/>
          </p:nvPr>
        </p:nvSpPr>
        <p:spPr>
          <a:xfrm>
            <a:off x="4572000" y="2665333"/>
            <a:ext cx="1905000" cy="230833"/>
          </a:xfrm>
        </p:spPr>
        <p:txBody>
          <a:bodyPr wrap="square">
            <a:spAutoFit/>
          </a:bodyPr>
          <a:lstStyle>
            <a:lvl1pPr indent="-202500">
              <a:buNone/>
              <a:defRPr sz="1500" b="1">
                <a:solidFill>
                  <a:schemeClr val="accent3"/>
                </a:solidFill>
              </a:defRPr>
            </a:lvl1pPr>
          </a:lstStyle>
          <a:p>
            <a:pPr lvl="0"/>
            <a:r>
              <a:rPr lang="en-GB" dirty="0"/>
              <a:t>[Title]</a:t>
            </a:r>
            <a:endParaRPr lang="en-NL" dirty="0"/>
          </a:p>
        </p:txBody>
      </p:sp>
      <p:sp>
        <p:nvSpPr>
          <p:cNvPr id="22" name="Text Placeholder 12">
            <a:extLst>
              <a:ext uri="{FF2B5EF4-FFF2-40B4-BE49-F238E27FC236}">
                <a16:creationId xmlns:a16="http://schemas.microsoft.com/office/drawing/2014/main" id="{DBCE8497-59B9-22C3-3602-5B513B436202}"/>
              </a:ext>
            </a:extLst>
          </p:cNvPr>
          <p:cNvSpPr>
            <a:spLocks noGrp="1"/>
          </p:cNvSpPr>
          <p:nvPr>
            <p:ph type="body" sz="quarter" idx="24" hasCustomPrompt="1"/>
          </p:nvPr>
        </p:nvSpPr>
        <p:spPr>
          <a:xfrm>
            <a:off x="6679289" y="2674838"/>
            <a:ext cx="1905000" cy="230833"/>
          </a:xfrm>
        </p:spPr>
        <p:txBody>
          <a:bodyPr wrap="square">
            <a:spAutoFit/>
          </a:bodyPr>
          <a:lstStyle>
            <a:lvl1pPr indent="-202500">
              <a:buNone/>
              <a:defRPr sz="1500" b="1">
                <a:solidFill>
                  <a:schemeClr val="accent3"/>
                </a:solidFill>
              </a:defRPr>
            </a:lvl1pPr>
          </a:lstStyle>
          <a:p>
            <a:pPr lvl="0"/>
            <a:r>
              <a:rPr lang="en-GB" dirty="0"/>
              <a:t>[Title]</a:t>
            </a:r>
            <a:endParaRPr lang="en-NL" dirty="0"/>
          </a:p>
        </p:txBody>
      </p:sp>
      <p:sp>
        <p:nvSpPr>
          <p:cNvPr id="23" name="Picture Placeholder 22">
            <a:extLst>
              <a:ext uri="{FF2B5EF4-FFF2-40B4-BE49-F238E27FC236}">
                <a16:creationId xmlns:a16="http://schemas.microsoft.com/office/drawing/2014/main" id="{E81C85DC-E65D-EC72-D5FA-6C1C84349A10}"/>
              </a:ext>
            </a:extLst>
          </p:cNvPr>
          <p:cNvSpPr>
            <a:spLocks noGrp="1"/>
          </p:cNvSpPr>
          <p:nvPr>
            <p:ph type="pic" sz="quarter" idx="25"/>
          </p:nvPr>
        </p:nvSpPr>
        <p:spPr>
          <a:xfrm>
            <a:off x="379810"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24" name="Picture Placeholder 22">
            <a:extLst>
              <a:ext uri="{FF2B5EF4-FFF2-40B4-BE49-F238E27FC236}">
                <a16:creationId xmlns:a16="http://schemas.microsoft.com/office/drawing/2014/main" id="{6842B109-69AB-1F15-484E-15DA9DBE531A}"/>
              </a:ext>
            </a:extLst>
          </p:cNvPr>
          <p:cNvSpPr>
            <a:spLocks noGrp="1"/>
          </p:cNvSpPr>
          <p:nvPr>
            <p:ph type="pic" sz="quarter" idx="26"/>
          </p:nvPr>
        </p:nvSpPr>
        <p:spPr>
          <a:xfrm>
            <a:off x="2479637"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25" name="Picture Placeholder 22">
            <a:extLst>
              <a:ext uri="{FF2B5EF4-FFF2-40B4-BE49-F238E27FC236}">
                <a16:creationId xmlns:a16="http://schemas.microsoft.com/office/drawing/2014/main" id="{3B04C2F1-FDBA-4B5E-1A34-E131186B05DA}"/>
              </a:ext>
            </a:extLst>
          </p:cNvPr>
          <p:cNvSpPr>
            <a:spLocks noGrp="1"/>
          </p:cNvSpPr>
          <p:nvPr>
            <p:ph type="pic" sz="quarter" idx="27"/>
          </p:nvPr>
        </p:nvSpPr>
        <p:spPr>
          <a:xfrm>
            <a:off x="4579463"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26" name="Picture Placeholder 22">
            <a:extLst>
              <a:ext uri="{FF2B5EF4-FFF2-40B4-BE49-F238E27FC236}">
                <a16:creationId xmlns:a16="http://schemas.microsoft.com/office/drawing/2014/main" id="{733C7F0C-BEBD-C889-B641-653DF2F42652}"/>
              </a:ext>
            </a:extLst>
          </p:cNvPr>
          <p:cNvSpPr>
            <a:spLocks noGrp="1"/>
          </p:cNvSpPr>
          <p:nvPr>
            <p:ph type="pic" sz="quarter" idx="28"/>
          </p:nvPr>
        </p:nvSpPr>
        <p:spPr>
          <a:xfrm>
            <a:off x="6679289"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2" name="Text Placeholder 9">
            <a:extLst>
              <a:ext uri="{FF2B5EF4-FFF2-40B4-BE49-F238E27FC236}">
                <a16:creationId xmlns:a16="http://schemas.microsoft.com/office/drawing/2014/main" id="{A20C24C4-07B2-4FC8-A21A-D624DB23C470}"/>
              </a:ext>
            </a:extLst>
          </p:cNvPr>
          <p:cNvSpPr>
            <a:spLocks noGrp="1"/>
          </p:cNvSpPr>
          <p:nvPr>
            <p:ph type="body" sz="quarter" idx="29"/>
          </p:nvPr>
        </p:nvSpPr>
        <p:spPr>
          <a:xfrm>
            <a:off x="379810" y="3073992"/>
            <a:ext cx="1905000" cy="1200712"/>
          </a:xfrm>
        </p:spPr>
        <p:txBody>
          <a:bodyPr/>
          <a:lstStyle>
            <a:lvl1pPr marL="0" indent="-202500">
              <a:defRPr sz="1050">
                <a:solidFill>
                  <a:schemeClr val="accent3"/>
                </a:solidFill>
              </a:defRPr>
            </a:lvl1pPr>
            <a:lvl2pPr marL="405000" indent="-202500">
              <a:buFont typeface="System Font Regular"/>
              <a:buChar char="-"/>
              <a:defRPr sz="1050">
                <a:solidFill>
                  <a:schemeClr val="accent3"/>
                </a:solidFill>
              </a:defRPr>
            </a:lvl2pPr>
            <a:lvl3pPr marL="607500" indent="-202500">
              <a:buFont typeface="System Font Regular"/>
              <a:buChar char="-"/>
              <a:defRPr sz="105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105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ext Placeholder 9">
            <a:extLst>
              <a:ext uri="{FF2B5EF4-FFF2-40B4-BE49-F238E27FC236}">
                <a16:creationId xmlns:a16="http://schemas.microsoft.com/office/drawing/2014/main" id="{A8C302E2-C629-8160-50CE-B630B57DE8F7}"/>
              </a:ext>
            </a:extLst>
          </p:cNvPr>
          <p:cNvSpPr>
            <a:spLocks noGrp="1"/>
          </p:cNvSpPr>
          <p:nvPr>
            <p:ph type="body" sz="quarter" idx="30"/>
          </p:nvPr>
        </p:nvSpPr>
        <p:spPr>
          <a:xfrm>
            <a:off x="2467329" y="3073991"/>
            <a:ext cx="1905000" cy="1200712"/>
          </a:xfrm>
        </p:spPr>
        <p:txBody>
          <a:bodyPr/>
          <a:lstStyle>
            <a:lvl1pPr marL="0" indent="-202500">
              <a:defRPr sz="1050">
                <a:solidFill>
                  <a:schemeClr val="accent3"/>
                </a:solidFill>
              </a:defRPr>
            </a:lvl1pPr>
            <a:lvl2pPr marL="405000" indent="-202500">
              <a:buFont typeface="System Font Regular"/>
              <a:buChar char="-"/>
              <a:defRPr sz="1050">
                <a:solidFill>
                  <a:schemeClr val="accent3"/>
                </a:solidFill>
              </a:defRPr>
            </a:lvl2pPr>
            <a:lvl3pPr marL="607500" indent="-202500">
              <a:buFont typeface="System Font Regular"/>
              <a:buChar char="-"/>
              <a:defRPr sz="105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105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9" name="Text Placeholder 9">
            <a:extLst>
              <a:ext uri="{FF2B5EF4-FFF2-40B4-BE49-F238E27FC236}">
                <a16:creationId xmlns:a16="http://schemas.microsoft.com/office/drawing/2014/main" id="{99BD487C-B772-875C-9315-1006FD35CE55}"/>
              </a:ext>
            </a:extLst>
          </p:cNvPr>
          <p:cNvSpPr>
            <a:spLocks noGrp="1"/>
          </p:cNvSpPr>
          <p:nvPr>
            <p:ph type="body" sz="quarter" idx="31"/>
          </p:nvPr>
        </p:nvSpPr>
        <p:spPr>
          <a:xfrm>
            <a:off x="4579463" y="3069088"/>
            <a:ext cx="1905000" cy="1200712"/>
          </a:xfrm>
        </p:spPr>
        <p:txBody>
          <a:bodyPr/>
          <a:lstStyle>
            <a:lvl1pPr marL="0" indent="-202500">
              <a:defRPr sz="1050">
                <a:solidFill>
                  <a:schemeClr val="accent3"/>
                </a:solidFill>
              </a:defRPr>
            </a:lvl1pPr>
            <a:lvl2pPr marL="405000" indent="-202500">
              <a:buFont typeface="System Font Regular"/>
              <a:buChar char="-"/>
              <a:defRPr sz="1050">
                <a:solidFill>
                  <a:schemeClr val="accent3"/>
                </a:solidFill>
              </a:defRPr>
            </a:lvl2pPr>
            <a:lvl3pPr marL="607500" indent="-202500">
              <a:buFont typeface="System Font Regular"/>
              <a:buChar char="-"/>
              <a:defRPr sz="105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105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0" name="Text Placeholder 9">
            <a:extLst>
              <a:ext uri="{FF2B5EF4-FFF2-40B4-BE49-F238E27FC236}">
                <a16:creationId xmlns:a16="http://schemas.microsoft.com/office/drawing/2014/main" id="{EA134BA2-F4A4-5A3E-AA09-528362BBE43B}"/>
              </a:ext>
            </a:extLst>
          </p:cNvPr>
          <p:cNvSpPr>
            <a:spLocks noGrp="1"/>
          </p:cNvSpPr>
          <p:nvPr>
            <p:ph type="body" sz="quarter" idx="32"/>
          </p:nvPr>
        </p:nvSpPr>
        <p:spPr>
          <a:xfrm>
            <a:off x="6679289" y="3069087"/>
            <a:ext cx="1905000" cy="1200712"/>
          </a:xfrm>
        </p:spPr>
        <p:txBody>
          <a:bodyPr/>
          <a:lstStyle>
            <a:lvl1pPr marL="0" indent="-202500">
              <a:defRPr sz="1050">
                <a:solidFill>
                  <a:schemeClr val="accent3"/>
                </a:solidFill>
              </a:defRPr>
            </a:lvl1pPr>
            <a:lvl2pPr marL="405000" indent="-202500">
              <a:buFont typeface="System Font Regular"/>
              <a:buChar char="-"/>
              <a:defRPr sz="1050">
                <a:solidFill>
                  <a:schemeClr val="accent3"/>
                </a:solidFill>
              </a:defRPr>
            </a:lvl2pPr>
            <a:lvl3pPr marL="607500" indent="-202500">
              <a:buFont typeface="System Font Regular"/>
              <a:buChar char="-"/>
              <a:defRPr sz="1050">
                <a:solidFill>
                  <a:schemeClr val="accent3"/>
                </a:solidFill>
              </a:defRPr>
            </a:lvl3pPr>
            <a:lvl4pPr marL="810000" indent="-202500">
              <a:buFont typeface="System Font Regular"/>
              <a:buChar char="-"/>
              <a:defRPr sz="1050">
                <a:solidFill>
                  <a:schemeClr val="accent3"/>
                </a:solidFill>
              </a:defRPr>
            </a:lvl4pPr>
            <a:lvl5pPr marL="1012500" indent="-202500">
              <a:buFont typeface="System Font Regular"/>
              <a:buChar char="-"/>
              <a:defRPr sz="1050">
                <a:solidFill>
                  <a:schemeClr val="accent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6501900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ard tiles_alt_Images_4_Botergeel">
    <p:bg>
      <p:bgPr>
        <a:solidFill>
          <a:schemeClr val="accent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EBF90E-E244-C2E1-153F-E3FEB0D46277}"/>
              </a:ext>
            </a:extLst>
          </p:cNvPr>
          <p:cNvSpPr>
            <a:spLocks noGrp="1"/>
          </p:cNvSpPr>
          <p:nvPr>
            <p:ph type="ftr" sz="quarter" idx="10"/>
          </p:nvPr>
        </p:nvSpPr>
        <p:spPr/>
        <p:txBody>
          <a:bodyPr/>
          <a:lstStyle/>
          <a:p>
            <a:r>
              <a:rPr lang="en-GB" sz="900"/>
              <a:t>[Add footer text via: Insert → Header &amp; Footer]</a:t>
            </a:r>
            <a:endParaRPr lang="en-GB" sz="900" dirty="0"/>
          </a:p>
        </p:txBody>
      </p:sp>
      <p:sp>
        <p:nvSpPr>
          <p:cNvPr id="4" name="Date Placeholder 3">
            <a:extLst>
              <a:ext uri="{FF2B5EF4-FFF2-40B4-BE49-F238E27FC236}">
                <a16:creationId xmlns:a16="http://schemas.microsoft.com/office/drawing/2014/main" id="{8FC5EDDE-28D7-CFEC-DDC9-F82A7EA6B9FE}"/>
              </a:ext>
            </a:extLst>
          </p:cNvPr>
          <p:cNvSpPr>
            <a:spLocks noGrp="1"/>
          </p:cNvSpPr>
          <p:nvPr>
            <p:ph type="dt" sz="half" idx="11"/>
          </p:nvPr>
        </p:nvSpPr>
        <p:spPr/>
        <p:txBody>
          <a:bodyPr/>
          <a:lstStyle/>
          <a:p>
            <a:pPr algn="r"/>
            <a:endParaRPr lang="en-US" dirty="0"/>
          </a:p>
        </p:txBody>
      </p:sp>
      <p:sp>
        <p:nvSpPr>
          <p:cNvPr id="5" name="Slide Number Placeholder 4">
            <a:extLst>
              <a:ext uri="{FF2B5EF4-FFF2-40B4-BE49-F238E27FC236}">
                <a16:creationId xmlns:a16="http://schemas.microsoft.com/office/drawing/2014/main" id="{3FBAF8CC-6266-73D4-9E68-889CADCBE9CC}"/>
              </a:ext>
            </a:extLst>
          </p:cNvPr>
          <p:cNvSpPr>
            <a:spLocks noGrp="1"/>
          </p:cNvSpPr>
          <p:nvPr>
            <p:ph type="sldNum" sz="quarter" idx="12"/>
          </p:nvPr>
        </p:nvSpPr>
        <p:spPr/>
        <p:txBody>
          <a:bodyPr/>
          <a:lstStyle/>
          <a:p>
            <a:fld id="{B6F15528-21DE-4FAA-801E-634DDDAF4B2B}" type="slidenum">
              <a:rPr lang="en-NL" smtClean="0"/>
              <a:pPr/>
              <a:t>‹#›</a:t>
            </a:fld>
            <a:endParaRPr lang="en-NL" dirty="0"/>
          </a:p>
        </p:txBody>
      </p:sp>
      <p:sp>
        <p:nvSpPr>
          <p:cNvPr id="13" name="Text Placeholder 12">
            <a:extLst>
              <a:ext uri="{FF2B5EF4-FFF2-40B4-BE49-F238E27FC236}">
                <a16:creationId xmlns:a16="http://schemas.microsoft.com/office/drawing/2014/main" id="{8B8A010C-1A2A-78FA-222D-FA8EBE3D73A9}"/>
              </a:ext>
            </a:extLst>
          </p:cNvPr>
          <p:cNvSpPr>
            <a:spLocks noGrp="1"/>
          </p:cNvSpPr>
          <p:nvPr>
            <p:ph type="body" sz="quarter" idx="15" hasCustomPrompt="1"/>
          </p:nvPr>
        </p:nvSpPr>
        <p:spPr>
          <a:xfrm>
            <a:off x="379810" y="2674838"/>
            <a:ext cx="1905000" cy="230833"/>
          </a:xfrm>
        </p:spPr>
        <p:txBody>
          <a:bodyPr wrap="square">
            <a:spAutoFit/>
          </a:bodyPr>
          <a:lstStyle>
            <a:lvl1pPr indent="-202500">
              <a:buNone/>
              <a:defRPr sz="1500" b="1"/>
            </a:lvl1pPr>
          </a:lstStyle>
          <a:p>
            <a:pPr lvl="0"/>
            <a:r>
              <a:rPr lang="en-GB" dirty="0"/>
              <a:t>[Title]</a:t>
            </a:r>
            <a:endParaRPr lang="en-NL" dirty="0"/>
          </a:p>
        </p:txBody>
      </p:sp>
      <p:sp>
        <p:nvSpPr>
          <p:cNvPr id="16" name="Text Placeholder 12">
            <a:extLst>
              <a:ext uri="{FF2B5EF4-FFF2-40B4-BE49-F238E27FC236}">
                <a16:creationId xmlns:a16="http://schemas.microsoft.com/office/drawing/2014/main" id="{C3962D98-5EDE-A309-67E4-EE31C49CA121}"/>
              </a:ext>
            </a:extLst>
          </p:cNvPr>
          <p:cNvSpPr>
            <a:spLocks noGrp="1"/>
          </p:cNvSpPr>
          <p:nvPr>
            <p:ph type="body" sz="quarter" idx="18" hasCustomPrompt="1"/>
          </p:nvPr>
        </p:nvSpPr>
        <p:spPr>
          <a:xfrm>
            <a:off x="2464711" y="2674838"/>
            <a:ext cx="1921126" cy="230833"/>
          </a:xfrm>
        </p:spPr>
        <p:txBody>
          <a:bodyPr wrap="square">
            <a:spAutoFit/>
          </a:bodyPr>
          <a:lstStyle>
            <a:lvl1pPr indent="-202500">
              <a:buNone/>
              <a:defRPr sz="1500" b="1"/>
            </a:lvl1pPr>
          </a:lstStyle>
          <a:p>
            <a:pPr lvl="0"/>
            <a:r>
              <a:rPr lang="en-GB" dirty="0"/>
              <a:t>[Title]</a:t>
            </a:r>
            <a:endParaRPr lang="en-NL" dirty="0"/>
          </a:p>
        </p:txBody>
      </p:sp>
      <p:sp>
        <p:nvSpPr>
          <p:cNvPr id="19" name="Text Placeholder 12">
            <a:extLst>
              <a:ext uri="{FF2B5EF4-FFF2-40B4-BE49-F238E27FC236}">
                <a16:creationId xmlns:a16="http://schemas.microsoft.com/office/drawing/2014/main" id="{DD15D91C-B1AE-0640-6F3B-E0235338DF27}"/>
              </a:ext>
            </a:extLst>
          </p:cNvPr>
          <p:cNvSpPr>
            <a:spLocks noGrp="1"/>
          </p:cNvSpPr>
          <p:nvPr>
            <p:ph type="body" sz="quarter" idx="21" hasCustomPrompt="1"/>
          </p:nvPr>
        </p:nvSpPr>
        <p:spPr>
          <a:xfrm>
            <a:off x="4572000" y="2665333"/>
            <a:ext cx="1905000" cy="230833"/>
          </a:xfrm>
        </p:spPr>
        <p:txBody>
          <a:bodyPr wrap="square">
            <a:spAutoFit/>
          </a:bodyPr>
          <a:lstStyle>
            <a:lvl1pPr indent="-202500">
              <a:buNone/>
              <a:defRPr sz="1500" b="1"/>
            </a:lvl1pPr>
          </a:lstStyle>
          <a:p>
            <a:pPr lvl="0"/>
            <a:r>
              <a:rPr lang="en-GB" dirty="0"/>
              <a:t>[Title]</a:t>
            </a:r>
            <a:endParaRPr lang="en-NL" dirty="0"/>
          </a:p>
        </p:txBody>
      </p:sp>
      <p:sp>
        <p:nvSpPr>
          <p:cNvPr id="22" name="Text Placeholder 12">
            <a:extLst>
              <a:ext uri="{FF2B5EF4-FFF2-40B4-BE49-F238E27FC236}">
                <a16:creationId xmlns:a16="http://schemas.microsoft.com/office/drawing/2014/main" id="{DBCE8497-59B9-22C3-3602-5B513B436202}"/>
              </a:ext>
            </a:extLst>
          </p:cNvPr>
          <p:cNvSpPr>
            <a:spLocks noGrp="1"/>
          </p:cNvSpPr>
          <p:nvPr>
            <p:ph type="body" sz="quarter" idx="24" hasCustomPrompt="1"/>
          </p:nvPr>
        </p:nvSpPr>
        <p:spPr>
          <a:xfrm>
            <a:off x="6679289" y="2674838"/>
            <a:ext cx="1905000" cy="230833"/>
          </a:xfrm>
        </p:spPr>
        <p:txBody>
          <a:bodyPr wrap="square">
            <a:spAutoFit/>
          </a:bodyPr>
          <a:lstStyle>
            <a:lvl1pPr indent="-202500">
              <a:buNone/>
              <a:defRPr sz="1500" b="1"/>
            </a:lvl1pPr>
          </a:lstStyle>
          <a:p>
            <a:pPr lvl="0"/>
            <a:r>
              <a:rPr lang="en-GB" dirty="0"/>
              <a:t>[Title]</a:t>
            </a:r>
            <a:endParaRPr lang="en-NL" dirty="0"/>
          </a:p>
        </p:txBody>
      </p:sp>
      <p:sp>
        <p:nvSpPr>
          <p:cNvPr id="23" name="Picture Placeholder 22">
            <a:extLst>
              <a:ext uri="{FF2B5EF4-FFF2-40B4-BE49-F238E27FC236}">
                <a16:creationId xmlns:a16="http://schemas.microsoft.com/office/drawing/2014/main" id="{E81C85DC-E65D-EC72-D5FA-6C1C84349A10}"/>
              </a:ext>
            </a:extLst>
          </p:cNvPr>
          <p:cNvSpPr>
            <a:spLocks noGrp="1"/>
          </p:cNvSpPr>
          <p:nvPr>
            <p:ph type="pic" sz="quarter" idx="25"/>
          </p:nvPr>
        </p:nvSpPr>
        <p:spPr>
          <a:xfrm>
            <a:off x="379810"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24" name="Picture Placeholder 22">
            <a:extLst>
              <a:ext uri="{FF2B5EF4-FFF2-40B4-BE49-F238E27FC236}">
                <a16:creationId xmlns:a16="http://schemas.microsoft.com/office/drawing/2014/main" id="{6842B109-69AB-1F15-484E-15DA9DBE531A}"/>
              </a:ext>
            </a:extLst>
          </p:cNvPr>
          <p:cNvSpPr>
            <a:spLocks noGrp="1"/>
          </p:cNvSpPr>
          <p:nvPr>
            <p:ph type="pic" sz="quarter" idx="26"/>
          </p:nvPr>
        </p:nvSpPr>
        <p:spPr>
          <a:xfrm>
            <a:off x="2479637"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25" name="Picture Placeholder 22">
            <a:extLst>
              <a:ext uri="{FF2B5EF4-FFF2-40B4-BE49-F238E27FC236}">
                <a16:creationId xmlns:a16="http://schemas.microsoft.com/office/drawing/2014/main" id="{3B04C2F1-FDBA-4B5E-1A34-E131186B05DA}"/>
              </a:ext>
            </a:extLst>
          </p:cNvPr>
          <p:cNvSpPr>
            <a:spLocks noGrp="1"/>
          </p:cNvSpPr>
          <p:nvPr>
            <p:ph type="pic" sz="quarter" idx="27"/>
          </p:nvPr>
        </p:nvSpPr>
        <p:spPr>
          <a:xfrm>
            <a:off x="4579463"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26" name="Picture Placeholder 22">
            <a:extLst>
              <a:ext uri="{FF2B5EF4-FFF2-40B4-BE49-F238E27FC236}">
                <a16:creationId xmlns:a16="http://schemas.microsoft.com/office/drawing/2014/main" id="{733C7F0C-BEBD-C889-B641-653DF2F42652}"/>
              </a:ext>
            </a:extLst>
          </p:cNvPr>
          <p:cNvSpPr>
            <a:spLocks noGrp="1"/>
          </p:cNvSpPr>
          <p:nvPr>
            <p:ph type="pic" sz="quarter" idx="28"/>
          </p:nvPr>
        </p:nvSpPr>
        <p:spPr>
          <a:xfrm>
            <a:off x="6679289" y="581307"/>
            <a:ext cx="1906200" cy="1906200"/>
          </a:xfrm>
          <a:prstGeom prst="roundRect">
            <a:avLst>
              <a:gd name="adj" fmla="val 7030"/>
            </a:avLst>
          </a:prstGeom>
          <a:blipFill dpi="0" rotWithShape="1">
            <a:blip r:embed="rId2"/>
            <a:srcRect/>
            <a:stretch>
              <a:fillRect l="-23953" r="-25929"/>
            </a:stretch>
          </a:blipFill>
        </p:spPr>
        <p:txBody>
          <a:bodyPr/>
          <a:lstStyle/>
          <a:p>
            <a:endParaRPr lang="en-NL"/>
          </a:p>
        </p:txBody>
      </p:sp>
      <p:sp>
        <p:nvSpPr>
          <p:cNvPr id="2" name="Text Placeholder 9">
            <a:extLst>
              <a:ext uri="{FF2B5EF4-FFF2-40B4-BE49-F238E27FC236}">
                <a16:creationId xmlns:a16="http://schemas.microsoft.com/office/drawing/2014/main" id="{C01F767B-2279-FB9D-DE4A-DBCEC812EB20}"/>
              </a:ext>
            </a:extLst>
          </p:cNvPr>
          <p:cNvSpPr>
            <a:spLocks noGrp="1"/>
          </p:cNvSpPr>
          <p:nvPr>
            <p:ph type="body" sz="quarter" idx="29"/>
          </p:nvPr>
        </p:nvSpPr>
        <p:spPr>
          <a:xfrm>
            <a:off x="379810" y="3073992"/>
            <a:ext cx="1905000" cy="1200712"/>
          </a:xfrm>
        </p:spPr>
        <p:txBody>
          <a:bodyPr/>
          <a:lstStyle>
            <a:lvl1pPr marL="0" indent="-202500">
              <a:defRPr sz="1050">
                <a:solidFill>
                  <a:schemeClr val="tx2"/>
                </a:solidFill>
              </a:defRPr>
            </a:lvl1pPr>
            <a:lvl2pPr marL="405000" indent="-202500">
              <a:buFont typeface="System Font Regular"/>
              <a:buChar char="-"/>
              <a:defRPr sz="1050">
                <a:solidFill>
                  <a:schemeClr val="tx2"/>
                </a:solidFill>
              </a:defRPr>
            </a:lvl2pPr>
            <a:lvl3pPr marL="607500" indent="-202500">
              <a:buFont typeface="System Font Regular"/>
              <a:buChar char="-"/>
              <a:defRPr sz="1050">
                <a:solidFill>
                  <a:schemeClr val="tx2"/>
                </a:solidFill>
              </a:defRPr>
            </a:lvl3pPr>
            <a:lvl4pPr marL="810000" indent="-202500">
              <a:buFont typeface="System Font Regular"/>
              <a:buChar char="-"/>
              <a:defRPr sz="1050">
                <a:solidFill>
                  <a:schemeClr val="tx2"/>
                </a:solidFill>
              </a:defRPr>
            </a:lvl4pPr>
            <a:lvl5pPr marL="1012500" indent="-202500">
              <a:buFont typeface="System Font Regular"/>
              <a:buChar char="-"/>
              <a:defRPr sz="105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ext Placeholder 9">
            <a:extLst>
              <a:ext uri="{FF2B5EF4-FFF2-40B4-BE49-F238E27FC236}">
                <a16:creationId xmlns:a16="http://schemas.microsoft.com/office/drawing/2014/main" id="{3371CE59-E474-2BAE-2489-6492571101EF}"/>
              </a:ext>
            </a:extLst>
          </p:cNvPr>
          <p:cNvSpPr>
            <a:spLocks noGrp="1"/>
          </p:cNvSpPr>
          <p:nvPr>
            <p:ph type="body" sz="quarter" idx="30"/>
          </p:nvPr>
        </p:nvSpPr>
        <p:spPr>
          <a:xfrm>
            <a:off x="2467329" y="3073991"/>
            <a:ext cx="1905000" cy="1200712"/>
          </a:xfrm>
        </p:spPr>
        <p:txBody>
          <a:bodyPr/>
          <a:lstStyle>
            <a:lvl1pPr marL="0" indent="-202500">
              <a:defRPr sz="1050">
                <a:solidFill>
                  <a:schemeClr val="tx2"/>
                </a:solidFill>
              </a:defRPr>
            </a:lvl1pPr>
            <a:lvl2pPr marL="405000" indent="-202500">
              <a:buFont typeface="System Font Regular"/>
              <a:buChar char="-"/>
              <a:defRPr sz="1050">
                <a:solidFill>
                  <a:schemeClr val="tx2"/>
                </a:solidFill>
              </a:defRPr>
            </a:lvl2pPr>
            <a:lvl3pPr marL="607500" indent="-202500">
              <a:buFont typeface="System Font Regular"/>
              <a:buChar char="-"/>
              <a:defRPr sz="1050">
                <a:solidFill>
                  <a:schemeClr val="tx2"/>
                </a:solidFill>
              </a:defRPr>
            </a:lvl3pPr>
            <a:lvl4pPr marL="810000" indent="-202500">
              <a:buFont typeface="System Font Regular"/>
              <a:buChar char="-"/>
              <a:defRPr sz="1050">
                <a:solidFill>
                  <a:schemeClr val="tx2"/>
                </a:solidFill>
              </a:defRPr>
            </a:lvl4pPr>
            <a:lvl5pPr marL="1012500" indent="-202500">
              <a:buFont typeface="System Font Regular"/>
              <a:buChar char="-"/>
              <a:defRPr sz="105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8" name="Text Placeholder 9">
            <a:extLst>
              <a:ext uri="{FF2B5EF4-FFF2-40B4-BE49-F238E27FC236}">
                <a16:creationId xmlns:a16="http://schemas.microsoft.com/office/drawing/2014/main" id="{444F65FD-B5E1-8540-F020-346BF6E2938D}"/>
              </a:ext>
            </a:extLst>
          </p:cNvPr>
          <p:cNvSpPr>
            <a:spLocks noGrp="1"/>
          </p:cNvSpPr>
          <p:nvPr>
            <p:ph type="body" sz="quarter" idx="31"/>
          </p:nvPr>
        </p:nvSpPr>
        <p:spPr>
          <a:xfrm>
            <a:off x="4579463" y="3069088"/>
            <a:ext cx="1905000" cy="1200712"/>
          </a:xfrm>
        </p:spPr>
        <p:txBody>
          <a:bodyPr/>
          <a:lstStyle>
            <a:lvl1pPr marL="0" indent="-202500">
              <a:defRPr sz="1050">
                <a:solidFill>
                  <a:schemeClr val="tx2"/>
                </a:solidFill>
              </a:defRPr>
            </a:lvl1pPr>
            <a:lvl2pPr marL="405000" indent="-202500">
              <a:buFont typeface="System Font Regular"/>
              <a:buChar char="-"/>
              <a:defRPr sz="1050">
                <a:solidFill>
                  <a:schemeClr val="tx2"/>
                </a:solidFill>
              </a:defRPr>
            </a:lvl2pPr>
            <a:lvl3pPr marL="607500" indent="-202500">
              <a:buFont typeface="System Font Regular"/>
              <a:buChar char="-"/>
              <a:defRPr sz="1050">
                <a:solidFill>
                  <a:schemeClr val="tx2"/>
                </a:solidFill>
              </a:defRPr>
            </a:lvl3pPr>
            <a:lvl4pPr marL="810000" indent="-202500">
              <a:buFont typeface="System Font Regular"/>
              <a:buChar char="-"/>
              <a:defRPr sz="1050">
                <a:solidFill>
                  <a:schemeClr val="tx2"/>
                </a:solidFill>
              </a:defRPr>
            </a:lvl4pPr>
            <a:lvl5pPr marL="1012500" indent="-202500">
              <a:buFont typeface="System Font Regular"/>
              <a:buChar char="-"/>
              <a:defRPr sz="105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9" name="Text Placeholder 9">
            <a:extLst>
              <a:ext uri="{FF2B5EF4-FFF2-40B4-BE49-F238E27FC236}">
                <a16:creationId xmlns:a16="http://schemas.microsoft.com/office/drawing/2014/main" id="{BCE3AC71-D102-C9A4-E112-9802ABF5A1B3}"/>
              </a:ext>
            </a:extLst>
          </p:cNvPr>
          <p:cNvSpPr>
            <a:spLocks noGrp="1"/>
          </p:cNvSpPr>
          <p:nvPr>
            <p:ph type="body" sz="quarter" idx="32"/>
          </p:nvPr>
        </p:nvSpPr>
        <p:spPr>
          <a:xfrm>
            <a:off x="6679289" y="3069087"/>
            <a:ext cx="1905000" cy="1200712"/>
          </a:xfrm>
        </p:spPr>
        <p:txBody>
          <a:bodyPr/>
          <a:lstStyle>
            <a:lvl1pPr marL="0" indent="-202500">
              <a:defRPr sz="1050">
                <a:solidFill>
                  <a:schemeClr val="tx2"/>
                </a:solidFill>
              </a:defRPr>
            </a:lvl1pPr>
            <a:lvl2pPr marL="405000" indent="-202500">
              <a:buFont typeface="System Font Regular"/>
              <a:buChar char="-"/>
              <a:defRPr sz="1050">
                <a:solidFill>
                  <a:schemeClr val="tx2"/>
                </a:solidFill>
              </a:defRPr>
            </a:lvl2pPr>
            <a:lvl3pPr marL="607500" indent="-202500">
              <a:buFont typeface="System Font Regular"/>
              <a:buChar char="-"/>
              <a:defRPr sz="1050">
                <a:solidFill>
                  <a:schemeClr val="tx2"/>
                </a:solidFill>
              </a:defRPr>
            </a:lvl3pPr>
            <a:lvl4pPr marL="810000" indent="-202500">
              <a:buFont typeface="System Font Regular"/>
              <a:buChar char="-"/>
              <a:defRPr sz="1050">
                <a:solidFill>
                  <a:schemeClr val="tx2"/>
                </a:solidFill>
              </a:defRPr>
            </a:lvl4pPr>
            <a:lvl5pPr marL="1012500" indent="-202500">
              <a:buFont typeface="System Font Regular"/>
              <a:buChar char="-"/>
              <a:defRPr sz="105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1192786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losing_Staalblauw">
    <p:bg>
      <p:bgRef idx="1001">
        <a:schemeClr val="bg2"/>
      </p:bgRef>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5FFACBB-5FB3-008D-0C28-26B5AA850F15}"/>
              </a:ext>
            </a:extLst>
          </p:cNvPr>
          <p:cNvSpPr>
            <a:spLocks noGrp="1"/>
          </p:cNvSpPr>
          <p:nvPr>
            <p:ph type="pic" sz="quarter" idx="15"/>
          </p:nvPr>
        </p:nvSpPr>
        <p:spPr>
          <a:xfrm>
            <a:off x="4686439" y="1116966"/>
            <a:ext cx="5324535" cy="2761339"/>
          </a:xfrm>
          <a:custGeom>
            <a:avLst/>
            <a:gdLst>
              <a:gd name="csX0" fmla="*/ 2151781 w 7099380"/>
              <a:gd name="csY0" fmla="*/ 1623 h 3681785"/>
              <a:gd name="csX1" fmla="*/ 3241693 w 7099380"/>
              <a:gd name="csY1" fmla="*/ 169633 h 3681785"/>
              <a:gd name="csX2" fmla="*/ 4519782 w 7099380"/>
              <a:gd name="csY2" fmla="*/ 488317 h 3681785"/>
              <a:gd name="csX3" fmla="*/ 5197149 w 7099380"/>
              <a:gd name="csY3" fmla="*/ 868577 h 3681785"/>
              <a:gd name="csX4" fmla="*/ 5702510 w 7099380"/>
              <a:gd name="csY4" fmla="*/ 1267309 h 3681785"/>
              <a:gd name="csX5" fmla="*/ 6331239 w 7099380"/>
              <a:gd name="csY5" fmla="*/ 1729942 h 3681785"/>
              <a:gd name="csX6" fmla="*/ 6902588 w 7099380"/>
              <a:gd name="csY6" fmla="*/ 2088720 h 3681785"/>
              <a:gd name="csX7" fmla="*/ 7091535 w 7099380"/>
              <a:gd name="csY7" fmla="*/ 2331462 h 3681785"/>
              <a:gd name="csX8" fmla="*/ 7079376 w 7099380"/>
              <a:gd name="csY8" fmla="*/ 2572972 h 3681785"/>
              <a:gd name="csX9" fmla="*/ 6874307 w 7099380"/>
              <a:gd name="csY9" fmla="*/ 2810651 h 3681785"/>
              <a:gd name="csX10" fmla="*/ 6593415 w 7099380"/>
              <a:gd name="csY10" fmla="*/ 2974715 h 3681785"/>
              <a:gd name="csX11" fmla="*/ 6001710 w 7099380"/>
              <a:gd name="csY11" fmla="*/ 3147125 h 3681785"/>
              <a:gd name="csX12" fmla="*/ 5259994 w 7099380"/>
              <a:gd name="csY12" fmla="*/ 3276842 h 3681785"/>
              <a:gd name="csX13" fmla="*/ 4669109 w 7099380"/>
              <a:gd name="csY13" fmla="*/ 3363458 h 3681785"/>
              <a:gd name="csX14" fmla="*/ 4059370 w 7099380"/>
              <a:gd name="csY14" fmla="*/ 3457873 h 3681785"/>
              <a:gd name="csX15" fmla="*/ 3560840 w 7099380"/>
              <a:gd name="csY15" fmla="*/ 3525332 h 3681785"/>
              <a:gd name="csX16" fmla="*/ 2573890 w 7099380"/>
              <a:gd name="csY16" fmla="*/ 3632336 h 3681785"/>
              <a:gd name="csX17" fmla="*/ 1911415 w 7099380"/>
              <a:gd name="csY17" fmla="*/ 3671880 h 3681785"/>
              <a:gd name="csX18" fmla="*/ 1911688 w 7099380"/>
              <a:gd name="csY18" fmla="*/ 3671607 h 3681785"/>
              <a:gd name="csX19" fmla="*/ 1911005 w 7099380"/>
              <a:gd name="csY19" fmla="*/ 3671607 h 3681785"/>
              <a:gd name="csX20" fmla="*/ 848641 w 7099380"/>
              <a:gd name="csY20" fmla="*/ 3541615 h 3681785"/>
              <a:gd name="csX21" fmla="*/ 525122 w 7099380"/>
              <a:gd name="csY21" fmla="*/ 3381930 h 3681785"/>
              <a:gd name="csX22" fmla="*/ 309944 w 7099380"/>
              <a:gd name="csY22" fmla="*/ 3085276 h 3681785"/>
              <a:gd name="csX23" fmla="*/ 173870 w 7099380"/>
              <a:gd name="csY23" fmla="*/ 2676008 h 3681785"/>
              <a:gd name="csX24" fmla="*/ 135752 w 7099380"/>
              <a:gd name="csY24" fmla="*/ 2456391 h 3681785"/>
              <a:gd name="csX25" fmla="*/ 16756 w 7099380"/>
              <a:gd name="csY25" fmla="*/ 1835030 h 3681785"/>
              <a:gd name="csX26" fmla="*/ 2547 w 7099380"/>
              <a:gd name="csY26" fmla="*/ 1451350 h 3681785"/>
              <a:gd name="csX27" fmla="*/ 83563 w 7099380"/>
              <a:gd name="csY27" fmla="*/ 1014442 h 3681785"/>
              <a:gd name="csX28" fmla="*/ 568294 w 7099380"/>
              <a:gd name="csY28" fmla="*/ 529915 h 3681785"/>
              <a:gd name="csX29" fmla="*/ 1285691 w 7099380"/>
              <a:gd name="csY29" fmla="*/ 176748 h 3681785"/>
              <a:gd name="csX30" fmla="*/ 2071808 w 7099380"/>
              <a:gd name="csY30" fmla="*/ 1738 h 3681785"/>
              <a:gd name="csX31" fmla="*/ 2151781 w 7099380"/>
              <a:gd name="csY31" fmla="*/ 1623 h 3681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7099380" h="3681785">
                <a:moveTo>
                  <a:pt x="2151781" y="1623"/>
                </a:moveTo>
                <a:cubicBezTo>
                  <a:pt x="2369595" y="16454"/>
                  <a:pt x="2796753" y="128925"/>
                  <a:pt x="3241693" y="169633"/>
                </a:cubicBezTo>
                <a:cubicBezTo>
                  <a:pt x="3750060" y="215745"/>
                  <a:pt x="4334524" y="446720"/>
                  <a:pt x="4519782" y="488317"/>
                </a:cubicBezTo>
                <a:cubicBezTo>
                  <a:pt x="4705040" y="530188"/>
                  <a:pt x="5073644" y="749533"/>
                  <a:pt x="5197149" y="868577"/>
                </a:cubicBezTo>
                <a:cubicBezTo>
                  <a:pt x="5320791" y="987896"/>
                  <a:pt x="5577638" y="1187262"/>
                  <a:pt x="5702510" y="1267309"/>
                </a:cubicBezTo>
                <a:cubicBezTo>
                  <a:pt x="5827381" y="1347493"/>
                  <a:pt x="6265251" y="1681093"/>
                  <a:pt x="6331239" y="1729942"/>
                </a:cubicBezTo>
                <a:cubicBezTo>
                  <a:pt x="6397500" y="1778518"/>
                  <a:pt x="6824714" y="2051638"/>
                  <a:pt x="6902588" y="2088720"/>
                </a:cubicBezTo>
                <a:cubicBezTo>
                  <a:pt x="6980462" y="2126075"/>
                  <a:pt x="7078146" y="2260445"/>
                  <a:pt x="7091535" y="2331462"/>
                </a:cubicBezTo>
                <a:cubicBezTo>
                  <a:pt x="7104924" y="2402888"/>
                  <a:pt x="7101371" y="2511808"/>
                  <a:pt x="7079376" y="2572972"/>
                </a:cubicBezTo>
                <a:cubicBezTo>
                  <a:pt x="7057380" y="2634274"/>
                  <a:pt x="6939066" y="2765634"/>
                  <a:pt x="6874307" y="2810651"/>
                </a:cubicBezTo>
                <a:cubicBezTo>
                  <a:pt x="6809549" y="2855670"/>
                  <a:pt x="6721019" y="2910129"/>
                  <a:pt x="6593415" y="2974715"/>
                </a:cubicBezTo>
                <a:cubicBezTo>
                  <a:pt x="6465948" y="3039163"/>
                  <a:pt x="6269760" y="3089245"/>
                  <a:pt x="6001710" y="3147125"/>
                </a:cubicBezTo>
                <a:cubicBezTo>
                  <a:pt x="5733932" y="3205005"/>
                  <a:pt x="5361230" y="3257959"/>
                  <a:pt x="5259994" y="3276842"/>
                </a:cubicBezTo>
                <a:cubicBezTo>
                  <a:pt x="5158758" y="3295725"/>
                  <a:pt x="4838519" y="3345670"/>
                  <a:pt x="4669109" y="3363458"/>
                </a:cubicBezTo>
                <a:cubicBezTo>
                  <a:pt x="4499426" y="3381383"/>
                  <a:pt x="4168940" y="3447748"/>
                  <a:pt x="4059370" y="3457873"/>
                </a:cubicBezTo>
                <a:cubicBezTo>
                  <a:pt x="3949799" y="3467862"/>
                  <a:pt x="3717954" y="3516438"/>
                  <a:pt x="3560840" y="3525332"/>
                </a:cubicBezTo>
                <a:cubicBezTo>
                  <a:pt x="3403589" y="3534226"/>
                  <a:pt x="2740567" y="3604284"/>
                  <a:pt x="2573890" y="3632336"/>
                </a:cubicBezTo>
                <a:cubicBezTo>
                  <a:pt x="2407212" y="3660386"/>
                  <a:pt x="2203237" y="3637809"/>
                  <a:pt x="1911415" y="3671880"/>
                </a:cubicBezTo>
                <a:lnTo>
                  <a:pt x="1911688" y="3671607"/>
                </a:lnTo>
                <a:lnTo>
                  <a:pt x="1911005" y="3671607"/>
                </a:lnTo>
                <a:cubicBezTo>
                  <a:pt x="1618773" y="3705815"/>
                  <a:pt x="1099477" y="3651629"/>
                  <a:pt x="848641" y="3541615"/>
                </a:cubicBezTo>
                <a:cubicBezTo>
                  <a:pt x="746721" y="3497008"/>
                  <a:pt x="580180" y="3433517"/>
                  <a:pt x="525122" y="3381930"/>
                </a:cubicBezTo>
                <a:cubicBezTo>
                  <a:pt x="469927" y="3330208"/>
                  <a:pt x="348061" y="3172029"/>
                  <a:pt x="309944" y="3085276"/>
                </a:cubicBezTo>
                <a:cubicBezTo>
                  <a:pt x="271827" y="2998524"/>
                  <a:pt x="190401" y="2726909"/>
                  <a:pt x="173870" y="2676008"/>
                </a:cubicBezTo>
                <a:cubicBezTo>
                  <a:pt x="157475" y="2625106"/>
                  <a:pt x="183433" y="2601571"/>
                  <a:pt x="135752" y="2456391"/>
                </a:cubicBezTo>
                <a:cubicBezTo>
                  <a:pt x="88072" y="2311621"/>
                  <a:pt x="24543" y="1940939"/>
                  <a:pt x="16756" y="1835030"/>
                </a:cubicBezTo>
                <a:cubicBezTo>
                  <a:pt x="8968" y="1729121"/>
                  <a:pt x="13750" y="1603235"/>
                  <a:pt x="2547" y="1451350"/>
                </a:cubicBezTo>
                <a:cubicBezTo>
                  <a:pt x="-8656" y="1299329"/>
                  <a:pt x="16892" y="1162632"/>
                  <a:pt x="83563" y="1014442"/>
                </a:cubicBezTo>
                <a:cubicBezTo>
                  <a:pt x="150234" y="866388"/>
                  <a:pt x="420197" y="638971"/>
                  <a:pt x="568294" y="529915"/>
                </a:cubicBezTo>
                <a:cubicBezTo>
                  <a:pt x="716391" y="420859"/>
                  <a:pt x="1090186" y="240239"/>
                  <a:pt x="1285691" y="176748"/>
                </a:cubicBezTo>
                <a:cubicBezTo>
                  <a:pt x="1481605" y="113257"/>
                  <a:pt x="1824251" y="28558"/>
                  <a:pt x="2071808" y="1738"/>
                </a:cubicBezTo>
                <a:cubicBezTo>
                  <a:pt x="2093821" y="-622"/>
                  <a:pt x="2120665" y="-496"/>
                  <a:pt x="2151781" y="1623"/>
                </a:cubicBezTo>
                <a:close/>
              </a:path>
            </a:pathLst>
          </a:custGeom>
          <a:solidFill>
            <a:schemeClr val="tx2"/>
          </a:solidFill>
        </p:spPr>
        <p:txBody>
          <a:bodyPr wrap="square">
            <a:noAutofit/>
          </a:bodyPr>
          <a:lstStyle/>
          <a:p>
            <a:endParaRPr lang="en-NL"/>
          </a:p>
        </p:txBody>
      </p:sp>
      <p:sp>
        <p:nvSpPr>
          <p:cNvPr id="2" name="Title 1">
            <a:extLst>
              <a:ext uri="{FF2B5EF4-FFF2-40B4-BE49-F238E27FC236}">
                <a16:creationId xmlns:a16="http://schemas.microsoft.com/office/drawing/2014/main" id="{10ADFC02-B531-DD56-F496-10872B596C78}"/>
              </a:ext>
            </a:extLst>
          </p:cNvPr>
          <p:cNvSpPr>
            <a:spLocks noGrp="1"/>
          </p:cNvSpPr>
          <p:nvPr>
            <p:ph type="title" hasCustomPrompt="1"/>
          </p:nvPr>
        </p:nvSpPr>
        <p:spPr>
          <a:xfrm>
            <a:off x="379810" y="379204"/>
            <a:ext cx="4954190" cy="2021096"/>
          </a:xfrm>
          <a:prstGeom prst="rect">
            <a:avLst/>
          </a:prstGeom>
        </p:spPr>
        <p:txBody>
          <a:bodyPr>
            <a:normAutofit/>
          </a:bodyPr>
          <a:lstStyle>
            <a:lvl1pPr>
              <a:lnSpc>
                <a:spcPct val="80000"/>
              </a:lnSpc>
              <a:defRPr sz="4800">
                <a:solidFill>
                  <a:schemeClr val="tx2"/>
                </a:solidFill>
              </a:defRPr>
            </a:lvl1pPr>
          </a:lstStyle>
          <a:p>
            <a:r>
              <a:rPr lang="en-NL" dirty="0"/>
              <a:t>[Thank you!]</a:t>
            </a:r>
          </a:p>
        </p:txBody>
      </p:sp>
      <p:sp>
        <p:nvSpPr>
          <p:cNvPr id="11" name="Text Placeholder 10">
            <a:extLst>
              <a:ext uri="{FF2B5EF4-FFF2-40B4-BE49-F238E27FC236}">
                <a16:creationId xmlns:a16="http://schemas.microsoft.com/office/drawing/2014/main" id="{12E230F8-A8CD-709B-9C40-73DCA007C26E}"/>
              </a:ext>
            </a:extLst>
          </p:cNvPr>
          <p:cNvSpPr>
            <a:spLocks noGrp="1"/>
          </p:cNvSpPr>
          <p:nvPr>
            <p:ph type="body" sz="quarter" idx="14" hasCustomPrompt="1"/>
          </p:nvPr>
        </p:nvSpPr>
        <p:spPr>
          <a:xfrm>
            <a:off x="379810" y="2545235"/>
            <a:ext cx="2668190" cy="138499"/>
          </a:xfrm>
          <a:prstGeom prst="rect">
            <a:avLst/>
          </a:prstGeom>
        </p:spPr>
        <p:txBody>
          <a:bodyPr wrap="square" anchor="b">
            <a:spAutoFit/>
          </a:bodyPr>
          <a:lstStyle>
            <a:lvl1pPr indent="-202500">
              <a:buFont typeface="Arial" panose="020B0604020202020204" pitchFamily="34" charset="0"/>
              <a:buNone/>
              <a:defRPr sz="900">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Contact</a:t>
            </a:r>
            <a:endParaRPr lang="en-NL" dirty="0"/>
          </a:p>
        </p:txBody>
      </p:sp>
      <p:sp>
        <p:nvSpPr>
          <p:cNvPr id="6" name="Freeform 5">
            <a:extLst>
              <a:ext uri="{FF2B5EF4-FFF2-40B4-BE49-F238E27FC236}">
                <a16:creationId xmlns:a16="http://schemas.microsoft.com/office/drawing/2014/main" id="{07EDE357-94EA-B00C-1387-BBE334AB16CC}"/>
              </a:ext>
            </a:extLst>
          </p:cNvPr>
          <p:cNvSpPr/>
          <p:nvPr/>
        </p:nvSpPr>
        <p:spPr>
          <a:xfrm>
            <a:off x="6090703" y="3625172"/>
            <a:ext cx="4012754" cy="2752317"/>
          </a:xfrm>
          <a:custGeom>
            <a:avLst/>
            <a:gdLst>
              <a:gd name="csX0" fmla="*/ 366954 w 5350339"/>
              <a:gd name="csY0" fmla="*/ 1119595 h 3669756"/>
              <a:gd name="csX1" fmla="*/ 1603920 w 5350339"/>
              <a:gd name="csY1" fmla="*/ 252346 h 3669756"/>
              <a:gd name="csX2" fmla="*/ 3627959 w 5350339"/>
              <a:gd name="csY2" fmla="*/ 69537 h 3669756"/>
              <a:gd name="csX3" fmla="*/ 4658765 w 5350339"/>
              <a:gd name="csY3" fmla="*/ 961964 h 3669756"/>
              <a:gd name="csX4" fmla="*/ 4663683 w 5350339"/>
              <a:gd name="csY4" fmla="*/ 960458 h 3669756"/>
              <a:gd name="csX5" fmla="*/ 5350340 w 5350339"/>
              <a:gd name="csY5" fmla="*/ 3099436 h 3669756"/>
              <a:gd name="csX6" fmla="*/ 440320 w 5350339"/>
              <a:gd name="csY6" fmla="*/ 3669757 h 3669756"/>
              <a:gd name="csX7" fmla="*/ 57234 w 5350339"/>
              <a:gd name="csY7" fmla="*/ 2476297 h 3669756"/>
              <a:gd name="csX8" fmla="*/ 56961 w 5350339"/>
              <a:gd name="csY8" fmla="*/ 2475340 h 3669756"/>
              <a:gd name="csX9" fmla="*/ 47808 w 5350339"/>
              <a:gd name="csY9" fmla="*/ 2446878 h 3669756"/>
              <a:gd name="csX10" fmla="*/ 48217 w 5350339"/>
              <a:gd name="csY10" fmla="*/ 2446878 h 3669756"/>
              <a:gd name="csX11" fmla="*/ 366954 w 5350339"/>
              <a:gd name="csY11" fmla="*/ 1119732 h 36697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350339" h="3669756">
                <a:moveTo>
                  <a:pt x="366954" y="1119595"/>
                </a:moveTo>
                <a:cubicBezTo>
                  <a:pt x="702495" y="678308"/>
                  <a:pt x="640606" y="479353"/>
                  <a:pt x="1603920" y="252346"/>
                </a:cubicBezTo>
                <a:cubicBezTo>
                  <a:pt x="2215436" y="55443"/>
                  <a:pt x="3098553" y="-93294"/>
                  <a:pt x="3627959" y="69537"/>
                </a:cubicBezTo>
                <a:cubicBezTo>
                  <a:pt x="3880298" y="248241"/>
                  <a:pt x="4502607" y="549685"/>
                  <a:pt x="4658765" y="961964"/>
                </a:cubicBezTo>
                <a:lnTo>
                  <a:pt x="4663683" y="960458"/>
                </a:lnTo>
                <a:lnTo>
                  <a:pt x="5350340" y="3099436"/>
                </a:lnTo>
                <a:lnTo>
                  <a:pt x="440320" y="3669757"/>
                </a:lnTo>
                <a:lnTo>
                  <a:pt x="57234" y="2476297"/>
                </a:lnTo>
                <a:cubicBezTo>
                  <a:pt x="57234" y="2476297"/>
                  <a:pt x="57098" y="2475613"/>
                  <a:pt x="56961" y="2475340"/>
                </a:cubicBezTo>
                <a:lnTo>
                  <a:pt x="47808" y="2446878"/>
                </a:lnTo>
                <a:lnTo>
                  <a:pt x="48217" y="2446878"/>
                </a:lnTo>
                <a:cubicBezTo>
                  <a:pt x="-74605" y="2026664"/>
                  <a:pt x="39200" y="1550894"/>
                  <a:pt x="366954" y="1119732"/>
                </a:cubicBezTo>
              </a:path>
            </a:pathLst>
          </a:custGeom>
          <a:solidFill>
            <a:srgbClr val="BEDDF7"/>
          </a:solidFill>
          <a:ln w="13648" cap="flat">
            <a:noFill/>
            <a:prstDash val="solid"/>
            <a:miter/>
          </a:ln>
        </p:spPr>
        <p:txBody>
          <a:bodyPr/>
          <a:lstStyle/>
          <a:p>
            <a:endParaRPr lang="en-NL" sz="1350"/>
          </a:p>
        </p:txBody>
      </p:sp>
      <p:sp>
        <p:nvSpPr>
          <p:cNvPr id="8" name="Freeform 7">
            <a:extLst>
              <a:ext uri="{FF2B5EF4-FFF2-40B4-BE49-F238E27FC236}">
                <a16:creationId xmlns:a16="http://schemas.microsoft.com/office/drawing/2014/main" id="{2FCB406B-C6D3-83B9-2060-C33D15195C3C}"/>
              </a:ext>
            </a:extLst>
          </p:cNvPr>
          <p:cNvSpPr/>
          <p:nvPr/>
        </p:nvSpPr>
        <p:spPr>
          <a:xfrm>
            <a:off x="5753176" y="-2160893"/>
            <a:ext cx="3872186" cy="3511651"/>
          </a:xfrm>
          <a:custGeom>
            <a:avLst/>
            <a:gdLst>
              <a:gd name="csX0" fmla="*/ 2204785 w 5162915"/>
              <a:gd name="csY0" fmla="*/ 186351 h 4682201"/>
              <a:gd name="csX1" fmla="*/ 687473 w 5162915"/>
              <a:gd name="csY1" fmla="*/ 802374 h 4682201"/>
              <a:gd name="csX2" fmla="*/ 327340 w 5162915"/>
              <a:gd name="csY2" fmla="*/ 1151025 h 4682201"/>
              <a:gd name="csX3" fmla="*/ 1636 w 5162915"/>
              <a:gd name="csY3" fmla="*/ 1629394 h 4682201"/>
              <a:gd name="csX4" fmla="*/ 293322 w 5162915"/>
              <a:gd name="csY4" fmla="*/ 2586133 h 4682201"/>
              <a:gd name="csX5" fmla="*/ 1039272 w 5162915"/>
              <a:gd name="csY5" fmla="*/ 3931888 h 4682201"/>
              <a:gd name="csX6" fmla="*/ 1429325 w 5162915"/>
              <a:gd name="csY6" fmla="*/ 4239900 h 4682201"/>
              <a:gd name="csX7" fmla="*/ 1827985 w 5162915"/>
              <a:gd name="csY7" fmla="*/ 4604834 h 4682201"/>
              <a:gd name="csX8" fmla="*/ 2273643 w 5162915"/>
              <a:gd name="csY8" fmla="*/ 4681871 h 4682201"/>
              <a:gd name="csX9" fmla="*/ 3075334 w 5162915"/>
              <a:gd name="csY9" fmla="*/ 4507545 h 4682201"/>
              <a:gd name="csX10" fmla="*/ 3581241 w 5162915"/>
              <a:gd name="csY10" fmla="*/ 4179145 h 4682201"/>
              <a:gd name="csX11" fmla="*/ 4344406 w 5162915"/>
              <a:gd name="csY11" fmla="*/ 3757699 h 4682201"/>
              <a:gd name="csX12" fmla="*/ 4923269 w 5162915"/>
              <a:gd name="csY12" fmla="*/ 3311760 h 4682201"/>
              <a:gd name="csX13" fmla="*/ 5154705 w 5162915"/>
              <a:gd name="csY13" fmla="*/ 2675348 h 4682201"/>
              <a:gd name="csX14" fmla="*/ 5137491 w 5162915"/>
              <a:gd name="csY14" fmla="*/ 1742966 h 4682201"/>
              <a:gd name="csX15" fmla="*/ 5081749 w 5162915"/>
              <a:gd name="csY15" fmla="*/ 1309478 h 4682201"/>
              <a:gd name="csX16" fmla="*/ 4961660 w 5162915"/>
              <a:gd name="csY16" fmla="*/ 1122838 h 4682201"/>
              <a:gd name="csX17" fmla="*/ 3932631 w 5162915"/>
              <a:gd name="csY17" fmla="*/ 506814 h 4682201"/>
              <a:gd name="csX18" fmla="*/ 3191189 w 5162915"/>
              <a:gd name="csY18" fmla="*/ 129839 h 4682201"/>
              <a:gd name="csX19" fmla="*/ 2685282 w 5162915"/>
              <a:gd name="csY19" fmla="*/ 8194 h 4682201"/>
              <a:gd name="csX20" fmla="*/ 2205195 w 5162915"/>
              <a:gd name="csY20" fmla="*/ 186761 h 4682201"/>
              <a:gd name="csX21" fmla="*/ 2204922 w 5162915"/>
              <a:gd name="csY21" fmla="*/ 186488 h 4682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162915" h="4682201">
                <a:moveTo>
                  <a:pt x="2204785" y="186351"/>
                </a:moveTo>
                <a:lnTo>
                  <a:pt x="687473" y="802374"/>
                </a:lnTo>
                <a:cubicBezTo>
                  <a:pt x="687473" y="802374"/>
                  <a:pt x="498663" y="940302"/>
                  <a:pt x="327340" y="1151025"/>
                </a:cubicBezTo>
                <a:cubicBezTo>
                  <a:pt x="156018" y="1361749"/>
                  <a:pt x="18850" y="1564399"/>
                  <a:pt x="1636" y="1629394"/>
                </a:cubicBezTo>
                <a:cubicBezTo>
                  <a:pt x="-15578" y="1694117"/>
                  <a:pt x="104512" y="2205052"/>
                  <a:pt x="293322" y="2586133"/>
                </a:cubicBezTo>
                <a:cubicBezTo>
                  <a:pt x="481722" y="2967350"/>
                  <a:pt x="1039272" y="3931888"/>
                  <a:pt x="1039272" y="3931888"/>
                </a:cubicBezTo>
                <a:cubicBezTo>
                  <a:pt x="1039272" y="3931888"/>
                  <a:pt x="1339565" y="4166968"/>
                  <a:pt x="1429325" y="4239900"/>
                </a:cubicBezTo>
                <a:cubicBezTo>
                  <a:pt x="1519495" y="4312832"/>
                  <a:pt x="1716502" y="4555985"/>
                  <a:pt x="1827985" y="4604834"/>
                </a:cubicBezTo>
                <a:cubicBezTo>
                  <a:pt x="1939468" y="4653684"/>
                  <a:pt x="2016385" y="4685839"/>
                  <a:pt x="2273643" y="4681871"/>
                </a:cubicBezTo>
                <a:cubicBezTo>
                  <a:pt x="2530900" y="4677903"/>
                  <a:pt x="2886524" y="4600866"/>
                  <a:pt x="3075334" y="4507545"/>
                </a:cubicBezTo>
                <a:cubicBezTo>
                  <a:pt x="3263871" y="4414225"/>
                  <a:pt x="3431368" y="4268224"/>
                  <a:pt x="3581241" y="4179145"/>
                </a:cubicBezTo>
                <a:cubicBezTo>
                  <a:pt x="3731251" y="4090067"/>
                  <a:pt x="4151497" y="3883175"/>
                  <a:pt x="4344406" y="3757699"/>
                </a:cubicBezTo>
                <a:cubicBezTo>
                  <a:pt x="4537315" y="3631812"/>
                  <a:pt x="4841707" y="3417121"/>
                  <a:pt x="4923269" y="3311760"/>
                </a:cubicBezTo>
                <a:cubicBezTo>
                  <a:pt x="5004832" y="3206398"/>
                  <a:pt x="5133392" y="2857747"/>
                  <a:pt x="5154705" y="2675348"/>
                </a:cubicBezTo>
                <a:cubicBezTo>
                  <a:pt x="5176018" y="2492812"/>
                  <a:pt x="5150606" y="1888967"/>
                  <a:pt x="5137491" y="1742966"/>
                </a:cubicBezTo>
                <a:cubicBezTo>
                  <a:pt x="5124375" y="1596965"/>
                  <a:pt x="5081749" y="1309478"/>
                  <a:pt x="5081749" y="1309478"/>
                </a:cubicBezTo>
                <a:cubicBezTo>
                  <a:pt x="5081749" y="1309478"/>
                  <a:pt x="5086258" y="1212190"/>
                  <a:pt x="4961660" y="1122838"/>
                </a:cubicBezTo>
                <a:cubicBezTo>
                  <a:pt x="4837198" y="1033759"/>
                  <a:pt x="4048485" y="567295"/>
                  <a:pt x="3932631" y="506814"/>
                </a:cubicBezTo>
                <a:cubicBezTo>
                  <a:pt x="3817049" y="445924"/>
                  <a:pt x="3272615" y="170205"/>
                  <a:pt x="3191189" y="129839"/>
                </a:cubicBezTo>
                <a:cubicBezTo>
                  <a:pt x="3109626" y="89199"/>
                  <a:pt x="2882699" y="-32446"/>
                  <a:pt x="2685282" y="8194"/>
                </a:cubicBezTo>
                <a:cubicBezTo>
                  <a:pt x="2488274" y="48833"/>
                  <a:pt x="2205195" y="186761"/>
                  <a:pt x="2205195" y="186761"/>
                </a:cubicBezTo>
                <a:lnTo>
                  <a:pt x="2204922" y="186488"/>
                </a:lnTo>
                <a:close/>
              </a:path>
            </a:pathLst>
          </a:custGeom>
          <a:solidFill>
            <a:srgbClr val="BEDDF7"/>
          </a:solidFill>
          <a:ln w="13648" cap="flat">
            <a:noFill/>
            <a:prstDash val="solid"/>
            <a:miter/>
          </a:ln>
        </p:spPr>
        <p:txBody>
          <a:bodyPr/>
          <a:lstStyle/>
          <a:p>
            <a:endParaRPr lang="en-NL" sz="1350"/>
          </a:p>
        </p:txBody>
      </p:sp>
      <p:sp>
        <p:nvSpPr>
          <p:cNvPr id="10" name="Freeform 9">
            <a:extLst>
              <a:ext uri="{FF2B5EF4-FFF2-40B4-BE49-F238E27FC236}">
                <a16:creationId xmlns:a16="http://schemas.microsoft.com/office/drawing/2014/main" id="{65D7D786-D315-266E-7EE0-EC67EF55C472}"/>
              </a:ext>
            </a:extLst>
          </p:cNvPr>
          <p:cNvSpPr/>
          <p:nvPr/>
        </p:nvSpPr>
        <p:spPr>
          <a:xfrm>
            <a:off x="5753183" y="-3714750"/>
            <a:ext cx="2173082" cy="1795731"/>
          </a:xfrm>
          <a:custGeom>
            <a:avLst/>
            <a:gdLst>
              <a:gd name="csX0" fmla="*/ 2897444 w 2897443"/>
              <a:gd name="csY0" fmla="*/ 1158567 h 2394308"/>
              <a:gd name="csX1" fmla="*/ 2456978 w 2897443"/>
              <a:gd name="csY1" fmla="*/ 2120095 h 2394308"/>
              <a:gd name="csX2" fmla="*/ 1516752 w 2897443"/>
              <a:gd name="csY2" fmla="*/ 2394309 h 2394308"/>
              <a:gd name="csX3" fmla="*/ 20616 w 2897443"/>
              <a:gd name="csY3" fmla="*/ 1158567 h 2394308"/>
              <a:gd name="csX4" fmla="*/ 1516752 w 2897443"/>
              <a:gd name="csY4" fmla="*/ 0 h 2394308"/>
              <a:gd name="csX5" fmla="*/ 2897444 w 2897443"/>
              <a:gd name="csY5" fmla="*/ 1158567 h 2394308"/>
            </a:gdLst>
            <a:ahLst/>
            <a:cxnLst>
              <a:cxn ang="0">
                <a:pos x="csX0" y="csY0"/>
              </a:cxn>
              <a:cxn ang="0">
                <a:pos x="csX1" y="csY1"/>
              </a:cxn>
              <a:cxn ang="0">
                <a:pos x="csX2" y="csY2"/>
              </a:cxn>
              <a:cxn ang="0">
                <a:pos x="csX3" y="csY3"/>
              </a:cxn>
              <a:cxn ang="0">
                <a:pos x="csX4" y="csY4"/>
              </a:cxn>
              <a:cxn ang="0">
                <a:pos x="csX5" y="csY5"/>
              </a:cxn>
            </a:cxnLst>
            <a:rect l="l" t="t" r="r" b="b"/>
            <a:pathLst>
              <a:path w="2897443" h="2394308">
                <a:moveTo>
                  <a:pt x="2897444" y="1158567"/>
                </a:moveTo>
                <a:cubicBezTo>
                  <a:pt x="2650296" y="1564278"/>
                  <a:pt x="2767790" y="1919497"/>
                  <a:pt x="2456978" y="2120095"/>
                </a:cubicBezTo>
                <a:cubicBezTo>
                  <a:pt x="2271993" y="2330681"/>
                  <a:pt x="1869644" y="2394309"/>
                  <a:pt x="1516752" y="2394309"/>
                </a:cubicBezTo>
                <a:cubicBezTo>
                  <a:pt x="590326" y="2394309"/>
                  <a:pt x="-132809" y="2254875"/>
                  <a:pt x="20616" y="1158567"/>
                </a:cubicBezTo>
                <a:cubicBezTo>
                  <a:pt x="20616" y="329084"/>
                  <a:pt x="570242" y="115077"/>
                  <a:pt x="1516752" y="0"/>
                </a:cubicBezTo>
                <a:cubicBezTo>
                  <a:pt x="2343036" y="0"/>
                  <a:pt x="2897444" y="329084"/>
                  <a:pt x="2897444" y="1158567"/>
                </a:cubicBezTo>
              </a:path>
            </a:pathLst>
          </a:custGeom>
          <a:solidFill>
            <a:srgbClr val="BEDDF7"/>
          </a:solidFill>
          <a:ln w="13648" cap="flat">
            <a:noFill/>
            <a:prstDash val="solid"/>
            <a:miter/>
          </a:ln>
        </p:spPr>
        <p:txBody>
          <a:bodyPr/>
          <a:lstStyle/>
          <a:p>
            <a:endParaRPr lang="en-NL" sz="1350"/>
          </a:p>
        </p:txBody>
      </p:sp>
      <p:sp>
        <p:nvSpPr>
          <p:cNvPr id="5" name="Text Placeholder 4">
            <a:extLst>
              <a:ext uri="{FF2B5EF4-FFF2-40B4-BE49-F238E27FC236}">
                <a16:creationId xmlns:a16="http://schemas.microsoft.com/office/drawing/2014/main" id="{D6F57A0B-443C-D2C5-542A-01F5E0F4E03A}"/>
              </a:ext>
            </a:extLst>
          </p:cNvPr>
          <p:cNvSpPr>
            <a:spLocks noGrp="1"/>
          </p:cNvSpPr>
          <p:nvPr>
            <p:ph type="body" sz="quarter" idx="16" hasCustomPrompt="1"/>
          </p:nvPr>
        </p:nvSpPr>
        <p:spPr>
          <a:xfrm>
            <a:off x="379810" y="2786831"/>
            <a:ext cx="4954190" cy="800100"/>
          </a:xfrm>
          <a:prstGeom prst="rect">
            <a:avLst/>
          </a:prstGeom>
        </p:spPr>
        <p:txBody>
          <a:bodyPr lIns="0" tIns="0" rIns="0" bIns="0"/>
          <a:lstStyle>
            <a:lvl1pPr>
              <a:buFont typeface="Arial" panose="020B0604020202020204" pitchFamily="34" charset="0"/>
              <a:buNone/>
              <a:defRPr sz="2100">
                <a:solidFill>
                  <a:schemeClr val="tx1"/>
                </a:solidFill>
              </a:defRPr>
            </a:lvl1pPr>
          </a:lstStyle>
          <a:p>
            <a:r>
              <a:rPr lang="en-GB" dirty="0" err="1">
                <a:solidFill>
                  <a:srgbClr val="FCFCFC"/>
                </a:solidFill>
                <a:effectLst/>
                <a:latin typeface="Aptos" panose="020B0004020202020204" pitchFamily="34" charset="0"/>
              </a:rPr>
              <a:t>xxx@maastrichtuniversity.nl</a:t>
            </a:r>
            <a:r>
              <a:rPr lang="en-GB" dirty="0">
                <a:solidFill>
                  <a:srgbClr val="FCFCFC"/>
                </a:solidFill>
                <a:effectLst/>
                <a:latin typeface="Aptos" panose="020B0004020202020204" pitchFamily="34" charset="0"/>
              </a:rPr>
              <a:t> </a:t>
            </a:r>
          </a:p>
          <a:p>
            <a:r>
              <a:rPr lang="en-GB" dirty="0" err="1">
                <a:solidFill>
                  <a:srgbClr val="FCFCFC"/>
                </a:solidFill>
                <a:effectLst/>
                <a:latin typeface="Aptos" panose="020B0004020202020204" pitchFamily="34" charset="0"/>
              </a:rPr>
              <a:t>maastrichtuniversity.nl</a:t>
            </a:r>
            <a:endParaRPr lang="en-GB" dirty="0">
              <a:solidFill>
                <a:srgbClr val="FCFCFC"/>
              </a:solidFill>
              <a:effectLst/>
              <a:latin typeface="Aptos" panose="020B0004020202020204" pitchFamily="34" charset="0"/>
            </a:endParaRPr>
          </a:p>
        </p:txBody>
      </p:sp>
      <p:sp>
        <p:nvSpPr>
          <p:cNvPr id="4" name="TextBox 3">
            <a:extLst>
              <a:ext uri="{FF2B5EF4-FFF2-40B4-BE49-F238E27FC236}">
                <a16:creationId xmlns:a16="http://schemas.microsoft.com/office/drawing/2014/main" id="{1DB616B7-088A-1DE8-F55E-0403E0A53F28}"/>
              </a:ext>
            </a:extLst>
          </p:cNvPr>
          <p:cNvSpPr txBox="1"/>
          <p:nvPr userDrawn="1"/>
        </p:nvSpPr>
        <p:spPr>
          <a:xfrm>
            <a:off x="-1620000" y="685800"/>
            <a:ext cx="1485900" cy="1372809"/>
          </a:xfrm>
          <a:prstGeom prst="roundRect">
            <a:avLst>
              <a:gd name="adj" fmla="val 5906"/>
            </a:avLst>
          </a:prstGeom>
          <a:solidFill>
            <a:schemeClr val="accent6"/>
          </a:solidFill>
        </p:spPr>
        <p:txBody>
          <a:bodyPr wrap="square" lIns="89100" tIns="89100" rIns="89100" bIns="89100" rtlCol="0">
            <a:spAutoFit/>
          </a:bodyPr>
          <a:lstStyle/>
          <a:p>
            <a:pPr lvl="0"/>
            <a:r>
              <a:rPr lang="en-GB" sz="750" b="1" dirty="0">
                <a:solidFill>
                  <a:schemeClr val="bg1"/>
                </a:solidFill>
                <a:latin typeface="Aptos" panose="020B0004020202020204" pitchFamily="34" charset="0"/>
              </a:rPr>
              <a:t>Note:</a:t>
            </a:r>
          </a:p>
          <a:p>
            <a:pPr lvl="0"/>
            <a:endParaRPr lang="en-GB" sz="750" dirty="0">
              <a:solidFill>
                <a:schemeClr val="bg1"/>
              </a:solidFill>
              <a:latin typeface="Aptos" panose="020B0004020202020204" pitchFamily="34" charset="0"/>
            </a:endParaRPr>
          </a:p>
          <a:p>
            <a:r>
              <a:rPr lang="en-GB" sz="750" dirty="0">
                <a:solidFill>
                  <a:schemeClr val="bg1"/>
                </a:solidFill>
              </a:rPr>
              <a:t>Use the </a:t>
            </a:r>
            <a:r>
              <a:rPr lang="en-GB" sz="750" b="1" dirty="0">
                <a:solidFill>
                  <a:schemeClr val="bg1"/>
                </a:solidFill>
              </a:rPr>
              <a:t>Crop</a:t>
            </a:r>
            <a:r>
              <a:rPr lang="en-GB" sz="750" dirty="0">
                <a:solidFill>
                  <a:schemeClr val="bg1"/>
                </a:solidFill>
              </a:rPr>
              <a:t> tool to reposition the image.</a:t>
            </a:r>
          </a:p>
          <a:p>
            <a:r>
              <a:rPr lang="en-GB" sz="750" dirty="0">
                <a:solidFill>
                  <a:schemeClr val="bg1"/>
                </a:solidFill>
              </a:rPr>
              <a:t>Select the image, then go to </a:t>
            </a:r>
            <a:r>
              <a:rPr lang="en-GB" sz="750" b="1" dirty="0">
                <a:solidFill>
                  <a:schemeClr val="bg1"/>
                </a:solidFill>
              </a:rPr>
              <a:t>Picture Format → Crop</a:t>
            </a:r>
            <a:r>
              <a:rPr lang="en-GB" sz="750" dirty="0">
                <a:solidFill>
                  <a:schemeClr val="bg1"/>
                </a:solidFill>
              </a:rPr>
              <a:t>.</a:t>
            </a:r>
          </a:p>
          <a:p>
            <a:endParaRPr lang="en-GB" sz="750" dirty="0">
              <a:solidFill>
                <a:schemeClr val="bg1"/>
              </a:solidFill>
            </a:endParaRPr>
          </a:p>
          <a:p>
            <a:endParaRPr lang="en-GB" sz="750" dirty="0">
              <a:solidFill>
                <a:schemeClr val="bg1"/>
              </a:solidFill>
            </a:endParaRPr>
          </a:p>
          <a:p>
            <a:endParaRPr lang="en-GB" sz="750" dirty="0">
              <a:solidFill>
                <a:schemeClr val="bg1"/>
              </a:solidFill>
            </a:endParaRPr>
          </a:p>
          <a:p>
            <a:endParaRPr lang="en-GB" sz="750" dirty="0">
              <a:solidFill>
                <a:schemeClr val="bg1"/>
              </a:solidFill>
            </a:endParaRPr>
          </a:p>
        </p:txBody>
      </p:sp>
      <p:pic>
        <p:nvPicPr>
          <p:cNvPr id="7" name="Graphic 6">
            <a:extLst>
              <a:ext uri="{FF2B5EF4-FFF2-40B4-BE49-F238E27FC236}">
                <a16:creationId xmlns:a16="http://schemas.microsoft.com/office/drawing/2014/main" id="{75D86D39-2788-B4BC-A019-B28FD7294CE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95425" y="1590675"/>
            <a:ext cx="352425" cy="352425"/>
          </a:xfrm>
          <a:prstGeom prst="rect">
            <a:avLst/>
          </a:prstGeom>
        </p:spPr>
      </p:pic>
      <p:pic>
        <p:nvPicPr>
          <p:cNvPr id="9" name="Graphic 8">
            <a:extLst>
              <a:ext uri="{FF2B5EF4-FFF2-40B4-BE49-F238E27FC236}">
                <a16:creationId xmlns:a16="http://schemas.microsoft.com/office/drawing/2014/main" id="{69D275D0-561F-513C-5159-C7FB6968D4A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79810" y="4564586"/>
            <a:ext cx="1905000" cy="285750"/>
          </a:xfrm>
          <a:prstGeom prst="rect">
            <a:avLst/>
          </a:prstGeom>
        </p:spPr>
      </p:pic>
    </p:spTree>
    <p:extLst>
      <p:ext uri="{BB962C8B-B14F-4D97-AF65-F5344CB8AC3E}">
        <p14:creationId xmlns:p14="http://schemas.microsoft.com/office/powerpoint/2010/main" val="698612821"/>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osing_Aardebruin">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5FFACBB-5FB3-008D-0C28-26B5AA850F15}"/>
              </a:ext>
            </a:extLst>
          </p:cNvPr>
          <p:cNvSpPr>
            <a:spLocks noGrp="1"/>
          </p:cNvSpPr>
          <p:nvPr>
            <p:ph type="pic" sz="quarter" idx="15"/>
          </p:nvPr>
        </p:nvSpPr>
        <p:spPr>
          <a:xfrm>
            <a:off x="4686439" y="1116966"/>
            <a:ext cx="5324535" cy="2761339"/>
          </a:xfrm>
          <a:custGeom>
            <a:avLst/>
            <a:gdLst>
              <a:gd name="csX0" fmla="*/ 2151781 w 7099380"/>
              <a:gd name="csY0" fmla="*/ 1623 h 3681785"/>
              <a:gd name="csX1" fmla="*/ 3241693 w 7099380"/>
              <a:gd name="csY1" fmla="*/ 169633 h 3681785"/>
              <a:gd name="csX2" fmla="*/ 4519782 w 7099380"/>
              <a:gd name="csY2" fmla="*/ 488317 h 3681785"/>
              <a:gd name="csX3" fmla="*/ 5197149 w 7099380"/>
              <a:gd name="csY3" fmla="*/ 868577 h 3681785"/>
              <a:gd name="csX4" fmla="*/ 5702510 w 7099380"/>
              <a:gd name="csY4" fmla="*/ 1267309 h 3681785"/>
              <a:gd name="csX5" fmla="*/ 6331239 w 7099380"/>
              <a:gd name="csY5" fmla="*/ 1729942 h 3681785"/>
              <a:gd name="csX6" fmla="*/ 6902588 w 7099380"/>
              <a:gd name="csY6" fmla="*/ 2088720 h 3681785"/>
              <a:gd name="csX7" fmla="*/ 7091535 w 7099380"/>
              <a:gd name="csY7" fmla="*/ 2331462 h 3681785"/>
              <a:gd name="csX8" fmla="*/ 7079376 w 7099380"/>
              <a:gd name="csY8" fmla="*/ 2572972 h 3681785"/>
              <a:gd name="csX9" fmla="*/ 6874307 w 7099380"/>
              <a:gd name="csY9" fmla="*/ 2810651 h 3681785"/>
              <a:gd name="csX10" fmla="*/ 6593415 w 7099380"/>
              <a:gd name="csY10" fmla="*/ 2974715 h 3681785"/>
              <a:gd name="csX11" fmla="*/ 6001710 w 7099380"/>
              <a:gd name="csY11" fmla="*/ 3147125 h 3681785"/>
              <a:gd name="csX12" fmla="*/ 5259994 w 7099380"/>
              <a:gd name="csY12" fmla="*/ 3276842 h 3681785"/>
              <a:gd name="csX13" fmla="*/ 4669109 w 7099380"/>
              <a:gd name="csY13" fmla="*/ 3363458 h 3681785"/>
              <a:gd name="csX14" fmla="*/ 4059370 w 7099380"/>
              <a:gd name="csY14" fmla="*/ 3457873 h 3681785"/>
              <a:gd name="csX15" fmla="*/ 3560840 w 7099380"/>
              <a:gd name="csY15" fmla="*/ 3525332 h 3681785"/>
              <a:gd name="csX16" fmla="*/ 2573890 w 7099380"/>
              <a:gd name="csY16" fmla="*/ 3632336 h 3681785"/>
              <a:gd name="csX17" fmla="*/ 1911415 w 7099380"/>
              <a:gd name="csY17" fmla="*/ 3671880 h 3681785"/>
              <a:gd name="csX18" fmla="*/ 1911688 w 7099380"/>
              <a:gd name="csY18" fmla="*/ 3671607 h 3681785"/>
              <a:gd name="csX19" fmla="*/ 1911005 w 7099380"/>
              <a:gd name="csY19" fmla="*/ 3671607 h 3681785"/>
              <a:gd name="csX20" fmla="*/ 848641 w 7099380"/>
              <a:gd name="csY20" fmla="*/ 3541615 h 3681785"/>
              <a:gd name="csX21" fmla="*/ 525122 w 7099380"/>
              <a:gd name="csY21" fmla="*/ 3381930 h 3681785"/>
              <a:gd name="csX22" fmla="*/ 309944 w 7099380"/>
              <a:gd name="csY22" fmla="*/ 3085276 h 3681785"/>
              <a:gd name="csX23" fmla="*/ 173870 w 7099380"/>
              <a:gd name="csY23" fmla="*/ 2676008 h 3681785"/>
              <a:gd name="csX24" fmla="*/ 135752 w 7099380"/>
              <a:gd name="csY24" fmla="*/ 2456391 h 3681785"/>
              <a:gd name="csX25" fmla="*/ 16756 w 7099380"/>
              <a:gd name="csY25" fmla="*/ 1835030 h 3681785"/>
              <a:gd name="csX26" fmla="*/ 2547 w 7099380"/>
              <a:gd name="csY26" fmla="*/ 1451350 h 3681785"/>
              <a:gd name="csX27" fmla="*/ 83563 w 7099380"/>
              <a:gd name="csY27" fmla="*/ 1014442 h 3681785"/>
              <a:gd name="csX28" fmla="*/ 568294 w 7099380"/>
              <a:gd name="csY28" fmla="*/ 529915 h 3681785"/>
              <a:gd name="csX29" fmla="*/ 1285691 w 7099380"/>
              <a:gd name="csY29" fmla="*/ 176748 h 3681785"/>
              <a:gd name="csX30" fmla="*/ 2071808 w 7099380"/>
              <a:gd name="csY30" fmla="*/ 1738 h 3681785"/>
              <a:gd name="csX31" fmla="*/ 2151781 w 7099380"/>
              <a:gd name="csY31" fmla="*/ 1623 h 3681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7099380" h="3681785">
                <a:moveTo>
                  <a:pt x="2151781" y="1623"/>
                </a:moveTo>
                <a:cubicBezTo>
                  <a:pt x="2369595" y="16454"/>
                  <a:pt x="2796753" y="128925"/>
                  <a:pt x="3241693" y="169633"/>
                </a:cubicBezTo>
                <a:cubicBezTo>
                  <a:pt x="3750060" y="215745"/>
                  <a:pt x="4334524" y="446720"/>
                  <a:pt x="4519782" y="488317"/>
                </a:cubicBezTo>
                <a:cubicBezTo>
                  <a:pt x="4705040" y="530188"/>
                  <a:pt x="5073644" y="749533"/>
                  <a:pt x="5197149" y="868577"/>
                </a:cubicBezTo>
                <a:cubicBezTo>
                  <a:pt x="5320791" y="987896"/>
                  <a:pt x="5577638" y="1187262"/>
                  <a:pt x="5702510" y="1267309"/>
                </a:cubicBezTo>
                <a:cubicBezTo>
                  <a:pt x="5827381" y="1347493"/>
                  <a:pt x="6265251" y="1681093"/>
                  <a:pt x="6331239" y="1729942"/>
                </a:cubicBezTo>
                <a:cubicBezTo>
                  <a:pt x="6397500" y="1778518"/>
                  <a:pt x="6824714" y="2051638"/>
                  <a:pt x="6902588" y="2088720"/>
                </a:cubicBezTo>
                <a:cubicBezTo>
                  <a:pt x="6980462" y="2126075"/>
                  <a:pt x="7078146" y="2260445"/>
                  <a:pt x="7091535" y="2331462"/>
                </a:cubicBezTo>
                <a:cubicBezTo>
                  <a:pt x="7104924" y="2402888"/>
                  <a:pt x="7101371" y="2511808"/>
                  <a:pt x="7079376" y="2572972"/>
                </a:cubicBezTo>
                <a:cubicBezTo>
                  <a:pt x="7057380" y="2634274"/>
                  <a:pt x="6939066" y="2765634"/>
                  <a:pt x="6874307" y="2810651"/>
                </a:cubicBezTo>
                <a:cubicBezTo>
                  <a:pt x="6809549" y="2855670"/>
                  <a:pt x="6721019" y="2910129"/>
                  <a:pt x="6593415" y="2974715"/>
                </a:cubicBezTo>
                <a:cubicBezTo>
                  <a:pt x="6465948" y="3039163"/>
                  <a:pt x="6269760" y="3089245"/>
                  <a:pt x="6001710" y="3147125"/>
                </a:cubicBezTo>
                <a:cubicBezTo>
                  <a:pt x="5733932" y="3205005"/>
                  <a:pt x="5361230" y="3257959"/>
                  <a:pt x="5259994" y="3276842"/>
                </a:cubicBezTo>
                <a:cubicBezTo>
                  <a:pt x="5158758" y="3295725"/>
                  <a:pt x="4838519" y="3345670"/>
                  <a:pt x="4669109" y="3363458"/>
                </a:cubicBezTo>
                <a:cubicBezTo>
                  <a:pt x="4499426" y="3381383"/>
                  <a:pt x="4168940" y="3447748"/>
                  <a:pt x="4059370" y="3457873"/>
                </a:cubicBezTo>
                <a:cubicBezTo>
                  <a:pt x="3949799" y="3467862"/>
                  <a:pt x="3717954" y="3516438"/>
                  <a:pt x="3560840" y="3525332"/>
                </a:cubicBezTo>
                <a:cubicBezTo>
                  <a:pt x="3403589" y="3534226"/>
                  <a:pt x="2740567" y="3604284"/>
                  <a:pt x="2573890" y="3632336"/>
                </a:cubicBezTo>
                <a:cubicBezTo>
                  <a:pt x="2407212" y="3660386"/>
                  <a:pt x="2203237" y="3637809"/>
                  <a:pt x="1911415" y="3671880"/>
                </a:cubicBezTo>
                <a:lnTo>
                  <a:pt x="1911688" y="3671607"/>
                </a:lnTo>
                <a:lnTo>
                  <a:pt x="1911005" y="3671607"/>
                </a:lnTo>
                <a:cubicBezTo>
                  <a:pt x="1618773" y="3705815"/>
                  <a:pt x="1099477" y="3651629"/>
                  <a:pt x="848641" y="3541615"/>
                </a:cubicBezTo>
                <a:cubicBezTo>
                  <a:pt x="746721" y="3497008"/>
                  <a:pt x="580180" y="3433517"/>
                  <a:pt x="525122" y="3381930"/>
                </a:cubicBezTo>
                <a:cubicBezTo>
                  <a:pt x="469927" y="3330208"/>
                  <a:pt x="348061" y="3172029"/>
                  <a:pt x="309944" y="3085276"/>
                </a:cubicBezTo>
                <a:cubicBezTo>
                  <a:pt x="271827" y="2998524"/>
                  <a:pt x="190401" y="2726909"/>
                  <a:pt x="173870" y="2676008"/>
                </a:cubicBezTo>
                <a:cubicBezTo>
                  <a:pt x="157475" y="2625106"/>
                  <a:pt x="183433" y="2601571"/>
                  <a:pt x="135752" y="2456391"/>
                </a:cubicBezTo>
                <a:cubicBezTo>
                  <a:pt x="88072" y="2311621"/>
                  <a:pt x="24543" y="1940939"/>
                  <a:pt x="16756" y="1835030"/>
                </a:cubicBezTo>
                <a:cubicBezTo>
                  <a:pt x="8968" y="1729121"/>
                  <a:pt x="13750" y="1603235"/>
                  <a:pt x="2547" y="1451350"/>
                </a:cubicBezTo>
                <a:cubicBezTo>
                  <a:pt x="-8656" y="1299329"/>
                  <a:pt x="16892" y="1162632"/>
                  <a:pt x="83563" y="1014442"/>
                </a:cubicBezTo>
                <a:cubicBezTo>
                  <a:pt x="150234" y="866388"/>
                  <a:pt x="420197" y="638971"/>
                  <a:pt x="568294" y="529915"/>
                </a:cubicBezTo>
                <a:cubicBezTo>
                  <a:pt x="716391" y="420859"/>
                  <a:pt x="1090186" y="240239"/>
                  <a:pt x="1285691" y="176748"/>
                </a:cubicBezTo>
                <a:cubicBezTo>
                  <a:pt x="1481605" y="113257"/>
                  <a:pt x="1824251" y="28558"/>
                  <a:pt x="2071808" y="1738"/>
                </a:cubicBezTo>
                <a:cubicBezTo>
                  <a:pt x="2093821" y="-622"/>
                  <a:pt x="2120665" y="-496"/>
                  <a:pt x="2151781" y="1623"/>
                </a:cubicBezTo>
                <a:close/>
              </a:path>
            </a:pathLst>
          </a:custGeom>
          <a:solidFill>
            <a:schemeClr val="accent4"/>
          </a:solidFill>
        </p:spPr>
        <p:txBody>
          <a:bodyPr wrap="square">
            <a:noAutofit/>
          </a:bodyPr>
          <a:lstStyle/>
          <a:p>
            <a:endParaRPr lang="en-NL"/>
          </a:p>
        </p:txBody>
      </p:sp>
      <p:sp>
        <p:nvSpPr>
          <p:cNvPr id="2" name="Title 1">
            <a:extLst>
              <a:ext uri="{FF2B5EF4-FFF2-40B4-BE49-F238E27FC236}">
                <a16:creationId xmlns:a16="http://schemas.microsoft.com/office/drawing/2014/main" id="{10ADFC02-B531-DD56-F496-10872B596C78}"/>
              </a:ext>
            </a:extLst>
          </p:cNvPr>
          <p:cNvSpPr>
            <a:spLocks noGrp="1"/>
          </p:cNvSpPr>
          <p:nvPr>
            <p:ph type="title" hasCustomPrompt="1"/>
          </p:nvPr>
        </p:nvSpPr>
        <p:spPr>
          <a:xfrm>
            <a:off x="379810" y="379204"/>
            <a:ext cx="4954190" cy="2021096"/>
          </a:xfrm>
          <a:prstGeom prst="rect">
            <a:avLst/>
          </a:prstGeom>
        </p:spPr>
        <p:txBody>
          <a:bodyPr>
            <a:normAutofit/>
          </a:bodyPr>
          <a:lstStyle>
            <a:lvl1pPr>
              <a:lnSpc>
                <a:spcPct val="80000"/>
              </a:lnSpc>
              <a:defRPr sz="4800">
                <a:solidFill>
                  <a:schemeClr val="accent4"/>
                </a:solidFill>
              </a:defRPr>
            </a:lvl1pPr>
          </a:lstStyle>
          <a:p>
            <a:r>
              <a:rPr lang="en-NL" dirty="0"/>
              <a:t>[Thank you!]</a:t>
            </a:r>
          </a:p>
        </p:txBody>
      </p:sp>
      <p:sp>
        <p:nvSpPr>
          <p:cNvPr id="11" name="Text Placeholder 10">
            <a:extLst>
              <a:ext uri="{FF2B5EF4-FFF2-40B4-BE49-F238E27FC236}">
                <a16:creationId xmlns:a16="http://schemas.microsoft.com/office/drawing/2014/main" id="{12E230F8-A8CD-709B-9C40-73DCA007C26E}"/>
              </a:ext>
            </a:extLst>
          </p:cNvPr>
          <p:cNvSpPr>
            <a:spLocks noGrp="1"/>
          </p:cNvSpPr>
          <p:nvPr>
            <p:ph type="body" sz="quarter" idx="14" hasCustomPrompt="1"/>
          </p:nvPr>
        </p:nvSpPr>
        <p:spPr>
          <a:xfrm>
            <a:off x="379810" y="2545235"/>
            <a:ext cx="2668190" cy="138499"/>
          </a:xfrm>
          <a:prstGeom prst="rect">
            <a:avLst/>
          </a:prstGeom>
        </p:spPr>
        <p:txBody>
          <a:bodyPr wrap="square" anchor="b">
            <a:spAutoFit/>
          </a:bodyPr>
          <a:lstStyle>
            <a:lvl1pPr indent="-202500">
              <a:buFont typeface="Arial" panose="020B0604020202020204" pitchFamily="34" charset="0"/>
              <a:buNone/>
              <a:defRPr sz="900">
                <a:solidFill>
                  <a:schemeClr val="accent4"/>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Contact</a:t>
            </a:r>
            <a:endParaRPr lang="en-NL" dirty="0"/>
          </a:p>
        </p:txBody>
      </p:sp>
      <p:sp>
        <p:nvSpPr>
          <p:cNvPr id="6" name="Freeform 5">
            <a:extLst>
              <a:ext uri="{FF2B5EF4-FFF2-40B4-BE49-F238E27FC236}">
                <a16:creationId xmlns:a16="http://schemas.microsoft.com/office/drawing/2014/main" id="{07EDE357-94EA-B00C-1387-BBE334AB16CC}"/>
              </a:ext>
            </a:extLst>
          </p:cNvPr>
          <p:cNvSpPr/>
          <p:nvPr/>
        </p:nvSpPr>
        <p:spPr>
          <a:xfrm>
            <a:off x="6090703" y="3625172"/>
            <a:ext cx="4012754" cy="2752317"/>
          </a:xfrm>
          <a:custGeom>
            <a:avLst/>
            <a:gdLst>
              <a:gd name="csX0" fmla="*/ 366954 w 5350339"/>
              <a:gd name="csY0" fmla="*/ 1119595 h 3669756"/>
              <a:gd name="csX1" fmla="*/ 1603920 w 5350339"/>
              <a:gd name="csY1" fmla="*/ 252346 h 3669756"/>
              <a:gd name="csX2" fmla="*/ 3627959 w 5350339"/>
              <a:gd name="csY2" fmla="*/ 69537 h 3669756"/>
              <a:gd name="csX3" fmla="*/ 4658765 w 5350339"/>
              <a:gd name="csY3" fmla="*/ 961964 h 3669756"/>
              <a:gd name="csX4" fmla="*/ 4663683 w 5350339"/>
              <a:gd name="csY4" fmla="*/ 960458 h 3669756"/>
              <a:gd name="csX5" fmla="*/ 5350340 w 5350339"/>
              <a:gd name="csY5" fmla="*/ 3099436 h 3669756"/>
              <a:gd name="csX6" fmla="*/ 440320 w 5350339"/>
              <a:gd name="csY6" fmla="*/ 3669757 h 3669756"/>
              <a:gd name="csX7" fmla="*/ 57234 w 5350339"/>
              <a:gd name="csY7" fmla="*/ 2476297 h 3669756"/>
              <a:gd name="csX8" fmla="*/ 56961 w 5350339"/>
              <a:gd name="csY8" fmla="*/ 2475340 h 3669756"/>
              <a:gd name="csX9" fmla="*/ 47808 w 5350339"/>
              <a:gd name="csY9" fmla="*/ 2446878 h 3669756"/>
              <a:gd name="csX10" fmla="*/ 48217 w 5350339"/>
              <a:gd name="csY10" fmla="*/ 2446878 h 3669756"/>
              <a:gd name="csX11" fmla="*/ 366954 w 5350339"/>
              <a:gd name="csY11" fmla="*/ 1119732 h 36697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350339" h="3669756">
                <a:moveTo>
                  <a:pt x="366954" y="1119595"/>
                </a:moveTo>
                <a:cubicBezTo>
                  <a:pt x="702495" y="678308"/>
                  <a:pt x="640606" y="479353"/>
                  <a:pt x="1603920" y="252346"/>
                </a:cubicBezTo>
                <a:cubicBezTo>
                  <a:pt x="2215436" y="55443"/>
                  <a:pt x="3098553" y="-93294"/>
                  <a:pt x="3627959" y="69537"/>
                </a:cubicBezTo>
                <a:cubicBezTo>
                  <a:pt x="3880298" y="248241"/>
                  <a:pt x="4502607" y="549685"/>
                  <a:pt x="4658765" y="961964"/>
                </a:cubicBezTo>
                <a:lnTo>
                  <a:pt x="4663683" y="960458"/>
                </a:lnTo>
                <a:lnTo>
                  <a:pt x="5350340" y="3099436"/>
                </a:lnTo>
                <a:lnTo>
                  <a:pt x="440320" y="3669757"/>
                </a:lnTo>
                <a:lnTo>
                  <a:pt x="57234" y="2476297"/>
                </a:lnTo>
                <a:cubicBezTo>
                  <a:pt x="57234" y="2476297"/>
                  <a:pt x="57098" y="2475613"/>
                  <a:pt x="56961" y="2475340"/>
                </a:cubicBezTo>
                <a:lnTo>
                  <a:pt x="47808" y="2446878"/>
                </a:lnTo>
                <a:lnTo>
                  <a:pt x="48217" y="2446878"/>
                </a:lnTo>
                <a:cubicBezTo>
                  <a:pt x="-74605" y="2026664"/>
                  <a:pt x="39200" y="1550894"/>
                  <a:pt x="366954" y="1119732"/>
                </a:cubicBezTo>
              </a:path>
            </a:pathLst>
          </a:custGeom>
          <a:solidFill>
            <a:schemeClr val="accent4"/>
          </a:solidFill>
          <a:ln w="13648" cap="flat">
            <a:noFill/>
            <a:prstDash val="solid"/>
            <a:miter/>
          </a:ln>
        </p:spPr>
        <p:txBody>
          <a:bodyPr/>
          <a:lstStyle/>
          <a:p>
            <a:endParaRPr lang="en-NL" sz="1350"/>
          </a:p>
        </p:txBody>
      </p:sp>
      <p:sp>
        <p:nvSpPr>
          <p:cNvPr id="8" name="Freeform 7">
            <a:extLst>
              <a:ext uri="{FF2B5EF4-FFF2-40B4-BE49-F238E27FC236}">
                <a16:creationId xmlns:a16="http://schemas.microsoft.com/office/drawing/2014/main" id="{2FCB406B-C6D3-83B9-2060-C33D15195C3C}"/>
              </a:ext>
            </a:extLst>
          </p:cNvPr>
          <p:cNvSpPr/>
          <p:nvPr/>
        </p:nvSpPr>
        <p:spPr>
          <a:xfrm>
            <a:off x="5753176" y="-2160893"/>
            <a:ext cx="3872186" cy="3511651"/>
          </a:xfrm>
          <a:custGeom>
            <a:avLst/>
            <a:gdLst>
              <a:gd name="csX0" fmla="*/ 2204785 w 5162915"/>
              <a:gd name="csY0" fmla="*/ 186351 h 4682201"/>
              <a:gd name="csX1" fmla="*/ 687473 w 5162915"/>
              <a:gd name="csY1" fmla="*/ 802374 h 4682201"/>
              <a:gd name="csX2" fmla="*/ 327340 w 5162915"/>
              <a:gd name="csY2" fmla="*/ 1151025 h 4682201"/>
              <a:gd name="csX3" fmla="*/ 1636 w 5162915"/>
              <a:gd name="csY3" fmla="*/ 1629394 h 4682201"/>
              <a:gd name="csX4" fmla="*/ 293322 w 5162915"/>
              <a:gd name="csY4" fmla="*/ 2586133 h 4682201"/>
              <a:gd name="csX5" fmla="*/ 1039272 w 5162915"/>
              <a:gd name="csY5" fmla="*/ 3931888 h 4682201"/>
              <a:gd name="csX6" fmla="*/ 1429325 w 5162915"/>
              <a:gd name="csY6" fmla="*/ 4239900 h 4682201"/>
              <a:gd name="csX7" fmla="*/ 1827985 w 5162915"/>
              <a:gd name="csY7" fmla="*/ 4604834 h 4682201"/>
              <a:gd name="csX8" fmla="*/ 2273643 w 5162915"/>
              <a:gd name="csY8" fmla="*/ 4681871 h 4682201"/>
              <a:gd name="csX9" fmla="*/ 3075334 w 5162915"/>
              <a:gd name="csY9" fmla="*/ 4507545 h 4682201"/>
              <a:gd name="csX10" fmla="*/ 3581241 w 5162915"/>
              <a:gd name="csY10" fmla="*/ 4179145 h 4682201"/>
              <a:gd name="csX11" fmla="*/ 4344406 w 5162915"/>
              <a:gd name="csY11" fmla="*/ 3757699 h 4682201"/>
              <a:gd name="csX12" fmla="*/ 4923269 w 5162915"/>
              <a:gd name="csY12" fmla="*/ 3311760 h 4682201"/>
              <a:gd name="csX13" fmla="*/ 5154705 w 5162915"/>
              <a:gd name="csY13" fmla="*/ 2675348 h 4682201"/>
              <a:gd name="csX14" fmla="*/ 5137491 w 5162915"/>
              <a:gd name="csY14" fmla="*/ 1742966 h 4682201"/>
              <a:gd name="csX15" fmla="*/ 5081749 w 5162915"/>
              <a:gd name="csY15" fmla="*/ 1309478 h 4682201"/>
              <a:gd name="csX16" fmla="*/ 4961660 w 5162915"/>
              <a:gd name="csY16" fmla="*/ 1122838 h 4682201"/>
              <a:gd name="csX17" fmla="*/ 3932631 w 5162915"/>
              <a:gd name="csY17" fmla="*/ 506814 h 4682201"/>
              <a:gd name="csX18" fmla="*/ 3191189 w 5162915"/>
              <a:gd name="csY18" fmla="*/ 129839 h 4682201"/>
              <a:gd name="csX19" fmla="*/ 2685282 w 5162915"/>
              <a:gd name="csY19" fmla="*/ 8194 h 4682201"/>
              <a:gd name="csX20" fmla="*/ 2205195 w 5162915"/>
              <a:gd name="csY20" fmla="*/ 186761 h 4682201"/>
              <a:gd name="csX21" fmla="*/ 2204922 w 5162915"/>
              <a:gd name="csY21" fmla="*/ 186488 h 4682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162915" h="4682201">
                <a:moveTo>
                  <a:pt x="2204785" y="186351"/>
                </a:moveTo>
                <a:lnTo>
                  <a:pt x="687473" y="802374"/>
                </a:lnTo>
                <a:cubicBezTo>
                  <a:pt x="687473" y="802374"/>
                  <a:pt x="498663" y="940302"/>
                  <a:pt x="327340" y="1151025"/>
                </a:cubicBezTo>
                <a:cubicBezTo>
                  <a:pt x="156018" y="1361749"/>
                  <a:pt x="18850" y="1564399"/>
                  <a:pt x="1636" y="1629394"/>
                </a:cubicBezTo>
                <a:cubicBezTo>
                  <a:pt x="-15578" y="1694117"/>
                  <a:pt x="104512" y="2205052"/>
                  <a:pt x="293322" y="2586133"/>
                </a:cubicBezTo>
                <a:cubicBezTo>
                  <a:pt x="481722" y="2967350"/>
                  <a:pt x="1039272" y="3931888"/>
                  <a:pt x="1039272" y="3931888"/>
                </a:cubicBezTo>
                <a:cubicBezTo>
                  <a:pt x="1039272" y="3931888"/>
                  <a:pt x="1339565" y="4166968"/>
                  <a:pt x="1429325" y="4239900"/>
                </a:cubicBezTo>
                <a:cubicBezTo>
                  <a:pt x="1519495" y="4312832"/>
                  <a:pt x="1716502" y="4555985"/>
                  <a:pt x="1827985" y="4604834"/>
                </a:cubicBezTo>
                <a:cubicBezTo>
                  <a:pt x="1939468" y="4653684"/>
                  <a:pt x="2016385" y="4685839"/>
                  <a:pt x="2273643" y="4681871"/>
                </a:cubicBezTo>
                <a:cubicBezTo>
                  <a:pt x="2530900" y="4677903"/>
                  <a:pt x="2886524" y="4600866"/>
                  <a:pt x="3075334" y="4507545"/>
                </a:cubicBezTo>
                <a:cubicBezTo>
                  <a:pt x="3263871" y="4414225"/>
                  <a:pt x="3431368" y="4268224"/>
                  <a:pt x="3581241" y="4179145"/>
                </a:cubicBezTo>
                <a:cubicBezTo>
                  <a:pt x="3731251" y="4090067"/>
                  <a:pt x="4151497" y="3883175"/>
                  <a:pt x="4344406" y="3757699"/>
                </a:cubicBezTo>
                <a:cubicBezTo>
                  <a:pt x="4537315" y="3631812"/>
                  <a:pt x="4841707" y="3417121"/>
                  <a:pt x="4923269" y="3311760"/>
                </a:cubicBezTo>
                <a:cubicBezTo>
                  <a:pt x="5004832" y="3206398"/>
                  <a:pt x="5133392" y="2857747"/>
                  <a:pt x="5154705" y="2675348"/>
                </a:cubicBezTo>
                <a:cubicBezTo>
                  <a:pt x="5176018" y="2492812"/>
                  <a:pt x="5150606" y="1888967"/>
                  <a:pt x="5137491" y="1742966"/>
                </a:cubicBezTo>
                <a:cubicBezTo>
                  <a:pt x="5124375" y="1596965"/>
                  <a:pt x="5081749" y="1309478"/>
                  <a:pt x="5081749" y="1309478"/>
                </a:cubicBezTo>
                <a:cubicBezTo>
                  <a:pt x="5081749" y="1309478"/>
                  <a:pt x="5086258" y="1212190"/>
                  <a:pt x="4961660" y="1122838"/>
                </a:cubicBezTo>
                <a:cubicBezTo>
                  <a:pt x="4837198" y="1033759"/>
                  <a:pt x="4048485" y="567295"/>
                  <a:pt x="3932631" y="506814"/>
                </a:cubicBezTo>
                <a:cubicBezTo>
                  <a:pt x="3817049" y="445924"/>
                  <a:pt x="3272615" y="170205"/>
                  <a:pt x="3191189" y="129839"/>
                </a:cubicBezTo>
                <a:cubicBezTo>
                  <a:pt x="3109626" y="89199"/>
                  <a:pt x="2882699" y="-32446"/>
                  <a:pt x="2685282" y="8194"/>
                </a:cubicBezTo>
                <a:cubicBezTo>
                  <a:pt x="2488274" y="48833"/>
                  <a:pt x="2205195" y="186761"/>
                  <a:pt x="2205195" y="186761"/>
                </a:cubicBezTo>
                <a:lnTo>
                  <a:pt x="2204922" y="186488"/>
                </a:lnTo>
                <a:close/>
              </a:path>
            </a:pathLst>
          </a:custGeom>
          <a:solidFill>
            <a:schemeClr val="accent4"/>
          </a:solidFill>
          <a:ln w="13648" cap="flat">
            <a:noFill/>
            <a:prstDash val="solid"/>
            <a:miter/>
          </a:ln>
        </p:spPr>
        <p:txBody>
          <a:bodyPr/>
          <a:lstStyle/>
          <a:p>
            <a:endParaRPr lang="en-NL" sz="1350"/>
          </a:p>
        </p:txBody>
      </p:sp>
      <p:sp>
        <p:nvSpPr>
          <p:cNvPr id="10" name="Freeform 9">
            <a:extLst>
              <a:ext uri="{FF2B5EF4-FFF2-40B4-BE49-F238E27FC236}">
                <a16:creationId xmlns:a16="http://schemas.microsoft.com/office/drawing/2014/main" id="{65D7D786-D315-266E-7EE0-EC67EF55C472}"/>
              </a:ext>
            </a:extLst>
          </p:cNvPr>
          <p:cNvSpPr/>
          <p:nvPr/>
        </p:nvSpPr>
        <p:spPr>
          <a:xfrm>
            <a:off x="5753183" y="-3714750"/>
            <a:ext cx="2173082" cy="1795731"/>
          </a:xfrm>
          <a:custGeom>
            <a:avLst/>
            <a:gdLst>
              <a:gd name="csX0" fmla="*/ 2897444 w 2897443"/>
              <a:gd name="csY0" fmla="*/ 1158567 h 2394308"/>
              <a:gd name="csX1" fmla="*/ 2456978 w 2897443"/>
              <a:gd name="csY1" fmla="*/ 2120095 h 2394308"/>
              <a:gd name="csX2" fmla="*/ 1516752 w 2897443"/>
              <a:gd name="csY2" fmla="*/ 2394309 h 2394308"/>
              <a:gd name="csX3" fmla="*/ 20616 w 2897443"/>
              <a:gd name="csY3" fmla="*/ 1158567 h 2394308"/>
              <a:gd name="csX4" fmla="*/ 1516752 w 2897443"/>
              <a:gd name="csY4" fmla="*/ 0 h 2394308"/>
              <a:gd name="csX5" fmla="*/ 2897444 w 2897443"/>
              <a:gd name="csY5" fmla="*/ 1158567 h 2394308"/>
            </a:gdLst>
            <a:ahLst/>
            <a:cxnLst>
              <a:cxn ang="0">
                <a:pos x="csX0" y="csY0"/>
              </a:cxn>
              <a:cxn ang="0">
                <a:pos x="csX1" y="csY1"/>
              </a:cxn>
              <a:cxn ang="0">
                <a:pos x="csX2" y="csY2"/>
              </a:cxn>
              <a:cxn ang="0">
                <a:pos x="csX3" y="csY3"/>
              </a:cxn>
              <a:cxn ang="0">
                <a:pos x="csX4" y="csY4"/>
              </a:cxn>
              <a:cxn ang="0">
                <a:pos x="csX5" y="csY5"/>
              </a:cxn>
            </a:cxnLst>
            <a:rect l="l" t="t" r="r" b="b"/>
            <a:pathLst>
              <a:path w="2897443" h="2394308">
                <a:moveTo>
                  <a:pt x="2897444" y="1158567"/>
                </a:moveTo>
                <a:cubicBezTo>
                  <a:pt x="2650296" y="1564278"/>
                  <a:pt x="2767790" y="1919497"/>
                  <a:pt x="2456978" y="2120095"/>
                </a:cubicBezTo>
                <a:cubicBezTo>
                  <a:pt x="2271993" y="2330681"/>
                  <a:pt x="1869644" y="2394309"/>
                  <a:pt x="1516752" y="2394309"/>
                </a:cubicBezTo>
                <a:cubicBezTo>
                  <a:pt x="590326" y="2394309"/>
                  <a:pt x="-132809" y="2254875"/>
                  <a:pt x="20616" y="1158567"/>
                </a:cubicBezTo>
                <a:cubicBezTo>
                  <a:pt x="20616" y="329084"/>
                  <a:pt x="570242" y="115077"/>
                  <a:pt x="1516752" y="0"/>
                </a:cubicBezTo>
                <a:cubicBezTo>
                  <a:pt x="2343036" y="0"/>
                  <a:pt x="2897444" y="329084"/>
                  <a:pt x="2897444" y="1158567"/>
                </a:cubicBezTo>
              </a:path>
            </a:pathLst>
          </a:custGeom>
          <a:solidFill>
            <a:schemeClr val="accent4"/>
          </a:solidFill>
          <a:ln w="13648" cap="flat">
            <a:noFill/>
            <a:prstDash val="solid"/>
            <a:miter/>
          </a:ln>
        </p:spPr>
        <p:txBody>
          <a:bodyPr/>
          <a:lstStyle/>
          <a:p>
            <a:endParaRPr lang="en-NL" sz="1350"/>
          </a:p>
        </p:txBody>
      </p:sp>
      <p:sp>
        <p:nvSpPr>
          <p:cNvPr id="4" name="Text Placeholder 4">
            <a:extLst>
              <a:ext uri="{FF2B5EF4-FFF2-40B4-BE49-F238E27FC236}">
                <a16:creationId xmlns:a16="http://schemas.microsoft.com/office/drawing/2014/main" id="{BC4FFDAA-8366-A657-23C4-2EC6372ECB3B}"/>
              </a:ext>
            </a:extLst>
          </p:cNvPr>
          <p:cNvSpPr>
            <a:spLocks noGrp="1"/>
          </p:cNvSpPr>
          <p:nvPr>
            <p:ph type="body" sz="quarter" idx="16" hasCustomPrompt="1"/>
          </p:nvPr>
        </p:nvSpPr>
        <p:spPr>
          <a:xfrm>
            <a:off x="379810" y="2786831"/>
            <a:ext cx="4954190" cy="800100"/>
          </a:xfrm>
          <a:prstGeom prst="rect">
            <a:avLst/>
          </a:prstGeom>
        </p:spPr>
        <p:txBody>
          <a:bodyPr lIns="0" tIns="0" rIns="0" bIns="0"/>
          <a:lstStyle>
            <a:lvl1pPr>
              <a:buFont typeface="Arial" panose="020B0604020202020204" pitchFamily="34" charset="0"/>
              <a:buNone/>
              <a:defRPr sz="2100">
                <a:solidFill>
                  <a:schemeClr val="tx1"/>
                </a:solidFill>
              </a:defRPr>
            </a:lvl1pPr>
          </a:lstStyle>
          <a:p>
            <a:r>
              <a:rPr lang="en-GB" dirty="0" err="1">
                <a:solidFill>
                  <a:srgbClr val="FCFCFC"/>
                </a:solidFill>
                <a:effectLst/>
                <a:latin typeface="Aptos" panose="020B0004020202020204" pitchFamily="34" charset="0"/>
              </a:rPr>
              <a:t>xxx@maastrichtuniversity.nl</a:t>
            </a:r>
            <a:r>
              <a:rPr lang="en-GB" dirty="0">
                <a:solidFill>
                  <a:srgbClr val="FCFCFC"/>
                </a:solidFill>
                <a:effectLst/>
                <a:latin typeface="Aptos" panose="020B0004020202020204" pitchFamily="34" charset="0"/>
              </a:rPr>
              <a:t> </a:t>
            </a:r>
          </a:p>
          <a:p>
            <a:r>
              <a:rPr lang="en-GB" dirty="0" err="1">
                <a:solidFill>
                  <a:srgbClr val="FCFCFC"/>
                </a:solidFill>
                <a:effectLst/>
                <a:latin typeface="Aptos" panose="020B0004020202020204" pitchFamily="34" charset="0"/>
              </a:rPr>
              <a:t>maastrichtuniversity.nl</a:t>
            </a:r>
            <a:endParaRPr lang="en-GB" dirty="0">
              <a:solidFill>
                <a:srgbClr val="FCFCFC"/>
              </a:solidFill>
              <a:effectLst/>
              <a:latin typeface="Aptos" panose="020B0004020202020204" pitchFamily="34" charset="0"/>
            </a:endParaRPr>
          </a:p>
        </p:txBody>
      </p:sp>
      <p:sp>
        <p:nvSpPr>
          <p:cNvPr id="5" name="TextBox 4">
            <a:extLst>
              <a:ext uri="{FF2B5EF4-FFF2-40B4-BE49-F238E27FC236}">
                <a16:creationId xmlns:a16="http://schemas.microsoft.com/office/drawing/2014/main" id="{C58D1EE1-5A14-797D-BE9F-7096FDF3F22B}"/>
              </a:ext>
            </a:extLst>
          </p:cNvPr>
          <p:cNvSpPr txBox="1"/>
          <p:nvPr userDrawn="1"/>
        </p:nvSpPr>
        <p:spPr>
          <a:xfrm>
            <a:off x="-1620000" y="685800"/>
            <a:ext cx="1485900" cy="1372809"/>
          </a:xfrm>
          <a:prstGeom prst="roundRect">
            <a:avLst>
              <a:gd name="adj" fmla="val 5906"/>
            </a:avLst>
          </a:prstGeom>
          <a:solidFill>
            <a:schemeClr val="accent6"/>
          </a:solidFill>
        </p:spPr>
        <p:txBody>
          <a:bodyPr wrap="square" lIns="89100" tIns="89100" rIns="89100" bIns="89100" rtlCol="0">
            <a:spAutoFit/>
          </a:bodyPr>
          <a:lstStyle/>
          <a:p>
            <a:pPr lvl="0"/>
            <a:r>
              <a:rPr lang="en-GB" sz="750" b="1" dirty="0">
                <a:solidFill>
                  <a:schemeClr val="bg1"/>
                </a:solidFill>
                <a:latin typeface="Aptos" panose="020B0004020202020204" pitchFamily="34" charset="0"/>
              </a:rPr>
              <a:t>Note:</a:t>
            </a:r>
          </a:p>
          <a:p>
            <a:pPr lvl="0"/>
            <a:endParaRPr lang="en-GB" sz="750" dirty="0">
              <a:solidFill>
                <a:schemeClr val="bg1"/>
              </a:solidFill>
              <a:latin typeface="Aptos" panose="020B0004020202020204" pitchFamily="34" charset="0"/>
            </a:endParaRPr>
          </a:p>
          <a:p>
            <a:r>
              <a:rPr lang="en-GB" sz="750" dirty="0">
                <a:solidFill>
                  <a:schemeClr val="bg1"/>
                </a:solidFill>
              </a:rPr>
              <a:t>Use the </a:t>
            </a:r>
            <a:r>
              <a:rPr lang="en-GB" sz="750" b="1" dirty="0">
                <a:solidFill>
                  <a:schemeClr val="bg1"/>
                </a:solidFill>
              </a:rPr>
              <a:t>Crop</a:t>
            </a:r>
            <a:r>
              <a:rPr lang="en-GB" sz="750" dirty="0">
                <a:solidFill>
                  <a:schemeClr val="bg1"/>
                </a:solidFill>
              </a:rPr>
              <a:t> tool to reposition the image.</a:t>
            </a:r>
          </a:p>
          <a:p>
            <a:r>
              <a:rPr lang="en-GB" sz="750" dirty="0">
                <a:solidFill>
                  <a:schemeClr val="bg1"/>
                </a:solidFill>
              </a:rPr>
              <a:t>Select the image, then go to </a:t>
            </a:r>
            <a:r>
              <a:rPr lang="en-GB" sz="750" b="1" dirty="0">
                <a:solidFill>
                  <a:schemeClr val="bg1"/>
                </a:solidFill>
              </a:rPr>
              <a:t>Picture Format → Crop</a:t>
            </a:r>
            <a:r>
              <a:rPr lang="en-GB" sz="750" dirty="0">
                <a:solidFill>
                  <a:schemeClr val="bg1"/>
                </a:solidFill>
              </a:rPr>
              <a:t>.</a:t>
            </a:r>
          </a:p>
          <a:p>
            <a:endParaRPr lang="en-GB" sz="750" dirty="0">
              <a:solidFill>
                <a:schemeClr val="bg1"/>
              </a:solidFill>
            </a:endParaRPr>
          </a:p>
          <a:p>
            <a:endParaRPr lang="en-GB" sz="750" dirty="0">
              <a:solidFill>
                <a:schemeClr val="bg1"/>
              </a:solidFill>
            </a:endParaRPr>
          </a:p>
          <a:p>
            <a:endParaRPr lang="en-GB" sz="750" dirty="0">
              <a:solidFill>
                <a:schemeClr val="bg1"/>
              </a:solidFill>
            </a:endParaRPr>
          </a:p>
          <a:p>
            <a:endParaRPr lang="en-GB" sz="750" dirty="0">
              <a:solidFill>
                <a:schemeClr val="bg1"/>
              </a:solidFill>
            </a:endParaRPr>
          </a:p>
        </p:txBody>
      </p:sp>
      <p:pic>
        <p:nvPicPr>
          <p:cNvPr id="7" name="Graphic 6">
            <a:extLst>
              <a:ext uri="{FF2B5EF4-FFF2-40B4-BE49-F238E27FC236}">
                <a16:creationId xmlns:a16="http://schemas.microsoft.com/office/drawing/2014/main" id="{D90AAAD6-38B3-A12B-B5CA-959AC9BC9ED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95425" y="1590675"/>
            <a:ext cx="352425" cy="352425"/>
          </a:xfrm>
          <a:prstGeom prst="rect">
            <a:avLst/>
          </a:prstGeom>
        </p:spPr>
      </p:pic>
      <p:pic>
        <p:nvPicPr>
          <p:cNvPr id="9" name="Graphic 8">
            <a:extLst>
              <a:ext uri="{FF2B5EF4-FFF2-40B4-BE49-F238E27FC236}">
                <a16:creationId xmlns:a16="http://schemas.microsoft.com/office/drawing/2014/main" id="{C15003A7-6E6E-4735-9D87-94660208BD7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79810" y="4564586"/>
            <a:ext cx="1905000" cy="285750"/>
          </a:xfrm>
          <a:prstGeom prst="rect">
            <a:avLst/>
          </a:prstGeom>
        </p:spPr>
      </p:pic>
    </p:spTree>
    <p:extLst>
      <p:ext uri="{BB962C8B-B14F-4D97-AF65-F5344CB8AC3E}">
        <p14:creationId xmlns:p14="http://schemas.microsoft.com/office/powerpoint/2010/main" val="3732638626"/>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_Night gree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5FFACBB-5FB3-008D-0C28-26B5AA850F15}"/>
              </a:ext>
            </a:extLst>
          </p:cNvPr>
          <p:cNvSpPr>
            <a:spLocks noGrp="1"/>
          </p:cNvSpPr>
          <p:nvPr>
            <p:ph type="pic" sz="quarter" idx="15"/>
          </p:nvPr>
        </p:nvSpPr>
        <p:spPr>
          <a:xfrm>
            <a:off x="4686439" y="1116966"/>
            <a:ext cx="5324535" cy="2761339"/>
          </a:xfrm>
          <a:custGeom>
            <a:avLst/>
            <a:gdLst>
              <a:gd name="csX0" fmla="*/ 2151781 w 7099380"/>
              <a:gd name="csY0" fmla="*/ 1623 h 3681785"/>
              <a:gd name="csX1" fmla="*/ 3241693 w 7099380"/>
              <a:gd name="csY1" fmla="*/ 169633 h 3681785"/>
              <a:gd name="csX2" fmla="*/ 4519782 w 7099380"/>
              <a:gd name="csY2" fmla="*/ 488317 h 3681785"/>
              <a:gd name="csX3" fmla="*/ 5197149 w 7099380"/>
              <a:gd name="csY3" fmla="*/ 868577 h 3681785"/>
              <a:gd name="csX4" fmla="*/ 5702510 w 7099380"/>
              <a:gd name="csY4" fmla="*/ 1267309 h 3681785"/>
              <a:gd name="csX5" fmla="*/ 6331239 w 7099380"/>
              <a:gd name="csY5" fmla="*/ 1729942 h 3681785"/>
              <a:gd name="csX6" fmla="*/ 6902588 w 7099380"/>
              <a:gd name="csY6" fmla="*/ 2088720 h 3681785"/>
              <a:gd name="csX7" fmla="*/ 7091535 w 7099380"/>
              <a:gd name="csY7" fmla="*/ 2331462 h 3681785"/>
              <a:gd name="csX8" fmla="*/ 7079376 w 7099380"/>
              <a:gd name="csY8" fmla="*/ 2572972 h 3681785"/>
              <a:gd name="csX9" fmla="*/ 6874307 w 7099380"/>
              <a:gd name="csY9" fmla="*/ 2810651 h 3681785"/>
              <a:gd name="csX10" fmla="*/ 6593415 w 7099380"/>
              <a:gd name="csY10" fmla="*/ 2974715 h 3681785"/>
              <a:gd name="csX11" fmla="*/ 6001710 w 7099380"/>
              <a:gd name="csY11" fmla="*/ 3147125 h 3681785"/>
              <a:gd name="csX12" fmla="*/ 5259994 w 7099380"/>
              <a:gd name="csY12" fmla="*/ 3276842 h 3681785"/>
              <a:gd name="csX13" fmla="*/ 4669109 w 7099380"/>
              <a:gd name="csY13" fmla="*/ 3363458 h 3681785"/>
              <a:gd name="csX14" fmla="*/ 4059370 w 7099380"/>
              <a:gd name="csY14" fmla="*/ 3457873 h 3681785"/>
              <a:gd name="csX15" fmla="*/ 3560840 w 7099380"/>
              <a:gd name="csY15" fmla="*/ 3525332 h 3681785"/>
              <a:gd name="csX16" fmla="*/ 2573890 w 7099380"/>
              <a:gd name="csY16" fmla="*/ 3632336 h 3681785"/>
              <a:gd name="csX17" fmla="*/ 1911415 w 7099380"/>
              <a:gd name="csY17" fmla="*/ 3671880 h 3681785"/>
              <a:gd name="csX18" fmla="*/ 1911688 w 7099380"/>
              <a:gd name="csY18" fmla="*/ 3671607 h 3681785"/>
              <a:gd name="csX19" fmla="*/ 1911005 w 7099380"/>
              <a:gd name="csY19" fmla="*/ 3671607 h 3681785"/>
              <a:gd name="csX20" fmla="*/ 848641 w 7099380"/>
              <a:gd name="csY20" fmla="*/ 3541615 h 3681785"/>
              <a:gd name="csX21" fmla="*/ 525122 w 7099380"/>
              <a:gd name="csY21" fmla="*/ 3381930 h 3681785"/>
              <a:gd name="csX22" fmla="*/ 309944 w 7099380"/>
              <a:gd name="csY22" fmla="*/ 3085276 h 3681785"/>
              <a:gd name="csX23" fmla="*/ 173870 w 7099380"/>
              <a:gd name="csY23" fmla="*/ 2676008 h 3681785"/>
              <a:gd name="csX24" fmla="*/ 135752 w 7099380"/>
              <a:gd name="csY24" fmla="*/ 2456391 h 3681785"/>
              <a:gd name="csX25" fmla="*/ 16756 w 7099380"/>
              <a:gd name="csY25" fmla="*/ 1835030 h 3681785"/>
              <a:gd name="csX26" fmla="*/ 2547 w 7099380"/>
              <a:gd name="csY26" fmla="*/ 1451350 h 3681785"/>
              <a:gd name="csX27" fmla="*/ 83563 w 7099380"/>
              <a:gd name="csY27" fmla="*/ 1014442 h 3681785"/>
              <a:gd name="csX28" fmla="*/ 568294 w 7099380"/>
              <a:gd name="csY28" fmla="*/ 529915 h 3681785"/>
              <a:gd name="csX29" fmla="*/ 1285691 w 7099380"/>
              <a:gd name="csY29" fmla="*/ 176748 h 3681785"/>
              <a:gd name="csX30" fmla="*/ 2071808 w 7099380"/>
              <a:gd name="csY30" fmla="*/ 1738 h 3681785"/>
              <a:gd name="csX31" fmla="*/ 2151781 w 7099380"/>
              <a:gd name="csY31" fmla="*/ 1623 h 3681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7099380" h="3681785">
                <a:moveTo>
                  <a:pt x="2151781" y="1623"/>
                </a:moveTo>
                <a:cubicBezTo>
                  <a:pt x="2369595" y="16454"/>
                  <a:pt x="2796753" y="128925"/>
                  <a:pt x="3241693" y="169633"/>
                </a:cubicBezTo>
                <a:cubicBezTo>
                  <a:pt x="3750060" y="215745"/>
                  <a:pt x="4334524" y="446720"/>
                  <a:pt x="4519782" y="488317"/>
                </a:cubicBezTo>
                <a:cubicBezTo>
                  <a:pt x="4705040" y="530188"/>
                  <a:pt x="5073644" y="749533"/>
                  <a:pt x="5197149" y="868577"/>
                </a:cubicBezTo>
                <a:cubicBezTo>
                  <a:pt x="5320791" y="987896"/>
                  <a:pt x="5577638" y="1187262"/>
                  <a:pt x="5702510" y="1267309"/>
                </a:cubicBezTo>
                <a:cubicBezTo>
                  <a:pt x="5827381" y="1347493"/>
                  <a:pt x="6265251" y="1681093"/>
                  <a:pt x="6331239" y="1729942"/>
                </a:cubicBezTo>
                <a:cubicBezTo>
                  <a:pt x="6397500" y="1778518"/>
                  <a:pt x="6824714" y="2051638"/>
                  <a:pt x="6902588" y="2088720"/>
                </a:cubicBezTo>
                <a:cubicBezTo>
                  <a:pt x="6980462" y="2126075"/>
                  <a:pt x="7078146" y="2260445"/>
                  <a:pt x="7091535" y="2331462"/>
                </a:cubicBezTo>
                <a:cubicBezTo>
                  <a:pt x="7104924" y="2402888"/>
                  <a:pt x="7101371" y="2511808"/>
                  <a:pt x="7079376" y="2572972"/>
                </a:cubicBezTo>
                <a:cubicBezTo>
                  <a:pt x="7057380" y="2634274"/>
                  <a:pt x="6939066" y="2765634"/>
                  <a:pt x="6874307" y="2810651"/>
                </a:cubicBezTo>
                <a:cubicBezTo>
                  <a:pt x="6809549" y="2855670"/>
                  <a:pt x="6721019" y="2910129"/>
                  <a:pt x="6593415" y="2974715"/>
                </a:cubicBezTo>
                <a:cubicBezTo>
                  <a:pt x="6465948" y="3039163"/>
                  <a:pt x="6269760" y="3089245"/>
                  <a:pt x="6001710" y="3147125"/>
                </a:cubicBezTo>
                <a:cubicBezTo>
                  <a:pt x="5733932" y="3205005"/>
                  <a:pt x="5361230" y="3257959"/>
                  <a:pt x="5259994" y="3276842"/>
                </a:cubicBezTo>
                <a:cubicBezTo>
                  <a:pt x="5158758" y="3295725"/>
                  <a:pt x="4838519" y="3345670"/>
                  <a:pt x="4669109" y="3363458"/>
                </a:cubicBezTo>
                <a:cubicBezTo>
                  <a:pt x="4499426" y="3381383"/>
                  <a:pt x="4168940" y="3447748"/>
                  <a:pt x="4059370" y="3457873"/>
                </a:cubicBezTo>
                <a:cubicBezTo>
                  <a:pt x="3949799" y="3467862"/>
                  <a:pt x="3717954" y="3516438"/>
                  <a:pt x="3560840" y="3525332"/>
                </a:cubicBezTo>
                <a:cubicBezTo>
                  <a:pt x="3403589" y="3534226"/>
                  <a:pt x="2740567" y="3604284"/>
                  <a:pt x="2573890" y="3632336"/>
                </a:cubicBezTo>
                <a:cubicBezTo>
                  <a:pt x="2407212" y="3660386"/>
                  <a:pt x="2203237" y="3637809"/>
                  <a:pt x="1911415" y="3671880"/>
                </a:cubicBezTo>
                <a:lnTo>
                  <a:pt x="1911688" y="3671607"/>
                </a:lnTo>
                <a:lnTo>
                  <a:pt x="1911005" y="3671607"/>
                </a:lnTo>
                <a:cubicBezTo>
                  <a:pt x="1618773" y="3705815"/>
                  <a:pt x="1099477" y="3651629"/>
                  <a:pt x="848641" y="3541615"/>
                </a:cubicBezTo>
                <a:cubicBezTo>
                  <a:pt x="746721" y="3497008"/>
                  <a:pt x="580180" y="3433517"/>
                  <a:pt x="525122" y="3381930"/>
                </a:cubicBezTo>
                <a:cubicBezTo>
                  <a:pt x="469927" y="3330208"/>
                  <a:pt x="348061" y="3172029"/>
                  <a:pt x="309944" y="3085276"/>
                </a:cubicBezTo>
                <a:cubicBezTo>
                  <a:pt x="271827" y="2998524"/>
                  <a:pt x="190401" y="2726909"/>
                  <a:pt x="173870" y="2676008"/>
                </a:cubicBezTo>
                <a:cubicBezTo>
                  <a:pt x="157475" y="2625106"/>
                  <a:pt x="183433" y="2601571"/>
                  <a:pt x="135752" y="2456391"/>
                </a:cubicBezTo>
                <a:cubicBezTo>
                  <a:pt x="88072" y="2311621"/>
                  <a:pt x="24543" y="1940939"/>
                  <a:pt x="16756" y="1835030"/>
                </a:cubicBezTo>
                <a:cubicBezTo>
                  <a:pt x="8968" y="1729121"/>
                  <a:pt x="13750" y="1603235"/>
                  <a:pt x="2547" y="1451350"/>
                </a:cubicBezTo>
                <a:cubicBezTo>
                  <a:pt x="-8656" y="1299329"/>
                  <a:pt x="16892" y="1162632"/>
                  <a:pt x="83563" y="1014442"/>
                </a:cubicBezTo>
                <a:cubicBezTo>
                  <a:pt x="150234" y="866388"/>
                  <a:pt x="420197" y="638971"/>
                  <a:pt x="568294" y="529915"/>
                </a:cubicBezTo>
                <a:cubicBezTo>
                  <a:pt x="716391" y="420859"/>
                  <a:pt x="1090186" y="240239"/>
                  <a:pt x="1285691" y="176748"/>
                </a:cubicBezTo>
                <a:cubicBezTo>
                  <a:pt x="1481605" y="113257"/>
                  <a:pt x="1824251" y="28558"/>
                  <a:pt x="2071808" y="1738"/>
                </a:cubicBezTo>
                <a:cubicBezTo>
                  <a:pt x="2093821" y="-622"/>
                  <a:pt x="2120665" y="-496"/>
                  <a:pt x="2151781" y="1623"/>
                </a:cubicBezTo>
                <a:close/>
              </a:path>
            </a:pathLst>
          </a:custGeom>
          <a:solidFill>
            <a:schemeClr val="accent2"/>
          </a:solidFill>
        </p:spPr>
        <p:txBody>
          <a:bodyPr wrap="square">
            <a:noAutofit/>
          </a:bodyPr>
          <a:lstStyle/>
          <a:p>
            <a:endParaRPr lang="en-NL"/>
          </a:p>
        </p:txBody>
      </p:sp>
      <p:sp>
        <p:nvSpPr>
          <p:cNvPr id="2" name="Title 1">
            <a:extLst>
              <a:ext uri="{FF2B5EF4-FFF2-40B4-BE49-F238E27FC236}">
                <a16:creationId xmlns:a16="http://schemas.microsoft.com/office/drawing/2014/main" id="{10ADFC02-B531-DD56-F496-10872B596C78}"/>
              </a:ext>
            </a:extLst>
          </p:cNvPr>
          <p:cNvSpPr>
            <a:spLocks noGrp="1"/>
          </p:cNvSpPr>
          <p:nvPr>
            <p:ph type="title" hasCustomPrompt="1"/>
          </p:nvPr>
        </p:nvSpPr>
        <p:spPr>
          <a:xfrm>
            <a:off x="379810" y="379204"/>
            <a:ext cx="4954190" cy="2021096"/>
          </a:xfrm>
          <a:prstGeom prst="rect">
            <a:avLst/>
          </a:prstGeom>
        </p:spPr>
        <p:txBody>
          <a:bodyPr>
            <a:normAutofit/>
          </a:bodyPr>
          <a:lstStyle>
            <a:lvl1pPr>
              <a:lnSpc>
                <a:spcPct val="80000"/>
              </a:lnSpc>
              <a:defRPr sz="4800">
                <a:solidFill>
                  <a:schemeClr val="tx2"/>
                </a:solidFill>
              </a:defRPr>
            </a:lvl1pPr>
          </a:lstStyle>
          <a:p>
            <a:r>
              <a:rPr lang="en-NL" dirty="0"/>
              <a:t>[Thank you!]</a:t>
            </a:r>
          </a:p>
        </p:txBody>
      </p:sp>
      <p:sp>
        <p:nvSpPr>
          <p:cNvPr id="11" name="Text Placeholder 10">
            <a:extLst>
              <a:ext uri="{FF2B5EF4-FFF2-40B4-BE49-F238E27FC236}">
                <a16:creationId xmlns:a16="http://schemas.microsoft.com/office/drawing/2014/main" id="{12E230F8-A8CD-709B-9C40-73DCA007C26E}"/>
              </a:ext>
            </a:extLst>
          </p:cNvPr>
          <p:cNvSpPr>
            <a:spLocks noGrp="1"/>
          </p:cNvSpPr>
          <p:nvPr>
            <p:ph type="body" sz="quarter" idx="14" hasCustomPrompt="1"/>
          </p:nvPr>
        </p:nvSpPr>
        <p:spPr>
          <a:xfrm>
            <a:off x="379810" y="2545235"/>
            <a:ext cx="2668190" cy="138499"/>
          </a:xfrm>
          <a:prstGeom prst="rect">
            <a:avLst/>
          </a:prstGeom>
        </p:spPr>
        <p:txBody>
          <a:bodyPr wrap="square" anchor="b">
            <a:spAutoFit/>
          </a:bodyPr>
          <a:lstStyle>
            <a:lvl1pPr indent="-202500">
              <a:buFont typeface="Arial" panose="020B0604020202020204" pitchFamily="34" charset="0"/>
              <a:buNone/>
              <a:defRPr sz="900">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Contact</a:t>
            </a:r>
            <a:endParaRPr lang="en-NL" dirty="0"/>
          </a:p>
        </p:txBody>
      </p:sp>
      <p:sp>
        <p:nvSpPr>
          <p:cNvPr id="6" name="Freeform 5">
            <a:extLst>
              <a:ext uri="{FF2B5EF4-FFF2-40B4-BE49-F238E27FC236}">
                <a16:creationId xmlns:a16="http://schemas.microsoft.com/office/drawing/2014/main" id="{07EDE357-94EA-B00C-1387-BBE334AB16CC}"/>
              </a:ext>
            </a:extLst>
          </p:cNvPr>
          <p:cNvSpPr/>
          <p:nvPr/>
        </p:nvSpPr>
        <p:spPr>
          <a:xfrm>
            <a:off x="6090703" y="3625172"/>
            <a:ext cx="4012754" cy="2752317"/>
          </a:xfrm>
          <a:custGeom>
            <a:avLst/>
            <a:gdLst>
              <a:gd name="csX0" fmla="*/ 366954 w 5350339"/>
              <a:gd name="csY0" fmla="*/ 1119595 h 3669756"/>
              <a:gd name="csX1" fmla="*/ 1603920 w 5350339"/>
              <a:gd name="csY1" fmla="*/ 252346 h 3669756"/>
              <a:gd name="csX2" fmla="*/ 3627959 w 5350339"/>
              <a:gd name="csY2" fmla="*/ 69537 h 3669756"/>
              <a:gd name="csX3" fmla="*/ 4658765 w 5350339"/>
              <a:gd name="csY3" fmla="*/ 961964 h 3669756"/>
              <a:gd name="csX4" fmla="*/ 4663683 w 5350339"/>
              <a:gd name="csY4" fmla="*/ 960458 h 3669756"/>
              <a:gd name="csX5" fmla="*/ 5350340 w 5350339"/>
              <a:gd name="csY5" fmla="*/ 3099436 h 3669756"/>
              <a:gd name="csX6" fmla="*/ 440320 w 5350339"/>
              <a:gd name="csY6" fmla="*/ 3669757 h 3669756"/>
              <a:gd name="csX7" fmla="*/ 57234 w 5350339"/>
              <a:gd name="csY7" fmla="*/ 2476297 h 3669756"/>
              <a:gd name="csX8" fmla="*/ 56961 w 5350339"/>
              <a:gd name="csY8" fmla="*/ 2475340 h 3669756"/>
              <a:gd name="csX9" fmla="*/ 47808 w 5350339"/>
              <a:gd name="csY9" fmla="*/ 2446878 h 3669756"/>
              <a:gd name="csX10" fmla="*/ 48217 w 5350339"/>
              <a:gd name="csY10" fmla="*/ 2446878 h 3669756"/>
              <a:gd name="csX11" fmla="*/ 366954 w 5350339"/>
              <a:gd name="csY11" fmla="*/ 1119732 h 36697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350339" h="3669756">
                <a:moveTo>
                  <a:pt x="366954" y="1119595"/>
                </a:moveTo>
                <a:cubicBezTo>
                  <a:pt x="702495" y="678308"/>
                  <a:pt x="640606" y="479353"/>
                  <a:pt x="1603920" y="252346"/>
                </a:cubicBezTo>
                <a:cubicBezTo>
                  <a:pt x="2215436" y="55443"/>
                  <a:pt x="3098553" y="-93294"/>
                  <a:pt x="3627959" y="69537"/>
                </a:cubicBezTo>
                <a:cubicBezTo>
                  <a:pt x="3880298" y="248241"/>
                  <a:pt x="4502607" y="549685"/>
                  <a:pt x="4658765" y="961964"/>
                </a:cubicBezTo>
                <a:lnTo>
                  <a:pt x="4663683" y="960458"/>
                </a:lnTo>
                <a:lnTo>
                  <a:pt x="5350340" y="3099436"/>
                </a:lnTo>
                <a:lnTo>
                  <a:pt x="440320" y="3669757"/>
                </a:lnTo>
                <a:lnTo>
                  <a:pt x="57234" y="2476297"/>
                </a:lnTo>
                <a:cubicBezTo>
                  <a:pt x="57234" y="2476297"/>
                  <a:pt x="57098" y="2475613"/>
                  <a:pt x="56961" y="2475340"/>
                </a:cubicBezTo>
                <a:lnTo>
                  <a:pt x="47808" y="2446878"/>
                </a:lnTo>
                <a:lnTo>
                  <a:pt x="48217" y="2446878"/>
                </a:lnTo>
                <a:cubicBezTo>
                  <a:pt x="-74605" y="2026664"/>
                  <a:pt x="39200" y="1550894"/>
                  <a:pt x="366954" y="1119732"/>
                </a:cubicBezTo>
              </a:path>
            </a:pathLst>
          </a:custGeom>
          <a:solidFill>
            <a:schemeClr val="accent2"/>
          </a:solidFill>
          <a:ln w="13648" cap="flat">
            <a:noFill/>
            <a:prstDash val="solid"/>
            <a:miter/>
          </a:ln>
        </p:spPr>
        <p:txBody>
          <a:bodyPr/>
          <a:lstStyle/>
          <a:p>
            <a:endParaRPr lang="en-NL" sz="1350"/>
          </a:p>
        </p:txBody>
      </p:sp>
      <p:sp>
        <p:nvSpPr>
          <p:cNvPr id="8" name="Freeform 7">
            <a:extLst>
              <a:ext uri="{FF2B5EF4-FFF2-40B4-BE49-F238E27FC236}">
                <a16:creationId xmlns:a16="http://schemas.microsoft.com/office/drawing/2014/main" id="{2FCB406B-C6D3-83B9-2060-C33D15195C3C}"/>
              </a:ext>
            </a:extLst>
          </p:cNvPr>
          <p:cNvSpPr/>
          <p:nvPr/>
        </p:nvSpPr>
        <p:spPr>
          <a:xfrm>
            <a:off x="5753176" y="-2160893"/>
            <a:ext cx="3872186" cy="3511651"/>
          </a:xfrm>
          <a:custGeom>
            <a:avLst/>
            <a:gdLst>
              <a:gd name="csX0" fmla="*/ 2204785 w 5162915"/>
              <a:gd name="csY0" fmla="*/ 186351 h 4682201"/>
              <a:gd name="csX1" fmla="*/ 687473 w 5162915"/>
              <a:gd name="csY1" fmla="*/ 802374 h 4682201"/>
              <a:gd name="csX2" fmla="*/ 327340 w 5162915"/>
              <a:gd name="csY2" fmla="*/ 1151025 h 4682201"/>
              <a:gd name="csX3" fmla="*/ 1636 w 5162915"/>
              <a:gd name="csY3" fmla="*/ 1629394 h 4682201"/>
              <a:gd name="csX4" fmla="*/ 293322 w 5162915"/>
              <a:gd name="csY4" fmla="*/ 2586133 h 4682201"/>
              <a:gd name="csX5" fmla="*/ 1039272 w 5162915"/>
              <a:gd name="csY5" fmla="*/ 3931888 h 4682201"/>
              <a:gd name="csX6" fmla="*/ 1429325 w 5162915"/>
              <a:gd name="csY6" fmla="*/ 4239900 h 4682201"/>
              <a:gd name="csX7" fmla="*/ 1827985 w 5162915"/>
              <a:gd name="csY7" fmla="*/ 4604834 h 4682201"/>
              <a:gd name="csX8" fmla="*/ 2273643 w 5162915"/>
              <a:gd name="csY8" fmla="*/ 4681871 h 4682201"/>
              <a:gd name="csX9" fmla="*/ 3075334 w 5162915"/>
              <a:gd name="csY9" fmla="*/ 4507545 h 4682201"/>
              <a:gd name="csX10" fmla="*/ 3581241 w 5162915"/>
              <a:gd name="csY10" fmla="*/ 4179145 h 4682201"/>
              <a:gd name="csX11" fmla="*/ 4344406 w 5162915"/>
              <a:gd name="csY11" fmla="*/ 3757699 h 4682201"/>
              <a:gd name="csX12" fmla="*/ 4923269 w 5162915"/>
              <a:gd name="csY12" fmla="*/ 3311760 h 4682201"/>
              <a:gd name="csX13" fmla="*/ 5154705 w 5162915"/>
              <a:gd name="csY13" fmla="*/ 2675348 h 4682201"/>
              <a:gd name="csX14" fmla="*/ 5137491 w 5162915"/>
              <a:gd name="csY14" fmla="*/ 1742966 h 4682201"/>
              <a:gd name="csX15" fmla="*/ 5081749 w 5162915"/>
              <a:gd name="csY15" fmla="*/ 1309478 h 4682201"/>
              <a:gd name="csX16" fmla="*/ 4961660 w 5162915"/>
              <a:gd name="csY16" fmla="*/ 1122838 h 4682201"/>
              <a:gd name="csX17" fmla="*/ 3932631 w 5162915"/>
              <a:gd name="csY17" fmla="*/ 506814 h 4682201"/>
              <a:gd name="csX18" fmla="*/ 3191189 w 5162915"/>
              <a:gd name="csY18" fmla="*/ 129839 h 4682201"/>
              <a:gd name="csX19" fmla="*/ 2685282 w 5162915"/>
              <a:gd name="csY19" fmla="*/ 8194 h 4682201"/>
              <a:gd name="csX20" fmla="*/ 2205195 w 5162915"/>
              <a:gd name="csY20" fmla="*/ 186761 h 4682201"/>
              <a:gd name="csX21" fmla="*/ 2204922 w 5162915"/>
              <a:gd name="csY21" fmla="*/ 186488 h 4682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162915" h="4682201">
                <a:moveTo>
                  <a:pt x="2204785" y="186351"/>
                </a:moveTo>
                <a:lnTo>
                  <a:pt x="687473" y="802374"/>
                </a:lnTo>
                <a:cubicBezTo>
                  <a:pt x="687473" y="802374"/>
                  <a:pt x="498663" y="940302"/>
                  <a:pt x="327340" y="1151025"/>
                </a:cubicBezTo>
                <a:cubicBezTo>
                  <a:pt x="156018" y="1361749"/>
                  <a:pt x="18850" y="1564399"/>
                  <a:pt x="1636" y="1629394"/>
                </a:cubicBezTo>
                <a:cubicBezTo>
                  <a:pt x="-15578" y="1694117"/>
                  <a:pt x="104512" y="2205052"/>
                  <a:pt x="293322" y="2586133"/>
                </a:cubicBezTo>
                <a:cubicBezTo>
                  <a:pt x="481722" y="2967350"/>
                  <a:pt x="1039272" y="3931888"/>
                  <a:pt x="1039272" y="3931888"/>
                </a:cubicBezTo>
                <a:cubicBezTo>
                  <a:pt x="1039272" y="3931888"/>
                  <a:pt x="1339565" y="4166968"/>
                  <a:pt x="1429325" y="4239900"/>
                </a:cubicBezTo>
                <a:cubicBezTo>
                  <a:pt x="1519495" y="4312832"/>
                  <a:pt x="1716502" y="4555985"/>
                  <a:pt x="1827985" y="4604834"/>
                </a:cubicBezTo>
                <a:cubicBezTo>
                  <a:pt x="1939468" y="4653684"/>
                  <a:pt x="2016385" y="4685839"/>
                  <a:pt x="2273643" y="4681871"/>
                </a:cubicBezTo>
                <a:cubicBezTo>
                  <a:pt x="2530900" y="4677903"/>
                  <a:pt x="2886524" y="4600866"/>
                  <a:pt x="3075334" y="4507545"/>
                </a:cubicBezTo>
                <a:cubicBezTo>
                  <a:pt x="3263871" y="4414225"/>
                  <a:pt x="3431368" y="4268224"/>
                  <a:pt x="3581241" y="4179145"/>
                </a:cubicBezTo>
                <a:cubicBezTo>
                  <a:pt x="3731251" y="4090067"/>
                  <a:pt x="4151497" y="3883175"/>
                  <a:pt x="4344406" y="3757699"/>
                </a:cubicBezTo>
                <a:cubicBezTo>
                  <a:pt x="4537315" y="3631812"/>
                  <a:pt x="4841707" y="3417121"/>
                  <a:pt x="4923269" y="3311760"/>
                </a:cubicBezTo>
                <a:cubicBezTo>
                  <a:pt x="5004832" y="3206398"/>
                  <a:pt x="5133392" y="2857747"/>
                  <a:pt x="5154705" y="2675348"/>
                </a:cubicBezTo>
                <a:cubicBezTo>
                  <a:pt x="5176018" y="2492812"/>
                  <a:pt x="5150606" y="1888967"/>
                  <a:pt x="5137491" y="1742966"/>
                </a:cubicBezTo>
                <a:cubicBezTo>
                  <a:pt x="5124375" y="1596965"/>
                  <a:pt x="5081749" y="1309478"/>
                  <a:pt x="5081749" y="1309478"/>
                </a:cubicBezTo>
                <a:cubicBezTo>
                  <a:pt x="5081749" y="1309478"/>
                  <a:pt x="5086258" y="1212190"/>
                  <a:pt x="4961660" y="1122838"/>
                </a:cubicBezTo>
                <a:cubicBezTo>
                  <a:pt x="4837198" y="1033759"/>
                  <a:pt x="4048485" y="567295"/>
                  <a:pt x="3932631" y="506814"/>
                </a:cubicBezTo>
                <a:cubicBezTo>
                  <a:pt x="3817049" y="445924"/>
                  <a:pt x="3272615" y="170205"/>
                  <a:pt x="3191189" y="129839"/>
                </a:cubicBezTo>
                <a:cubicBezTo>
                  <a:pt x="3109626" y="89199"/>
                  <a:pt x="2882699" y="-32446"/>
                  <a:pt x="2685282" y="8194"/>
                </a:cubicBezTo>
                <a:cubicBezTo>
                  <a:pt x="2488274" y="48833"/>
                  <a:pt x="2205195" y="186761"/>
                  <a:pt x="2205195" y="186761"/>
                </a:cubicBezTo>
                <a:lnTo>
                  <a:pt x="2204922" y="186488"/>
                </a:lnTo>
                <a:close/>
              </a:path>
            </a:pathLst>
          </a:custGeom>
          <a:solidFill>
            <a:schemeClr val="accent2"/>
          </a:solidFill>
          <a:ln w="13648" cap="flat">
            <a:noFill/>
            <a:prstDash val="solid"/>
            <a:miter/>
          </a:ln>
        </p:spPr>
        <p:txBody>
          <a:bodyPr/>
          <a:lstStyle/>
          <a:p>
            <a:endParaRPr lang="en-NL" sz="1350"/>
          </a:p>
        </p:txBody>
      </p:sp>
      <p:sp>
        <p:nvSpPr>
          <p:cNvPr id="10" name="Freeform 9">
            <a:extLst>
              <a:ext uri="{FF2B5EF4-FFF2-40B4-BE49-F238E27FC236}">
                <a16:creationId xmlns:a16="http://schemas.microsoft.com/office/drawing/2014/main" id="{65D7D786-D315-266E-7EE0-EC67EF55C472}"/>
              </a:ext>
            </a:extLst>
          </p:cNvPr>
          <p:cNvSpPr/>
          <p:nvPr/>
        </p:nvSpPr>
        <p:spPr>
          <a:xfrm>
            <a:off x="5753183" y="-3714750"/>
            <a:ext cx="2173082" cy="1795731"/>
          </a:xfrm>
          <a:custGeom>
            <a:avLst/>
            <a:gdLst>
              <a:gd name="csX0" fmla="*/ 2897444 w 2897443"/>
              <a:gd name="csY0" fmla="*/ 1158567 h 2394308"/>
              <a:gd name="csX1" fmla="*/ 2456978 w 2897443"/>
              <a:gd name="csY1" fmla="*/ 2120095 h 2394308"/>
              <a:gd name="csX2" fmla="*/ 1516752 w 2897443"/>
              <a:gd name="csY2" fmla="*/ 2394309 h 2394308"/>
              <a:gd name="csX3" fmla="*/ 20616 w 2897443"/>
              <a:gd name="csY3" fmla="*/ 1158567 h 2394308"/>
              <a:gd name="csX4" fmla="*/ 1516752 w 2897443"/>
              <a:gd name="csY4" fmla="*/ 0 h 2394308"/>
              <a:gd name="csX5" fmla="*/ 2897444 w 2897443"/>
              <a:gd name="csY5" fmla="*/ 1158567 h 2394308"/>
            </a:gdLst>
            <a:ahLst/>
            <a:cxnLst>
              <a:cxn ang="0">
                <a:pos x="csX0" y="csY0"/>
              </a:cxn>
              <a:cxn ang="0">
                <a:pos x="csX1" y="csY1"/>
              </a:cxn>
              <a:cxn ang="0">
                <a:pos x="csX2" y="csY2"/>
              </a:cxn>
              <a:cxn ang="0">
                <a:pos x="csX3" y="csY3"/>
              </a:cxn>
              <a:cxn ang="0">
                <a:pos x="csX4" y="csY4"/>
              </a:cxn>
              <a:cxn ang="0">
                <a:pos x="csX5" y="csY5"/>
              </a:cxn>
            </a:cxnLst>
            <a:rect l="l" t="t" r="r" b="b"/>
            <a:pathLst>
              <a:path w="2897443" h="2394308">
                <a:moveTo>
                  <a:pt x="2897444" y="1158567"/>
                </a:moveTo>
                <a:cubicBezTo>
                  <a:pt x="2650296" y="1564278"/>
                  <a:pt x="2767790" y="1919497"/>
                  <a:pt x="2456978" y="2120095"/>
                </a:cubicBezTo>
                <a:cubicBezTo>
                  <a:pt x="2271993" y="2330681"/>
                  <a:pt x="1869644" y="2394309"/>
                  <a:pt x="1516752" y="2394309"/>
                </a:cubicBezTo>
                <a:cubicBezTo>
                  <a:pt x="590326" y="2394309"/>
                  <a:pt x="-132809" y="2254875"/>
                  <a:pt x="20616" y="1158567"/>
                </a:cubicBezTo>
                <a:cubicBezTo>
                  <a:pt x="20616" y="329084"/>
                  <a:pt x="570242" y="115077"/>
                  <a:pt x="1516752" y="0"/>
                </a:cubicBezTo>
                <a:cubicBezTo>
                  <a:pt x="2343036" y="0"/>
                  <a:pt x="2897444" y="329084"/>
                  <a:pt x="2897444" y="1158567"/>
                </a:cubicBezTo>
              </a:path>
            </a:pathLst>
          </a:custGeom>
          <a:solidFill>
            <a:schemeClr val="accent2"/>
          </a:solidFill>
          <a:ln w="13648" cap="flat">
            <a:noFill/>
            <a:prstDash val="solid"/>
            <a:miter/>
          </a:ln>
        </p:spPr>
        <p:txBody>
          <a:bodyPr/>
          <a:lstStyle/>
          <a:p>
            <a:endParaRPr lang="en-NL" sz="1350"/>
          </a:p>
        </p:txBody>
      </p:sp>
      <p:sp>
        <p:nvSpPr>
          <p:cNvPr id="4" name="Text Placeholder 4">
            <a:extLst>
              <a:ext uri="{FF2B5EF4-FFF2-40B4-BE49-F238E27FC236}">
                <a16:creationId xmlns:a16="http://schemas.microsoft.com/office/drawing/2014/main" id="{62E06EEF-B6FA-E2E6-5088-FE67D5EE9C7A}"/>
              </a:ext>
            </a:extLst>
          </p:cNvPr>
          <p:cNvSpPr>
            <a:spLocks noGrp="1"/>
          </p:cNvSpPr>
          <p:nvPr>
            <p:ph type="body" sz="quarter" idx="16" hasCustomPrompt="1"/>
          </p:nvPr>
        </p:nvSpPr>
        <p:spPr>
          <a:xfrm>
            <a:off x="379810" y="2786831"/>
            <a:ext cx="4954190" cy="800100"/>
          </a:xfrm>
          <a:prstGeom prst="rect">
            <a:avLst/>
          </a:prstGeom>
        </p:spPr>
        <p:txBody>
          <a:bodyPr lIns="0" tIns="0" rIns="0" bIns="0"/>
          <a:lstStyle>
            <a:lvl1pPr>
              <a:buFont typeface="Arial" panose="020B0604020202020204" pitchFamily="34" charset="0"/>
              <a:buNone/>
              <a:defRPr sz="2100">
                <a:solidFill>
                  <a:schemeClr val="tx1"/>
                </a:solidFill>
              </a:defRPr>
            </a:lvl1pPr>
          </a:lstStyle>
          <a:p>
            <a:r>
              <a:rPr lang="en-GB" dirty="0" err="1">
                <a:solidFill>
                  <a:srgbClr val="FCFCFC"/>
                </a:solidFill>
                <a:effectLst/>
                <a:latin typeface="Aptos" panose="020B0004020202020204" pitchFamily="34" charset="0"/>
              </a:rPr>
              <a:t>xxx@maastrichtuniversity.nl</a:t>
            </a:r>
            <a:r>
              <a:rPr lang="en-GB" dirty="0">
                <a:solidFill>
                  <a:srgbClr val="FCFCFC"/>
                </a:solidFill>
                <a:effectLst/>
                <a:latin typeface="Aptos" panose="020B0004020202020204" pitchFamily="34" charset="0"/>
              </a:rPr>
              <a:t> </a:t>
            </a:r>
          </a:p>
          <a:p>
            <a:r>
              <a:rPr lang="en-GB" dirty="0" err="1">
                <a:solidFill>
                  <a:srgbClr val="FCFCFC"/>
                </a:solidFill>
                <a:effectLst/>
                <a:latin typeface="Aptos" panose="020B0004020202020204" pitchFamily="34" charset="0"/>
              </a:rPr>
              <a:t>maastrichtuniversity.nl</a:t>
            </a:r>
            <a:endParaRPr lang="en-GB" dirty="0">
              <a:solidFill>
                <a:srgbClr val="FCFCFC"/>
              </a:solidFill>
              <a:effectLst/>
              <a:latin typeface="Aptos" panose="020B0004020202020204" pitchFamily="34" charset="0"/>
            </a:endParaRPr>
          </a:p>
        </p:txBody>
      </p:sp>
      <p:sp>
        <p:nvSpPr>
          <p:cNvPr id="5" name="TextBox 4">
            <a:extLst>
              <a:ext uri="{FF2B5EF4-FFF2-40B4-BE49-F238E27FC236}">
                <a16:creationId xmlns:a16="http://schemas.microsoft.com/office/drawing/2014/main" id="{8C8D0DBF-E478-012B-7E74-D69B18B3E412}"/>
              </a:ext>
            </a:extLst>
          </p:cNvPr>
          <p:cNvSpPr txBox="1"/>
          <p:nvPr userDrawn="1"/>
        </p:nvSpPr>
        <p:spPr>
          <a:xfrm>
            <a:off x="-1620000" y="685800"/>
            <a:ext cx="1485900" cy="1372809"/>
          </a:xfrm>
          <a:prstGeom prst="roundRect">
            <a:avLst>
              <a:gd name="adj" fmla="val 5906"/>
            </a:avLst>
          </a:prstGeom>
          <a:solidFill>
            <a:schemeClr val="accent6"/>
          </a:solidFill>
        </p:spPr>
        <p:txBody>
          <a:bodyPr wrap="square" lIns="89100" tIns="89100" rIns="89100" bIns="89100" rtlCol="0">
            <a:spAutoFit/>
          </a:bodyPr>
          <a:lstStyle/>
          <a:p>
            <a:pPr lvl="0"/>
            <a:r>
              <a:rPr lang="en-GB" sz="750" b="1" dirty="0">
                <a:solidFill>
                  <a:schemeClr val="bg1"/>
                </a:solidFill>
                <a:latin typeface="Aptos" panose="020B0004020202020204" pitchFamily="34" charset="0"/>
              </a:rPr>
              <a:t>Note:</a:t>
            </a:r>
          </a:p>
          <a:p>
            <a:pPr lvl="0"/>
            <a:endParaRPr lang="en-GB" sz="750" dirty="0">
              <a:solidFill>
                <a:schemeClr val="bg1"/>
              </a:solidFill>
              <a:latin typeface="Aptos" panose="020B0004020202020204" pitchFamily="34" charset="0"/>
            </a:endParaRPr>
          </a:p>
          <a:p>
            <a:r>
              <a:rPr lang="en-GB" sz="750" dirty="0">
                <a:solidFill>
                  <a:schemeClr val="bg1"/>
                </a:solidFill>
              </a:rPr>
              <a:t>Use the </a:t>
            </a:r>
            <a:r>
              <a:rPr lang="en-GB" sz="750" b="1" dirty="0">
                <a:solidFill>
                  <a:schemeClr val="bg1"/>
                </a:solidFill>
              </a:rPr>
              <a:t>Crop</a:t>
            </a:r>
            <a:r>
              <a:rPr lang="en-GB" sz="750" dirty="0">
                <a:solidFill>
                  <a:schemeClr val="bg1"/>
                </a:solidFill>
              </a:rPr>
              <a:t> tool to reposition the image.</a:t>
            </a:r>
          </a:p>
          <a:p>
            <a:r>
              <a:rPr lang="en-GB" sz="750" dirty="0">
                <a:solidFill>
                  <a:schemeClr val="bg1"/>
                </a:solidFill>
              </a:rPr>
              <a:t>Select the image, then go to </a:t>
            </a:r>
            <a:r>
              <a:rPr lang="en-GB" sz="750" b="1" dirty="0">
                <a:solidFill>
                  <a:schemeClr val="bg1"/>
                </a:solidFill>
              </a:rPr>
              <a:t>Picture Format → Crop</a:t>
            </a:r>
            <a:r>
              <a:rPr lang="en-GB" sz="750" dirty="0">
                <a:solidFill>
                  <a:schemeClr val="bg1"/>
                </a:solidFill>
              </a:rPr>
              <a:t>.</a:t>
            </a:r>
          </a:p>
          <a:p>
            <a:endParaRPr lang="en-GB" sz="750" dirty="0">
              <a:solidFill>
                <a:schemeClr val="bg1"/>
              </a:solidFill>
            </a:endParaRPr>
          </a:p>
          <a:p>
            <a:endParaRPr lang="en-GB" sz="750" dirty="0">
              <a:solidFill>
                <a:schemeClr val="bg1"/>
              </a:solidFill>
            </a:endParaRPr>
          </a:p>
          <a:p>
            <a:endParaRPr lang="en-GB" sz="750" dirty="0">
              <a:solidFill>
                <a:schemeClr val="bg1"/>
              </a:solidFill>
            </a:endParaRPr>
          </a:p>
          <a:p>
            <a:endParaRPr lang="en-GB" sz="750" dirty="0">
              <a:solidFill>
                <a:schemeClr val="bg1"/>
              </a:solidFill>
            </a:endParaRPr>
          </a:p>
        </p:txBody>
      </p:sp>
      <p:pic>
        <p:nvPicPr>
          <p:cNvPr id="7" name="Graphic 6">
            <a:extLst>
              <a:ext uri="{FF2B5EF4-FFF2-40B4-BE49-F238E27FC236}">
                <a16:creationId xmlns:a16="http://schemas.microsoft.com/office/drawing/2014/main" id="{9FCA7B0A-0F96-5798-A2DE-8C700E8B796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95425" y="1590675"/>
            <a:ext cx="352425" cy="352425"/>
          </a:xfrm>
          <a:prstGeom prst="rect">
            <a:avLst/>
          </a:prstGeom>
        </p:spPr>
      </p:pic>
      <p:pic>
        <p:nvPicPr>
          <p:cNvPr id="9" name="Graphic 8">
            <a:extLst>
              <a:ext uri="{FF2B5EF4-FFF2-40B4-BE49-F238E27FC236}">
                <a16:creationId xmlns:a16="http://schemas.microsoft.com/office/drawing/2014/main" id="{5B6930B9-DB0D-AA35-6EC2-4D921B3DAD6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79810" y="4564586"/>
            <a:ext cx="1905000" cy="285750"/>
          </a:xfrm>
          <a:prstGeom prst="rect">
            <a:avLst/>
          </a:prstGeom>
        </p:spPr>
      </p:pic>
    </p:spTree>
    <p:extLst>
      <p:ext uri="{BB962C8B-B14F-4D97-AF65-F5344CB8AC3E}">
        <p14:creationId xmlns:p14="http://schemas.microsoft.com/office/powerpoint/2010/main" val="2754486929"/>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_Butter yellow">
    <p:bg>
      <p:bgPr>
        <a:solidFill>
          <a:schemeClr val="accent6"/>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5FFACBB-5FB3-008D-0C28-26B5AA850F15}"/>
              </a:ext>
            </a:extLst>
          </p:cNvPr>
          <p:cNvSpPr>
            <a:spLocks noGrp="1"/>
          </p:cNvSpPr>
          <p:nvPr>
            <p:ph type="pic" sz="quarter" idx="15"/>
          </p:nvPr>
        </p:nvSpPr>
        <p:spPr>
          <a:xfrm>
            <a:off x="4686439" y="1116966"/>
            <a:ext cx="5324535" cy="2761339"/>
          </a:xfrm>
          <a:custGeom>
            <a:avLst/>
            <a:gdLst>
              <a:gd name="csX0" fmla="*/ 2151781 w 7099380"/>
              <a:gd name="csY0" fmla="*/ 1623 h 3681785"/>
              <a:gd name="csX1" fmla="*/ 3241693 w 7099380"/>
              <a:gd name="csY1" fmla="*/ 169633 h 3681785"/>
              <a:gd name="csX2" fmla="*/ 4519782 w 7099380"/>
              <a:gd name="csY2" fmla="*/ 488317 h 3681785"/>
              <a:gd name="csX3" fmla="*/ 5197149 w 7099380"/>
              <a:gd name="csY3" fmla="*/ 868577 h 3681785"/>
              <a:gd name="csX4" fmla="*/ 5702510 w 7099380"/>
              <a:gd name="csY4" fmla="*/ 1267309 h 3681785"/>
              <a:gd name="csX5" fmla="*/ 6331239 w 7099380"/>
              <a:gd name="csY5" fmla="*/ 1729942 h 3681785"/>
              <a:gd name="csX6" fmla="*/ 6902588 w 7099380"/>
              <a:gd name="csY6" fmla="*/ 2088720 h 3681785"/>
              <a:gd name="csX7" fmla="*/ 7091535 w 7099380"/>
              <a:gd name="csY7" fmla="*/ 2331462 h 3681785"/>
              <a:gd name="csX8" fmla="*/ 7079376 w 7099380"/>
              <a:gd name="csY8" fmla="*/ 2572972 h 3681785"/>
              <a:gd name="csX9" fmla="*/ 6874307 w 7099380"/>
              <a:gd name="csY9" fmla="*/ 2810651 h 3681785"/>
              <a:gd name="csX10" fmla="*/ 6593415 w 7099380"/>
              <a:gd name="csY10" fmla="*/ 2974715 h 3681785"/>
              <a:gd name="csX11" fmla="*/ 6001710 w 7099380"/>
              <a:gd name="csY11" fmla="*/ 3147125 h 3681785"/>
              <a:gd name="csX12" fmla="*/ 5259994 w 7099380"/>
              <a:gd name="csY12" fmla="*/ 3276842 h 3681785"/>
              <a:gd name="csX13" fmla="*/ 4669109 w 7099380"/>
              <a:gd name="csY13" fmla="*/ 3363458 h 3681785"/>
              <a:gd name="csX14" fmla="*/ 4059370 w 7099380"/>
              <a:gd name="csY14" fmla="*/ 3457873 h 3681785"/>
              <a:gd name="csX15" fmla="*/ 3560840 w 7099380"/>
              <a:gd name="csY15" fmla="*/ 3525332 h 3681785"/>
              <a:gd name="csX16" fmla="*/ 2573890 w 7099380"/>
              <a:gd name="csY16" fmla="*/ 3632336 h 3681785"/>
              <a:gd name="csX17" fmla="*/ 1911415 w 7099380"/>
              <a:gd name="csY17" fmla="*/ 3671880 h 3681785"/>
              <a:gd name="csX18" fmla="*/ 1911688 w 7099380"/>
              <a:gd name="csY18" fmla="*/ 3671607 h 3681785"/>
              <a:gd name="csX19" fmla="*/ 1911005 w 7099380"/>
              <a:gd name="csY19" fmla="*/ 3671607 h 3681785"/>
              <a:gd name="csX20" fmla="*/ 848641 w 7099380"/>
              <a:gd name="csY20" fmla="*/ 3541615 h 3681785"/>
              <a:gd name="csX21" fmla="*/ 525122 w 7099380"/>
              <a:gd name="csY21" fmla="*/ 3381930 h 3681785"/>
              <a:gd name="csX22" fmla="*/ 309944 w 7099380"/>
              <a:gd name="csY22" fmla="*/ 3085276 h 3681785"/>
              <a:gd name="csX23" fmla="*/ 173870 w 7099380"/>
              <a:gd name="csY23" fmla="*/ 2676008 h 3681785"/>
              <a:gd name="csX24" fmla="*/ 135752 w 7099380"/>
              <a:gd name="csY24" fmla="*/ 2456391 h 3681785"/>
              <a:gd name="csX25" fmla="*/ 16756 w 7099380"/>
              <a:gd name="csY25" fmla="*/ 1835030 h 3681785"/>
              <a:gd name="csX26" fmla="*/ 2547 w 7099380"/>
              <a:gd name="csY26" fmla="*/ 1451350 h 3681785"/>
              <a:gd name="csX27" fmla="*/ 83563 w 7099380"/>
              <a:gd name="csY27" fmla="*/ 1014442 h 3681785"/>
              <a:gd name="csX28" fmla="*/ 568294 w 7099380"/>
              <a:gd name="csY28" fmla="*/ 529915 h 3681785"/>
              <a:gd name="csX29" fmla="*/ 1285691 w 7099380"/>
              <a:gd name="csY29" fmla="*/ 176748 h 3681785"/>
              <a:gd name="csX30" fmla="*/ 2071808 w 7099380"/>
              <a:gd name="csY30" fmla="*/ 1738 h 3681785"/>
              <a:gd name="csX31" fmla="*/ 2151781 w 7099380"/>
              <a:gd name="csY31" fmla="*/ 1623 h 3681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7099380" h="3681785">
                <a:moveTo>
                  <a:pt x="2151781" y="1623"/>
                </a:moveTo>
                <a:cubicBezTo>
                  <a:pt x="2369595" y="16454"/>
                  <a:pt x="2796753" y="128925"/>
                  <a:pt x="3241693" y="169633"/>
                </a:cubicBezTo>
                <a:cubicBezTo>
                  <a:pt x="3750060" y="215745"/>
                  <a:pt x="4334524" y="446720"/>
                  <a:pt x="4519782" y="488317"/>
                </a:cubicBezTo>
                <a:cubicBezTo>
                  <a:pt x="4705040" y="530188"/>
                  <a:pt x="5073644" y="749533"/>
                  <a:pt x="5197149" y="868577"/>
                </a:cubicBezTo>
                <a:cubicBezTo>
                  <a:pt x="5320791" y="987896"/>
                  <a:pt x="5577638" y="1187262"/>
                  <a:pt x="5702510" y="1267309"/>
                </a:cubicBezTo>
                <a:cubicBezTo>
                  <a:pt x="5827381" y="1347493"/>
                  <a:pt x="6265251" y="1681093"/>
                  <a:pt x="6331239" y="1729942"/>
                </a:cubicBezTo>
                <a:cubicBezTo>
                  <a:pt x="6397500" y="1778518"/>
                  <a:pt x="6824714" y="2051638"/>
                  <a:pt x="6902588" y="2088720"/>
                </a:cubicBezTo>
                <a:cubicBezTo>
                  <a:pt x="6980462" y="2126075"/>
                  <a:pt x="7078146" y="2260445"/>
                  <a:pt x="7091535" y="2331462"/>
                </a:cubicBezTo>
                <a:cubicBezTo>
                  <a:pt x="7104924" y="2402888"/>
                  <a:pt x="7101371" y="2511808"/>
                  <a:pt x="7079376" y="2572972"/>
                </a:cubicBezTo>
                <a:cubicBezTo>
                  <a:pt x="7057380" y="2634274"/>
                  <a:pt x="6939066" y="2765634"/>
                  <a:pt x="6874307" y="2810651"/>
                </a:cubicBezTo>
                <a:cubicBezTo>
                  <a:pt x="6809549" y="2855670"/>
                  <a:pt x="6721019" y="2910129"/>
                  <a:pt x="6593415" y="2974715"/>
                </a:cubicBezTo>
                <a:cubicBezTo>
                  <a:pt x="6465948" y="3039163"/>
                  <a:pt x="6269760" y="3089245"/>
                  <a:pt x="6001710" y="3147125"/>
                </a:cubicBezTo>
                <a:cubicBezTo>
                  <a:pt x="5733932" y="3205005"/>
                  <a:pt x="5361230" y="3257959"/>
                  <a:pt x="5259994" y="3276842"/>
                </a:cubicBezTo>
                <a:cubicBezTo>
                  <a:pt x="5158758" y="3295725"/>
                  <a:pt x="4838519" y="3345670"/>
                  <a:pt x="4669109" y="3363458"/>
                </a:cubicBezTo>
                <a:cubicBezTo>
                  <a:pt x="4499426" y="3381383"/>
                  <a:pt x="4168940" y="3447748"/>
                  <a:pt x="4059370" y="3457873"/>
                </a:cubicBezTo>
                <a:cubicBezTo>
                  <a:pt x="3949799" y="3467862"/>
                  <a:pt x="3717954" y="3516438"/>
                  <a:pt x="3560840" y="3525332"/>
                </a:cubicBezTo>
                <a:cubicBezTo>
                  <a:pt x="3403589" y="3534226"/>
                  <a:pt x="2740567" y="3604284"/>
                  <a:pt x="2573890" y="3632336"/>
                </a:cubicBezTo>
                <a:cubicBezTo>
                  <a:pt x="2407212" y="3660386"/>
                  <a:pt x="2203237" y="3637809"/>
                  <a:pt x="1911415" y="3671880"/>
                </a:cubicBezTo>
                <a:lnTo>
                  <a:pt x="1911688" y="3671607"/>
                </a:lnTo>
                <a:lnTo>
                  <a:pt x="1911005" y="3671607"/>
                </a:lnTo>
                <a:cubicBezTo>
                  <a:pt x="1618773" y="3705815"/>
                  <a:pt x="1099477" y="3651629"/>
                  <a:pt x="848641" y="3541615"/>
                </a:cubicBezTo>
                <a:cubicBezTo>
                  <a:pt x="746721" y="3497008"/>
                  <a:pt x="580180" y="3433517"/>
                  <a:pt x="525122" y="3381930"/>
                </a:cubicBezTo>
                <a:cubicBezTo>
                  <a:pt x="469927" y="3330208"/>
                  <a:pt x="348061" y="3172029"/>
                  <a:pt x="309944" y="3085276"/>
                </a:cubicBezTo>
                <a:cubicBezTo>
                  <a:pt x="271827" y="2998524"/>
                  <a:pt x="190401" y="2726909"/>
                  <a:pt x="173870" y="2676008"/>
                </a:cubicBezTo>
                <a:cubicBezTo>
                  <a:pt x="157475" y="2625106"/>
                  <a:pt x="183433" y="2601571"/>
                  <a:pt x="135752" y="2456391"/>
                </a:cubicBezTo>
                <a:cubicBezTo>
                  <a:pt x="88072" y="2311621"/>
                  <a:pt x="24543" y="1940939"/>
                  <a:pt x="16756" y="1835030"/>
                </a:cubicBezTo>
                <a:cubicBezTo>
                  <a:pt x="8968" y="1729121"/>
                  <a:pt x="13750" y="1603235"/>
                  <a:pt x="2547" y="1451350"/>
                </a:cubicBezTo>
                <a:cubicBezTo>
                  <a:pt x="-8656" y="1299329"/>
                  <a:pt x="16892" y="1162632"/>
                  <a:pt x="83563" y="1014442"/>
                </a:cubicBezTo>
                <a:cubicBezTo>
                  <a:pt x="150234" y="866388"/>
                  <a:pt x="420197" y="638971"/>
                  <a:pt x="568294" y="529915"/>
                </a:cubicBezTo>
                <a:cubicBezTo>
                  <a:pt x="716391" y="420859"/>
                  <a:pt x="1090186" y="240239"/>
                  <a:pt x="1285691" y="176748"/>
                </a:cubicBezTo>
                <a:cubicBezTo>
                  <a:pt x="1481605" y="113257"/>
                  <a:pt x="1824251" y="28558"/>
                  <a:pt x="2071808" y="1738"/>
                </a:cubicBezTo>
                <a:cubicBezTo>
                  <a:pt x="2093821" y="-622"/>
                  <a:pt x="2120665" y="-496"/>
                  <a:pt x="2151781" y="1623"/>
                </a:cubicBezTo>
                <a:close/>
              </a:path>
            </a:pathLst>
          </a:custGeom>
          <a:solidFill>
            <a:schemeClr val="tx1"/>
          </a:solidFill>
        </p:spPr>
        <p:txBody>
          <a:bodyPr wrap="square">
            <a:noAutofit/>
          </a:bodyPr>
          <a:lstStyle/>
          <a:p>
            <a:endParaRPr lang="en-NL"/>
          </a:p>
        </p:txBody>
      </p:sp>
      <p:sp>
        <p:nvSpPr>
          <p:cNvPr id="2" name="Title 1">
            <a:extLst>
              <a:ext uri="{FF2B5EF4-FFF2-40B4-BE49-F238E27FC236}">
                <a16:creationId xmlns:a16="http://schemas.microsoft.com/office/drawing/2014/main" id="{10ADFC02-B531-DD56-F496-10872B596C78}"/>
              </a:ext>
            </a:extLst>
          </p:cNvPr>
          <p:cNvSpPr>
            <a:spLocks noGrp="1"/>
          </p:cNvSpPr>
          <p:nvPr>
            <p:ph type="title" hasCustomPrompt="1"/>
          </p:nvPr>
        </p:nvSpPr>
        <p:spPr>
          <a:xfrm>
            <a:off x="379810" y="379204"/>
            <a:ext cx="4954190" cy="2021096"/>
          </a:xfrm>
          <a:prstGeom prst="rect">
            <a:avLst/>
          </a:prstGeom>
        </p:spPr>
        <p:txBody>
          <a:bodyPr>
            <a:normAutofit/>
          </a:bodyPr>
          <a:lstStyle>
            <a:lvl1pPr>
              <a:lnSpc>
                <a:spcPct val="80000"/>
              </a:lnSpc>
              <a:defRPr sz="4800">
                <a:solidFill>
                  <a:schemeClr val="tx1"/>
                </a:solidFill>
              </a:defRPr>
            </a:lvl1pPr>
          </a:lstStyle>
          <a:p>
            <a:r>
              <a:rPr lang="en-NL" dirty="0"/>
              <a:t>[Thank you!]</a:t>
            </a:r>
          </a:p>
        </p:txBody>
      </p:sp>
      <p:sp>
        <p:nvSpPr>
          <p:cNvPr id="11" name="Text Placeholder 10">
            <a:extLst>
              <a:ext uri="{FF2B5EF4-FFF2-40B4-BE49-F238E27FC236}">
                <a16:creationId xmlns:a16="http://schemas.microsoft.com/office/drawing/2014/main" id="{12E230F8-A8CD-709B-9C40-73DCA007C26E}"/>
              </a:ext>
            </a:extLst>
          </p:cNvPr>
          <p:cNvSpPr>
            <a:spLocks noGrp="1"/>
          </p:cNvSpPr>
          <p:nvPr>
            <p:ph type="body" sz="quarter" idx="14" hasCustomPrompt="1"/>
          </p:nvPr>
        </p:nvSpPr>
        <p:spPr>
          <a:xfrm>
            <a:off x="379810" y="2545235"/>
            <a:ext cx="2668190" cy="138499"/>
          </a:xfrm>
          <a:prstGeom prst="rect">
            <a:avLst/>
          </a:prstGeom>
        </p:spPr>
        <p:txBody>
          <a:bodyPr wrap="square" anchor="b">
            <a:spAutoFit/>
          </a:bodyPr>
          <a:lstStyle>
            <a:lvl1pPr indent="-202500">
              <a:buFont typeface="Arial" panose="020B0604020202020204" pitchFamily="34" charset="0"/>
              <a:buNone/>
              <a:defRPr sz="9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Contact</a:t>
            </a:r>
            <a:endParaRPr lang="en-NL" dirty="0"/>
          </a:p>
        </p:txBody>
      </p:sp>
      <p:sp>
        <p:nvSpPr>
          <p:cNvPr id="6" name="Freeform 5">
            <a:extLst>
              <a:ext uri="{FF2B5EF4-FFF2-40B4-BE49-F238E27FC236}">
                <a16:creationId xmlns:a16="http://schemas.microsoft.com/office/drawing/2014/main" id="{07EDE357-94EA-B00C-1387-BBE334AB16CC}"/>
              </a:ext>
            </a:extLst>
          </p:cNvPr>
          <p:cNvSpPr/>
          <p:nvPr/>
        </p:nvSpPr>
        <p:spPr>
          <a:xfrm>
            <a:off x="6090703" y="3625172"/>
            <a:ext cx="4012754" cy="2752317"/>
          </a:xfrm>
          <a:custGeom>
            <a:avLst/>
            <a:gdLst>
              <a:gd name="csX0" fmla="*/ 366954 w 5350339"/>
              <a:gd name="csY0" fmla="*/ 1119595 h 3669756"/>
              <a:gd name="csX1" fmla="*/ 1603920 w 5350339"/>
              <a:gd name="csY1" fmla="*/ 252346 h 3669756"/>
              <a:gd name="csX2" fmla="*/ 3627959 w 5350339"/>
              <a:gd name="csY2" fmla="*/ 69537 h 3669756"/>
              <a:gd name="csX3" fmla="*/ 4658765 w 5350339"/>
              <a:gd name="csY3" fmla="*/ 961964 h 3669756"/>
              <a:gd name="csX4" fmla="*/ 4663683 w 5350339"/>
              <a:gd name="csY4" fmla="*/ 960458 h 3669756"/>
              <a:gd name="csX5" fmla="*/ 5350340 w 5350339"/>
              <a:gd name="csY5" fmla="*/ 3099436 h 3669756"/>
              <a:gd name="csX6" fmla="*/ 440320 w 5350339"/>
              <a:gd name="csY6" fmla="*/ 3669757 h 3669756"/>
              <a:gd name="csX7" fmla="*/ 57234 w 5350339"/>
              <a:gd name="csY7" fmla="*/ 2476297 h 3669756"/>
              <a:gd name="csX8" fmla="*/ 56961 w 5350339"/>
              <a:gd name="csY8" fmla="*/ 2475340 h 3669756"/>
              <a:gd name="csX9" fmla="*/ 47808 w 5350339"/>
              <a:gd name="csY9" fmla="*/ 2446878 h 3669756"/>
              <a:gd name="csX10" fmla="*/ 48217 w 5350339"/>
              <a:gd name="csY10" fmla="*/ 2446878 h 3669756"/>
              <a:gd name="csX11" fmla="*/ 366954 w 5350339"/>
              <a:gd name="csY11" fmla="*/ 1119732 h 36697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350339" h="3669756">
                <a:moveTo>
                  <a:pt x="366954" y="1119595"/>
                </a:moveTo>
                <a:cubicBezTo>
                  <a:pt x="702495" y="678308"/>
                  <a:pt x="640606" y="479353"/>
                  <a:pt x="1603920" y="252346"/>
                </a:cubicBezTo>
                <a:cubicBezTo>
                  <a:pt x="2215436" y="55443"/>
                  <a:pt x="3098553" y="-93294"/>
                  <a:pt x="3627959" y="69537"/>
                </a:cubicBezTo>
                <a:cubicBezTo>
                  <a:pt x="3880298" y="248241"/>
                  <a:pt x="4502607" y="549685"/>
                  <a:pt x="4658765" y="961964"/>
                </a:cubicBezTo>
                <a:lnTo>
                  <a:pt x="4663683" y="960458"/>
                </a:lnTo>
                <a:lnTo>
                  <a:pt x="5350340" y="3099436"/>
                </a:lnTo>
                <a:lnTo>
                  <a:pt x="440320" y="3669757"/>
                </a:lnTo>
                <a:lnTo>
                  <a:pt x="57234" y="2476297"/>
                </a:lnTo>
                <a:cubicBezTo>
                  <a:pt x="57234" y="2476297"/>
                  <a:pt x="57098" y="2475613"/>
                  <a:pt x="56961" y="2475340"/>
                </a:cubicBezTo>
                <a:lnTo>
                  <a:pt x="47808" y="2446878"/>
                </a:lnTo>
                <a:lnTo>
                  <a:pt x="48217" y="2446878"/>
                </a:lnTo>
                <a:cubicBezTo>
                  <a:pt x="-74605" y="2026664"/>
                  <a:pt x="39200" y="1550894"/>
                  <a:pt x="366954" y="1119732"/>
                </a:cubicBezTo>
              </a:path>
            </a:pathLst>
          </a:custGeom>
          <a:solidFill>
            <a:schemeClr val="tx1"/>
          </a:solidFill>
          <a:ln w="13648" cap="flat">
            <a:noFill/>
            <a:prstDash val="solid"/>
            <a:miter/>
          </a:ln>
        </p:spPr>
        <p:txBody>
          <a:bodyPr/>
          <a:lstStyle/>
          <a:p>
            <a:endParaRPr lang="en-NL" sz="1350"/>
          </a:p>
        </p:txBody>
      </p:sp>
      <p:sp>
        <p:nvSpPr>
          <p:cNvPr id="8" name="Freeform 7">
            <a:extLst>
              <a:ext uri="{FF2B5EF4-FFF2-40B4-BE49-F238E27FC236}">
                <a16:creationId xmlns:a16="http://schemas.microsoft.com/office/drawing/2014/main" id="{2FCB406B-C6D3-83B9-2060-C33D15195C3C}"/>
              </a:ext>
            </a:extLst>
          </p:cNvPr>
          <p:cNvSpPr/>
          <p:nvPr/>
        </p:nvSpPr>
        <p:spPr>
          <a:xfrm>
            <a:off x="5753176" y="-2160893"/>
            <a:ext cx="3872186" cy="3511651"/>
          </a:xfrm>
          <a:custGeom>
            <a:avLst/>
            <a:gdLst>
              <a:gd name="csX0" fmla="*/ 2204785 w 5162915"/>
              <a:gd name="csY0" fmla="*/ 186351 h 4682201"/>
              <a:gd name="csX1" fmla="*/ 687473 w 5162915"/>
              <a:gd name="csY1" fmla="*/ 802374 h 4682201"/>
              <a:gd name="csX2" fmla="*/ 327340 w 5162915"/>
              <a:gd name="csY2" fmla="*/ 1151025 h 4682201"/>
              <a:gd name="csX3" fmla="*/ 1636 w 5162915"/>
              <a:gd name="csY3" fmla="*/ 1629394 h 4682201"/>
              <a:gd name="csX4" fmla="*/ 293322 w 5162915"/>
              <a:gd name="csY4" fmla="*/ 2586133 h 4682201"/>
              <a:gd name="csX5" fmla="*/ 1039272 w 5162915"/>
              <a:gd name="csY5" fmla="*/ 3931888 h 4682201"/>
              <a:gd name="csX6" fmla="*/ 1429325 w 5162915"/>
              <a:gd name="csY6" fmla="*/ 4239900 h 4682201"/>
              <a:gd name="csX7" fmla="*/ 1827985 w 5162915"/>
              <a:gd name="csY7" fmla="*/ 4604834 h 4682201"/>
              <a:gd name="csX8" fmla="*/ 2273643 w 5162915"/>
              <a:gd name="csY8" fmla="*/ 4681871 h 4682201"/>
              <a:gd name="csX9" fmla="*/ 3075334 w 5162915"/>
              <a:gd name="csY9" fmla="*/ 4507545 h 4682201"/>
              <a:gd name="csX10" fmla="*/ 3581241 w 5162915"/>
              <a:gd name="csY10" fmla="*/ 4179145 h 4682201"/>
              <a:gd name="csX11" fmla="*/ 4344406 w 5162915"/>
              <a:gd name="csY11" fmla="*/ 3757699 h 4682201"/>
              <a:gd name="csX12" fmla="*/ 4923269 w 5162915"/>
              <a:gd name="csY12" fmla="*/ 3311760 h 4682201"/>
              <a:gd name="csX13" fmla="*/ 5154705 w 5162915"/>
              <a:gd name="csY13" fmla="*/ 2675348 h 4682201"/>
              <a:gd name="csX14" fmla="*/ 5137491 w 5162915"/>
              <a:gd name="csY14" fmla="*/ 1742966 h 4682201"/>
              <a:gd name="csX15" fmla="*/ 5081749 w 5162915"/>
              <a:gd name="csY15" fmla="*/ 1309478 h 4682201"/>
              <a:gd name="csX16" fmla="*/ 4961660 w 5162915"/>
              <a:gd name="csY16" fmla="*/ 1122838 h 4682201"/>
              <a:gd name="csX17" fmla="*/ 3932631 w 5162915"/>
              <a:gd name="csY17" fmla="*/ 506814 h 4682201"/>
              <a:gd name="csX18" fmla="*/ 3191189 w 5162915"/>
              <a:gd name="csY18" fmla="*/ 129839 h 4682201"/>
              <a:gd name="csX19" fmla="*/ 2685282 w 5162915"/>
              <a:gd name="csY19" fmla="*/ 8194 h 4682201"/>
              <a:gd name="csX20" fmla="*/ 2205195 w 5162915"/>
              <a:gd name="csY20" fmla="*/ 186761 h 4682201"/>
              <a:gd name="csX21" fmla="*/ 2204922 w 5162915"/>
              <a:gd name="csY21" fmla="*/ 186488 h 4682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162915" h="4682201">
                <a:moveTo>
                  <a:pt x="2204785" y="186351"/>
                </a:moveTo>
                <a:lnTo>
                  <a:pt x="687473" y="802374"/>
                </a:lnTo>
                <a:cubicBezTo>
                  <a:pt x="687473" y="802374"/>
                  <a:pt x="498663" y="940302"/>
                  <a:pt x="327340" y="1151025"/>
                </a:cubicBezTo>
                <a:cubicBezTo>
                  <a:pt x="156018" y="1361749"/>
                  <a:pt x="18850" y="1564399"/>
                  <a:pt x="1636" y="1629394"/>
                </a:cubicBezTo>
                <a:cubicBezTo>
                  <a:pt x="-15578" y="1694117"/>
                  <a:pt x="104512" y="2205052"/>
                  <a:pt x="293322" y="2586133"/>
                </a:cubicBezTo>
                <a:cubicBezTo>
                  <a:pt x="481722" y="2967350"/>
                  <a:pt x="1039272" y="3931888"/>
                  <a:pt x="1039272" y="3931888"/>
                </a:cubicBezTo>
                <a:cubicBezTo>
                  <a:pt x="1039272" y="3931888"/>
                  <a:pt x="1339565" y="4166968"/>
                  <a:pt x="1429325" y="4239900"/>
                </a:cubicBezTo>
                <a:cubicBezTo>
                  <a:pt x="1519495" y="4312832"/>
                  <a:pt x="1716502" y="4555985"/>
                  <a:pt x="1827985" y="4604834"/>
                </a:cubicBezTo>
                <a:cubicBezTo>
                  <a:pt x="1939468" y="4653684"/>
                  <a:pt x="2016385" y="4685839"/>
                  <a:pt x="2273643" y="4681871"/>
                </a:cubicBezTo>
                <a:cubicBezTo>
                  <a:pt x="2530900" y="4677903"/>
                  <a:pt x="2886524" y="4600866"/>
                  <a:pt x="3075334" y="4507545"/>
                </a:cubicBezTo>
                <a:cubicBezTo>
                  <a:pt x="3263871" y="4414225"/>
                  <a:pt x="3431368" y="4268224"/>
                  <a:pt x="3581241" y="4179145"/>
                </a:cubicBezTo>
                <a:cubicBezTo>
                  <a:pt x="3731251" y="4090067"/>
                  <a:pt x="4151497" y="3883175"/>
                  <a:pt x="4344406" y="3757699"/>
                </a:cubicBezTo>
                <a:cubicBezTo>
                  <a:pt x="4537315" y="3631812"/>
                  <a:pt x="4841707" y="3417121"/>
                  <a:pt x="4923269" y="3311760"/>
                </a:cubicBezTo>
                <a:cubicBezTo>
                  <a:pt x="5004832" y="3206398"/>
                  <a:pt x="5133392" y="2857747"/>
                  <a:pt x="5154705" y="2675348"/>
                </a:cubicBezTo>
                <a:cubicBezTo>
                  <a:pt x="5176018" y="2492812"/>
                  <a:pt x="5150606" y="1888967"/>
                  <a:pt x="5137491" y="1742966"/>
                </a:cubicBezTo>
                <a:cubicBezTo>
                  <a:pt x="5124375" y="1596965"/>
                  <a:pt x="5081749" y="1309478"/>
                  <a:pt x="5081749" y="1309478"/>
                </a:cubicBezTo>
                <a:cubicBezTo>
                  <a:pt x="5081749" y="1309478"/>
                  <a:pt x="5086258" y="1212190"/>
                  <a:pt x="4961660" y="1122838"/>
                </a:cubicBezTo>
                <a:cubicBezTo>
                  <a:pt x="4837198" y="1033759"/>
                  <a:pt x="4048485" y="567295"/>
                  <a:pt x="3932631" y="506814"/>
                </a:cubicBezTo>
                <a:cubicBezTo>
                  <a:pt x="3817049" y="445924"/>
                  <a:pt x="3272615" y="170205"/>
                  <a:pt x="3191189" y="129839"/>
                </a:cubicBezTo>
                <a:cubicBezTo>
                  <a:pt x="3109626" y="89199"/>
                  <a:pt x="2882699" y="-32446"/>
                  <a:pt x="2685282" y="8194"/>
                </a:cubicBezTo>
                <a:cubicBezTo>
                  <a:pt x="2488274" y="48833"/>
                  <a:pt x="2205195" y="186761"/>
                  <a:pt x="2205195" y="186761"/>
                </a:cubicBezTo>
                <a:lnTo>
                  <a:pt x="2204922" y="186488"/>
                </a:lnTo>
                <a:close/>
              </a:path>
            </a:pathLst>
          </a:custGeom>
          <a:solidFill>
            <a:schemeClr val="tx1"/>
          </a:solidFill>
          <a:ln w="13648" cap="flat">
            <a:noFill/>
            <a:prstDash val="solid"/>
            <a:miter/>
          </a:ln>
        </p:spPr>
        <p:txBody>
          <a:bodyPr/>
          <a:lstStyle/>
          <a:p>
            <a:endParaRPr lang="en-NL" sz="1350"/>
          </a:p>
        </p:txBody>
      </p:sp>
      <p:sp>
        <p:nvSpPr>
          <p:cNvPr id="10" name="Freeform 9">
            <a:extLst>
              <a:ext uri="{FF2B5EF4-FFF2-40B4-BE49-F238E27FC236}">
                <a16:creationId xmlns:a16="http://schemas.microsoft.com/office/drawing/2014/main" id="{65D7D786-D315-266E-7EE0-EC67EF55C472}"/>
              </a:ext>
            </a:extLst>
          </p:cNvPr>
          <p:cNvSpPr/>
          <p:nvPr/>
        </p:nvSpPr>
        <p:spPr>
          <a:xfrm>
            <a:off x="5753183" y="-3714750"/>
            <a:ext cx="2173082" cy="1795731"/>
          </a:xfrm>
          <a:custGeom>
            <a:avLst/>
            <a:gdLst>
              <a:gd name="csX0" fmla="*/ 2897444 w 2897443"/>
              <a:gd name="csY0" fmla="*/ 1158567 h 2394308"/>
              <a:gd name="csX1" fmla="*/ 2456978 w 2897443"/>
              <a:gd name="csY1" fmla="*/ 2120095 h 2394308"/>
              <a:gd name="csX2" fmla="*/ 1516752 w 2897443"/>
              <a:gd name="csY2" fmla="*/ 2394309 h 2394308"/>
              <a:gd name="csX3" fmla="*/ 20616 w 2897443"/>
              <a:gd name="csY3" fmla="*/ 1158567 h 2394308"/>
              <a:gd name="csX4" fmla="*/ 1516752 w 2897443"/>
              <a:gd name="csY4" fmla="*/ 0 h 2394308"/>
              <a:gd name="csX5" fmla="*/ 2897444 w 2897443"/>
              <a:gd name="csY5" fmla="*/ 1158567 h 2394308"/>
            </a:gdLst>
            <a:ahLst/>
            <a:cxnLst>
              <a:cxn ang="0">
                <a:pos x="csX0" y="csY0"/>
              </a:cxn>
              <a:cxn ang="0">
                <a:pos x="csX1" y="csY1"/>
              </a:cxn>
              <a:cxn ang="0">
                <a:pos x="csX2" y="csY2"/>
              </a:cxn>
              <a:cxn ang="0">
                <a:pos x="csX3" y="csY3"/>
              </a:cxn>
              <a:cxn ang="0">
                <a:pos x="csX4" y="csY4"/>
              </a:cxn>
              <a:cxn ang="0">
                <a:pos x="csX5" y="csY5"/>
              </a:cxn>
            </a:cxnLst>
            <a:rect l="l" t="t" r="r" b="b"/>
            <a:pathLst>
              <a:path w="2897443" h="2394308">
                <a:moveTo>
                  <a:pt x="2897444" y="1158567"/>
                </a:moveTo>
                <a:cubicBezTo>
                  <a:pt x="2650296" y="1564278"/>
                  <a:pt x="2767790" y="1919497"/>
                  <a:pt x="2456978" y="2120095"/>
                </a:cubicBezTo>
                <a:cubicBezTo>
                  <a:pt x="2271993" y="2330681"/>
                  <a:pt x="1869644" y="2394309"/>
                  <a:pt x="1516752" y="2394309"/>
                </a:cubicBezTo>
                <a:cubicBezTo>
                  <a:pt x="590326" y="2394309"/>
                  <a:pt x="-132809" y="2254875"/>
                  <a:pt x="20616" y="1158567"/>
                </a:cubicBezTo>
                <a:cubicBezTo>
                  <a:pt x="20616" y="329084"/>
                  <a:pt x="570242" y="115077"/>
                  <a:pt x="1516752" y="0"/>
                </a:cubicBezTo>
                <a:cubicBezTo>
                  <a:pt x="2343036" y="0"/>
                  <a:pt x="2897444" y="329084"/>
                  <a:pt x="2897444" y="1158567"/>
                </a:cubicBezTo>
              </a:path>
            </a:pathLst>
          </a:custGeom>
          <a:solidFill>
            <a:schemeClr val="tx1"/>
          </a:solidFill>
          <a:ln w="13648" cap="flat">
            <a:noFill/>
            <a:prstDash val="solid"/>
            <a:miter/>
          </a:ln>
        </p:spPr>
        <p:txBody>
          <a:bodyPr/>
          <a:lstStyle/>
          <a:p>
            <a:endParaRPr lang="en-NL" sz="1350"/>
          </a:p>
        </p:txBody>
      </p:sp>
      <p:sp>
        <p:nvSpPr>
          <p:cNvPr id="5" name="Text Placeholder 4">
            <a:extLst>
              <a:ext uri="{FF2B5EF4-FFF2-40B4-BE49-F238E27FC236}">
                <a16:creationId xmlns:a16="http://schemas.microsoft.com/office/drawing/2014/main" id="{02B43DB0-2DF9-4F8A-2587-3E3F1913B18A}"/>
              </a:ext>
            </a:extLst>
          </p:cNvPr>
          <p:cNvSpPr>
            <a:spLocks noGrp="1"/>
          </p:cNvSpPr>
          <p:nvPr>
            <p:ph type="body" sz="quarter" idx="17" hasCustomPrompt="1"/>
          </p:nvPr>
        </p:nvSpPr>
        <p:spPr>
          <a:xfrm>
            <a:off x="379810" y="2786831"/>
            <a:ext cx="4954190" cy="800100"/>
          </a:xfrm>
          <a:prstGeom prst="rect">
            <a:avLst/>
          </a:prstGeom>
        </p:spPr>
        <p:txBody>
          <a:bodyPr lIns="0" tIns="0" rIns="0" bIns="0"/>
          <a:lstStyle>
            <a:lvl1pPr>
              <a:buFont typeface="Arial" panose="020B0604020202020204" pitchFamily="34" charset="0"/>
              <a:buNone/>
              <a:defRPr sz="2100"/>
            </a:lvl1pPr>
          </a:lstStyle>
          <a:p>
            <a:pPr lvl="0"/>
            <a:r>
              <a:rPr lang="en-GB" dirty="0" err="1"/>
              <a:t>xxx@maastrichtuniversity.nl</a:t>
            </a:r>
            <a:endParaRPr lang="en-GB" dirty="0"/>
          </a:p>
          <a:p>
            <a:pPr lvl="0"/>
            <a:r>
              <a:rPr lang="en-GB" dirty="0" err="1"/>
              <a:t>maastrichtuniversity.nl</a:t>
            </a:r>
            <a:endParaRPr lang="en-NL" dirty="0"/>
          </a:p>
        </p:txBody>
      </p:sp>
      <p:sp>
        <p:nvSpPr>
          <p:cNvPr id="4" name="TextBox 3">
            <a:extLst>
              <a:ext uri="{FF2B5EF4-FFF2-40B4-BE49-F238E27FC236}">
                <a16:creationId xmlns:a16="http://schemas.microsoft.com/office/drawing/2014/main" id="{89D0C0AB-4958-804B-D0A8-53BADA5017B6}"/>
              </a:ext>
            </a:extLst>
          </p:cNvPr>
          <p:cNvSpPr txBox="1"/>
          <p:nvPr userDrawn="1"/>
        </p:nvSpPr>
        <p:spPr>
          <a:xfrm>
            <a:off x="-1620000" y="685800"/>
            <a:ext cx="1485900" cy="1372809"/>
          </a:xfrm>
          <a:prstGeom prst="roundRect">
            <a:avLst>
              <a:gd name="adj" fmla="val 5906"/>
            </a:avLst>
          </a:prstGeom>
          <a:solidFill>
            <a:schemeClr val="accent6"/>
          </a:solidFill>
        </p:spPr>
        <p:txBody>
          <a:bodyPr wrap="square" lIns="89100" tIns="89100" rIns="89100" bIns="89100" rtlCol="0">
            <a:spAutoFit/>
          </a:bodyPr>
          <a:lstStyle/>
          <a:p>
            <a:pPr lvl="0"/>
            <a:r>
              <a:rPr lang="en-GB" sz="750" b="1" dirty="0">
                <a:solidFill>
                  <a:schemeClr val="tx1"/>
                </a:solidFill>
                <a:latin typeface="Aptos" panose="020B0004020202020204" pitchFamily="34" charset="0"/>
              </a:rPr>
              <a:t>Note:</a:t>
            </a:r>
          </a:p>
          <a:p>
            <a:pPr lvl="0"/>
            <a:endParaRPr lang="en-GB" sz="750" dirty="0">
              <a:solidFill>
                <a:schemeClr val="tx1"/>
              </a:solidFill>
              <a:latin typeface="Aptos" panose="020B0004020202020204" pitchFamily="34" charset="0"/>
            </a:endParaRPr>
          </a:p>
          <a:p>
            <a:r>
              <a:rPr lang="en-GB" sz="750" dirty="0">
                <a:solidFill>
                  <a:schemeClr val="tx1"/>
                </a:solidFill>
              </a:rPr>
              <a:t>Use the </a:t>
            </a:r>
            <a:r>
              <a:rPr lang="en-GB" sz="750" b="1" dirty="0">
                <a:solidFill>
                  <a:schemeClr val="tx1"/>
                </a:solidFill>
              </a:rPr>
              <a:t>Crop</a:t>
            </a:r>
            <a:r>
              <a:rPr lang="en-GB" sz="750" dirty="0">
                <a:solidFill>
                  <a:schemeClr val="tx1"/>
                </a:solidFill>
              </a:rPr>
              <a:t> tool to reposition the image.</a:t>
            </a:r>
          </a:p>
          <a:p>
            <a:r>
              <a:rPr lang="en-GB" sz="750" dirty="0">
                <a:solidFill>
                  <a:schemeClr val="tx1"/>
                </a:solidFill>
              </a:rPr>
              <a:t>Select the image, then go to </a:t>
            </a:r>
            <a:r>
              <a:rPr lang="en-GB" sz="750" b="1" dirty="0">
                <a:solidFill>
                  <a:schemeClr val="tx1"/>
                </a:solidFill>
              </a:rPr>
              <a:t>Picture Format → Crop</a:t>
            </a:r>
            <a:r>
              <a:rPr lang="en-GB" sz="750" dirty="0">
                <a:solidFill>
                  <a:schemeClr val="tx1"/>
                </a:solidFill>
              </a:rPr>
              <a:t>.</a:t>
            </a:r>
          </a:p>
          <a:p>
            <a:endParaRPr lang="en-GB" sz="750" dirty="0">
              <a:solidFill>
                <a:schemeClr val="tx1"/>
              </a:solidFill>
            </a:endParaRPr>
          </a:p>
          <a:p>
            <a:endParaRPr lang="en-GB" sz="750" dirty="0">
              <a:solidFill>
                <a:schemeClr val="tx1"/>
              </a:solidFill>
            </a:endParaRPr>
          </a:p>
          <a:p>
            <a:endParaRPr lang="en-GB" sz="750" dirty="0">
              <a:solidFill>
                <a:schemeClr val="tx1"/>
              </a:solidFill>
            </a:endParaRPr>
          </a:p>
          <a:p>
            <a:endParaRPr lang="en-GB" sz="750" dirty="0">
              <a:solidFill>
                <a:schemeClr val="tx1"/>
              </a:solidFill>
            </a:endParaRPr>
          </a:p>
        </p:txBody>
      </p:sp>
      <p:pic>
        <p:nvPicPr>
          <p:cNvPr id="7" name="Graphic 6">
            <a:extLst>
              <a:ext uri="{FF2B5EF4-FFF2-40B4-BE49-F238E27FC236}">
                <a16:creationId xmlns:a16="http://schemas.microsoft.com/office/drawing/2014/main" id="{0C6DEC6D-6546-7DA6-445C-D025D1F6B64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95425" y="1590675"/>
            <a:ext cx="352425" cy="352425"/>
          </a:xfrm>
          <a:prstGeom prst="rect">
            <a:avLst/>
          </a:prstGeom>
        </p:spPr>
      </p:pic>
    </p:spTree>
    <p:extLst>
      <p:ext uri="{BB962C8B-B14F-4D97-AF65-F5344CB8AC3E}">
        <p14:creationId xmlns:p14="http://schemas.microsoft.com/office/powerpoint/2010/main" val="375631105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ext – image (right)">
    <p:bg>
      <p:bgPr>
        <a:solidFill>
          <a:srgbClr val="FFFEFA"/>
        </a:solid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360000" y="310680"/>
            <a:ext cx="3934440" cy="1173960"/>
          </a:xfrm>
          <a:prstGeom prst="rect">
            <a:avLst/>
          </a:prstGeom>
          <a:noFill/>
          <a:ln w="0">
            <a:noFill/>
          </a:ln>
        </p:spPr>
        <p:txBody>
          <a:bodyPr lIns="0" tIns="0" rIns="0" bIns="0" anchor="t">
            <a:normAutofit fontScale="92500" lnSpcReduction="10000"/>
          </a:bodyPr>
          <a:lstStyle/>
          <a:p>
            <a:pPr indent="0" defTabSz="457200">
              <a:lnSpc>
                <a:spcPct val="100000"/>
              </a:lnSpc>
              <a:buNone/>
            </a:pPr>
            <a:r>
              <a:rPr lang="nl-NL" sz="3400" b="1" strike="noStrike" spc="-1">
                <a:solidFill>
                  <a:schemeClr val="dk2"/>
                </a:solidFill>
                <a:latin typeface="Aptos"/>
              </a:rPr>
              <a:t>Titelstijl van model bewerken</a:t>
            </a:r>
            <a:endParaRPr lang="nl-NL" sz="3400" b="0" strike="noStrike" spc="-1">
              <a:solidFill>
                <a:schemeClr val="dk1"/>
              </a:solidFill>
              <a:latin typeface="Franklin Gothic Book"/>
            </a:endParaRPr>
          </a:p>
        </p:txBody>
      </p:sp>
      <p:sp>
        <p:nvSpPr>
          <p:cNvPr id="25" name="PlaceHolder 2"/>
          <p:cNvSpPr>
            <a:spLocks noGrp="1"/>
          </p:cNvSpPr>
          <p:nvPr>
            <p:ph type="body"/>
          </p:nvPr>
        </p:nvSpPr>
        <p:spPr>
          <a:xfrm>
            <a:off x="360000" y="1485000"/>
            <a:ext cx="3934440" cy="2857320"/>
          </a:xfrm>
          <a:prstGeom prst="rect">
            <a:avLst/>
          </a:prstGeom>
          <a:noFill/>
          <a:ln w="0">
            <a:noFill/>
          </a:ln>
        </p:spPr>
        <p:txBody>
          <a:bodyPr lIns="0" tIns="0" rIns="0" bIns="0" anchor="t">
            <a:noAutofit/>
          </a:bodyPr>
          <a:lstStyle/>
          <a:p>
            <a:pPr marL="343080" indent="-343080" defTabSz="457200">
              <a:lnSpc>
                <a:spcPct val="100000"/>
              </a:lnSpc>
              <a:buClr>
                <a:srgbClr val="001D3D"/>
              </a:buClr>
              <a:buFont typeface="Arial"/>
              <a:buChar char="•"/>
            </a:pPr>
            <a:r>
              <a:rPr lang="nl-NL" sz="2600" b="0" strike="noStrike" spc="-1">
                <a:solidFill>
                  <a:schemeClr val="dk1"/>
                </a:solidFill>
                <a:latin typeface="Aptos"/>
              </a:rPr>
              <a:t>Klik om de tekststijl van het model te bewerken</a:t>
            </a:r>
          </a:p>
          <a:p>
            <a:pPr marL="717480" lvl="1" indent="-358920" defTabSz="457200">
              <a:lnSpc>
                <a:spcPct val="100000"/>
              </a:lnSpc>
              <a:buClr>
                <a:srgbClr val="001D3D"/>
              </a:buClr>
              <a:buFont typeface="Lucida Grande"/>
              <a:buChar char="-"/>
            </a:pPr>
            <a:r>
              <a:rPr lang="nl-NL" sz="2200" b="0" strike="noStrike" spc="-1">
                <a:solidFill>
                  <a:schemeClr val="dk1"/>
                </a:solidFill>
                <a:latin typeface="Aptos"/>
              </a:rPr>
              <a:t>Tweede niveau</a:t>
            </a:r>
          </a:p>
        </p:txBody>
      </p:sp>
      <p:sp>
        <p:nvSpPr>
          <p:cNvPr id="26" name="PlaceHolder 3"/>
          <p:cNvSpPr>
            <a:spLocks noGrp="1"/>
          </p:cNvSpPr>
          <p:nvPr>
            <p:ph type="ftr" idx="1"/>
          </p:nvPr>
        </p:nvSpPr>
        <p:spPr>
          <a:xfrm>
            <a:off x="4745160" y="4739040"/>
            <a:ext cx="3449520" cy="273600"/>
          </a:xfrm>
          <a:prstGeom prst="rect">
            <a:avLst/>
          </a:prstGeom>
          <a:noFill/>
          <a:ln w="0">
            <a:noFill/>
          </a:ln>
        </p:spPr>
        <p:txBody>
          <a:bodyPr lIns="90000" tIns="45000" rIns="90000" bIns="45000" anchor="t">
            <a:noAutofit/>
          </a:bodyPr>
          <a:lstStyle>
            <a:lvl1pPr indent="0" algn="ctr">
              <a:buNone/>
              <a:defRPr lang="en-US" sz="1400" b="0" strike="noStrike" spc="-1">
                <a:solidFill>
                  <a:srgbClr val="000000"/>
                </a:solidFill>
                <a:latin typeface="Calibri"/>
              </a:defRPr>
            </a:lvl1pPr>
          </a:lstStyle>
          <a:p>
            <a:pPr indent="0" algn="ctr">
              <a:buNone/>
            </a:pPr>
            <a:r>
              <a:rPr lang="en-US" sz="1400" b="0" strike="noStrike" spc="-1">
                <a:solidFill>
                  <a:srgbClr val="000000"/>
                </a:solidFill>
                <a:latin typeface="Calibri"/>
              </a:rPr>
              <a:t>&lt;footer&gt;</a:t>
            </a:r>
          </a:p>
        </p:txBody>
      </p:sp>
      <p:sp>
        <p:nvSpPr>
          <p:cNvPr id="27" name="PlaceHolder 4"/>
          <p:cNvSpPr>
            <a:spLocks noGrp="1"/>
          </p:cNvSpPr>
          <p:nvPr>
            <p:ph type="sldNum" idx="2"/>
          </p:nvPr>
        </p:nvSpPr>
        <p:spPr>
          <a:xfrm>
            <a:off x="8195040" y="4738680"/>
            <a:ext cx="569520" cy="273600"/>
          </a:xfrm>
          <a:prstGeom prst="rect">
            <a:avLst/>
          </a:prstGeom>
          <a:noFill/>
          <a:ln w="0">
            <a:noFill/>
          </a:ln>
        </p:spPr>
        <p:txBody>
          <a:bodyPr lIns="90000" tIns="45000" rIns="90000" bIns="45000" anchor="t">
            <a:noAutofit/>
          </a:bodyPr>
          <a:lstStyle>
            <a:lvl1pPr indent="0" defTabSz="457200">
              <a:lnSpc>
                <a:spcPct val="100000"/>
              </a:lnSpc>
              <a:buNone/>
              <a:defRPr lang="nl-NL" sz="1800" b="0" strike="noStrike" spc="-1">
                <a:solidFill>
                  <a:schemeClr val="dk1"/>
                </a:solidFill>
                <a:latin typeface="Franklin Gothic Book"/>
              </a:defRPr>
            </a:lvl1pPr>
          </a:lstStyle>
          <a:p>
            <a:pPr indent="0" defTabSz="457200">
              <a:lnSpc>
                <a:spcPct val="100000"/>
              </a:lnSpc>
              <a:buNone/>
            </a:pPr>
            <a:fld id="{2967D76A-A9E7-4B9C-BBA9-7D4C157985FC}" type="slidenum">
              <a:rPr lang="nl-NL" sz="1800" b="0" strike="noStrike" spc="-1">
                <a:solidFill>
                  <a:schemeClr val="dk1"/>
                </a:solidFill>
                <a:latin typeface="Franklin Gothic Book"/>
              </a:rPr>
              <a:t>‹#›</a:t>
            </a:fld>
            <a:endParaRPr lang="en-US" sz="1800" b="0" strike="noStrike" spc="-1">
              <a:solidFill>
                <a:srgbClr val="000000"/>
              </a:solidFill>
              <a:latin typeface="Calibri"/>
            </a:endParaRPr>
          </a:p>
        </p:txBody>
      </p:sp>
      <p:sp>
        <p:nvSpPr>
          <p:cNvPr id="28" name="PlaceHolder 5"/>
          <p:cNvSpPr>
            <a:spLocks noGrp="1"/>
          </p:cNvSpPr>
          <p:nvPr>
            <p:ph type="body"/>
          </p:nvPr>
        </p:nvSpPr>
        <p:spPr>
          <a:xfrm>
            <a:off x="4595040" y="0"/>
            <a:ext cx="4548600" cy="5143320"/>
          </a:xfrm>
          <a:prstGeom prst="rect">
            <a:avLst/>
          </a:prstGeom>
          <a:solidFill>
            <a:srgbClr val="EBEBEB"/>
          </a:solidFill>
          <a:ln w="0">
            <a:noFill/>
          </a:ln>
        </p:spPr>
        <p:txBody>
          <a:bodyPr lIns="90000" tIns="45000" rIns="90000" bIns="45000" anchor="t">
            <a:noAutofit/>
          </a:bodyPr>
          <a:lstStyle/>
          <a:p>
            <a:pPr indent="0" defTabSz="457200">
              <a:lnSpc>
                <a:spcPct val="100000"/>
              </a:lnSpc>
              <a:buNone/>
            </a:pPr>
            <a:r>
              <a:rPr lang="nl-NL" sz="1800" b="0" strike="noStrike" spc="-1">
                <a:solidFill>
                  <a:schemeClr val="dk1"/>
                </a:solidFill>
                <a:latin typeface="Franklin Gothic Book"/>
              </a:rPr>
              <a:t>Afbeelding</a:t>
            </a:r>
            <a:endParaRPr lang="nl-NL" sz="1800" b="0" strike="noStrike" spc="-1">
              <a:solidFill>
                <a:schemeClr val="dk1"/>
              </a:solidFill>
              <a:latin typeface="Aptos"/>
            </a:endParaRPr>
          </a:p>
        </p:txBody>
      </p:sp>
      <p:pic>
        <p:nvPicPr>
          <p:cNvPr id="29" name="Afbeelding 8"/>
          <p:cNvPicPr/>
          <p:nvPr/>
        </p:nvPicPr>
        <p:blipFill>
          <a:blip r:embed="rId2"/>
          <a:srcRect r="19770"/>
          <a:stretch/>
        </p:blipFill>
        <p:spPr>
          <a:xfrm>
            <a:off x="360000" y="4630320"/>
            <a:ext cx="1602360" cy="379440"/>
          </a:xfrm>
          <a:prstGeom prst="rect">
            <a:avLst/>
          </a:prstGeom>
          <a:noFill/>
          <a:ln w="0">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Quote/chapter – stones – light">
    <p:bg>
      <p:bgPr>
        <a:blipFill rotWithShape="0">
          <a:blip r:embed="rId2"/>
          <a:stretch/>
        </a:blipFill>
        <a:effectLst/>
      </p:bgPr>
    </p:bg>
    <p:spTree>
      <p:nvGrpSpPr>
        <p:cNvPr id="1" name=""/>
        <p:cNvGrpSpPr/>
        <p:nvPr/>
      </p:nvGrpSpPr>
      <p:grpSpPr>
        <a:xfrm>
          <a:off x="0" y="0"/>
          <a:ext cx="0" cy="0"/>
          <a:chOff x="0" y="0"/>
          <a:chExt cx="0" cy="0"/>
        </a:xfrm>
      </p:grpSpPr>
      <p:pic>
        <p:nvPicPr>
          <p:cNvPr id="81" name="Afbeelding 10" descr="UM40_RGB_B_blauw.png"/>
          <p:cNvPicPr/>
          <p:nvPr/>
        </p:nvPicPr>
        <p:blipFill>
          <a:blip r:embed="rId3"/>
          <a:srcRect r="20320"/>
          <a:stretch/>
        </p:blipFill>
        <p:spPr>
          <a:xfrm>
            <a:off x="360000" y="4630680"/>
            <a:ext cx="1590120" cy="381600"/>
          </a:xfrm>
          <a:prstGeom prst="rect">
            <a:avLst/>
          </a:prstGeom>
          <a:noFill/>
          <a:ln w="0">
            <a:noFill/>
          </a:ln>
        </p:spPr>
      </p:pic>
      <p:sp>
        <p:nvSpPr>
          <p:cNvPr id="82" name="PlaceHolder 1"/>
          <p:cNvSpPr>
            <a:spLocks noGrp="1"/>
          </p:cNvSpPr>
          <p:nvPr>
            <p:ph type="title"/>
          </p:nvPr>
        </p:nvSpPr>
        <p:spPr>
          <a:xfrm>
            <a:off x="1272960" y="1314360"/>
            <a:ext cx="6598080" cy="2289240"/>
          </a:xfrm>
          <a:prstGeom prst="rect">
            <a:avLst/>
          </a:prstGeom>
          <a:noFill/>
          <a:ln w="0">
            <a:noFill/>
          </a:ln>
        </p:spPr>
        <p:txBody>
          <a:bodyPr lIns="0" tIns="0" rIns="0" bIns="0" anchor="ctr">
            <a:noAutofit/>
          </a:bodyPr>
          <a:lstStyle/>
          <a:p>
            <a:pPr indent="0" algn="ctr" defTabSz="457200">
              <a:lnSpc>
                <a:spcPct val="100000"/>
              </a:lnSpc>
              <a:buNone/>
            </a:pPr>
            <a:r>
              <a:rPr lang="nl-NL" sz="3400" b="1" strike="noStrike" spc="-1">
                <a:solidFill>
                  <a:srgbClr val="001D3D"/>
                </a:solidFill>
                <a:latin typeface="Aptos"/>
              </a:rPr>
              <a:t>Titelstijl van model bewerken</a:t>
            </a:r>
            <a:endParaRPr lang="nl-NL" sz="3400" b="0" strike="noStrike" spc="-1">
              <a:solidFill>
                <a:schemeClr val="dk1"/>
              </a:solidFill>
              <a:latin typeface="Franklin Gothic Book"/>
            </a:endParaRPr>
          </a:p>
        </p:txBody>
      </p:sp>
      <p:sp>
        <p:nvSpPr>
          <p:cNvPr id="83"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nl-NL" sz="2600" b="0" strike="noStrike" spc="-1">
                <a:solidFill>
                  <a:schemeClr val="dk1"/>
                </a:solidFill>
                <a:latin typeface="Aptos"/>
              </a:rPr>
              <a:t>Click to edit the outline text format</a:t>
            </a:r>
          </a:p>
          <a:p>
            <a:pPr marL="864000" lvl="1" indent="-324000">
              <a:spcBef>
                <a:spcPts val="1134"/>
              </a:spcBef>
              <a:buClr>
                <a:srgbClr val="000000"/>
              </a:buClr>
              <a:buSzPct val="75000"/>
              <a:buFont typeface="Symbol" charset="2"/>
              <a:buChar char=""/>
            </a:pPr>
            <a:r>
              <a:rPr lang="nl-NL" sz="1800" b="0" strike="noStrike" spc="-1">
                <a:solidFill>
                  <a:schemeClr val="dk1"/>
                </a:solidFill>
                <a:latin typeface="Aptos"/>
              </a:rPr>
              <a:t>Second Outline Level</a:t>
            </a:r>
          </a:p>
          <a:p>
            <a:pPr marL="1296000" lvl="2" indent="-288000">
              <a:spcBef>
                <a:spcPts val="850"/>
              </a:spcBef>
              <a:buClr>
                <a:srgbClr val="000000"/>
              </a:buClr>
              <a:buSzPct val="45000"/>
              <a:buFont typeface="Wingdings" charset="2"/>
              <a:buChar char=""/>
            </a:pPr>
            <a:r>
              <a:rPr lang="nl-NL" sz="1400" b="0" strike="noStrike" spc="-1">
                <a:solidFill>
                  <a:schemeClr val="dk1"/>
                </a:solidFill>
                <a:latin typeface="Aptos"/>
              </a:rPr>
              <a:t>Third Outline Level</a:t>
            </a:r>
          </a:p>
          <a:p>
            <a:pPr marL="1728000" lvl="3" indent="-216000">
              <a:spcBef>
                <a:spcPts val="567"/>
              </a:spcBef>
              <a:buClr>
                <a:srgbClr val="000000"/>
              </a:buClr>
              <a:buSzPct val="75000"/>
              <a:buFont typeface="Symbol" charset="2"/>
              <a:buChar char=""/>
            </a:pPr>
            <a:r>
              <a:rPr lang="nl-NL" sz="1400" b="0" strike="noStrike" spc="-1">
                <a:solidFill>
                  <a:schemeClr val="dk1"/>
                </a:solidFill>
                <a:latin typeface="Aptos"/>
              </a:rPr>
              <a:t>Fourth Outline Level</a:t>
            </a:r>
          </a:p>
          <a:p>
            <a:pPr marL="2160000" lvl="4" indent="-216000">
              <a:spcBef>
                <a:spcPts val="283"/>
              </a:spcBef>
              <a:buClr>
                <a:srgbClr val="000000"/>
              </a:buClr>
              <a:buSzPct val="45000"/>
              <a:buFont typeface="Wingdings" charset="2"/>
              <a:buChar char=""/>
            </a:pPr>
            <a:r>
              <a:rPr lang="nl-NL" sz="2000" b="0" strike="noStrike" spc="-1">
                <a:solidFill>
                  <a:schemeClr val="dk1"/>
                </a:solidFill>
                <a:latin typeface="Aptos"/>
              </a:rPr>
              <a:t>Fifth Outline Level</a:t>
            </a:r>
          </a:p>
          <a:p>
            <a:pPr marL="2592000" lvl="5" indent="-216000">
              <a:spcBef>
                <a:spcPts val="283"/>
              </a:spcBef>
              <a:buClr>
                <a:srgbClr val="000000"/>
              </a:buClr>
              <a:buSzPct val="45000"/>
              <a:buFont typeface="Wingdings" charset="2"/>
              <a:buChar char=""/>
            </a:pPr>
            <a:r>
              <a:rPr lang="nl-NL" sz="2000" b="0" strike="noStrike" spc="-1">
                <a:solidFill>
                  <a:schemeClr val="dk1"/>
                </a:solidFill>
                <a:latin typeface="Aptos"/>
              </a:rPr>
              <a:t>Sixth Outline Level</a:t>
            </a:r>
          </a:p>
          <a:p>
            <a:pPr marL="3024000" lvl="6" indent="-216000">
              <a:spcBef>
                <a:spcPts val="283"/>
              </a:spcBef>
              <a:buClr>
                <a:srgbClr val="000000"/>
              </a:buClr>
              <a:buSzPct val="45000"/>
              <a:buFont typeface="Wingdings" charset="2"/>
              <a:buChar char=""/>
            </a:pPr>
            <a:r>
              <a:rPr lang="nl-NL" sz="2000" b="0" strike="noStrike" spc="-1">
                <a:solidFill>
                  <a:schemeClr val="dk1"/>
                </a:solidFill>
                <a:latin typeface="Aptos"/>
              </a:rPr>
              <a:t>Seventh Outline Level</a:t>
            </a:r>
          </a:p>
        </p:txBody>
      </p:sp>
    </p:spTree>
    <p:extLst>
      <p:ext uri="{BB962C8B-B14F-4D97-AF65-F5344CB8AC3E}">
        <p14:creationId xmlns:p14="http://schemas.microsoft.com/office/powerpoint/2010/main" val="21930585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Endslide – light blue">
    <p:bg>
      <p:bgPr>
        <a:blipFill rotWithShape="0">
          <a:blip r:embed="rId2"/>
          <a:stretch/>
        </a:blipFill>
        <a:effectLst/>
      </p:bgPr>
    </p:bg>
    <p:spTree>
      <p:nvGrpSpPr>
        <p:cNvPr id="1" name=""/>
        <p:cNvGrpSpPr/>
        <p:nvPr/>
      </p:nvGrpSpPr>
      <p:grpSpPr>
        <a:xfrm>
          <a:off x="0" y="0"/>
          <a:ext cx="0" cy="0"/>
          <a:chOff x="0" y="0"/>
          <a:chExt cx="0" cy="0"/>
        </a:xfrm>
      </p:grpSpPr>
      <p:pic>
        <p:nvPicPr>
          <p:cNvPr id="52" name="Afbeelding 10" descr="UM40_RGB_B_blauw.png"/>
          <p:cNvPicPr/>
          <p:nvPr/>
        </p:nvPicPr>
        <p:blipFill>
          <a:blip r:embed="rId3"/>
          <a:srcRect r="20320"/>
          <a:stretch/>
        </p:blipFill>
        <p:spPr>
          <a:xfrm>
            <a:off x="360000" y="4630680"/>
            <a:ext cx="1590120" cy="381600"/>
          </a:xfrm>
          <a:prstGeom prst="rect">
            <a:avLst/>
          </a:prstGeom>
          <a:noFill/>
          <a:ln w="0">
            <a:noFill/>
          </a:ln>
        </p:spPr>
      </p:pic>
      <p:sp>
        <p:nvSpPr>
          <p:cNvPr id="53" name="PlaceHolder 1"/>
          <p:cNvSpPr>
            <a:spLocks noGrp="1"/>
          </p:cNvSpPr>
          <p:nvPr>
            <p:ph type="title"/>
          </p:nvPr>
        </p:nvSpPr>
        <p:spPr>
          <a:xfrm>
            <a:off x="748080" y="1403280"/>
            <a:ext cx="7647840" cy="2336400"/>
          </a:xfrm>
          <a:prstGeom prst="rect">
            <a:avLst/>
          </a:prstGeom>
          <a:noFill/>
          <a:ln w="0">
            <a:noFill/>
          </a:ln>
        </p:spPr>
        <p:txBody>
          <a:bodyPr lIns="0" tIns="0" rIns="0" bIns="0" anchor="ctr">
            <a:noAutofit/>
          </a:bodyPr>
          <a:lstStyle/>
          <a:p>
            <a:pPr indent="0" algn="ctr" defTabSz="457200">
              <a:lnSpc>
                <a:spcPct val="100000"/>
              </a:lnSpc>
              <a:buNone/>
            </a:pPr>
            <a:r>
              <a:rPr lang="nl-NL" sz="5400" b="1" strike="noStrike" spc="-1">
                <a:solidFill>
                  <a:srgbClr val="001D3D"/>
                </a:solidFill>
                <a:latin typeface="Aptos"/>
              </a:rPr>
              <a:t>Titelstijl van model bewerken</a:t>
            </a:r>
            <a:endParaRPr lang="nl-NL" sz="5400" b="0" strike="noStrike" spc="-1">
              <a:solidFill>
                <a:schemeClr val="dk1"/>
              </a:solidFill>
              <a:latin typeface="Franklin Gothic Book"/>
            </a:endParaRPr>
          </a:p>
        </p:txBody>
      </p:sp>
    </p:spTree>
    <p:extLst>
      <p:ext uri="{BB962C8B-B14F-4D97-AF65-F5344CB8AC3E}">
        <p14:creationId xmlns:p14="http://schemas.microsoft.com/office/powerpoint/2010/main" val="748895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50" Type="http://schemas.openxmlformats.org/officeDocument/2006/relationships/slideLayout" Target="../slideLayouts/slideLayout81.xml"/><Relationship Id="rId55" Type="http://schemas.openxmlformats.org/officeDocument/2006/relationships/slideLayout" Target="../slideLayouts/slideLayout86.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41" Type="http://schemas.openxmlformats.org/officeDocument/2006/relationships/slideLayout" Target="../slideLayouts/slideLayout72.xml"/><Relationship Id="rId54" Type="http://schemas.openxmlformats.org/officeDocument/2006/relationships/slideLayout" Target="../slideLayouts/slideLayout85.xml"/><Relationship Id="rId62" Type="http://schemas.openxmlformats.org/officeDocument/2006/relationships/image" Target="../media/image29.sv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3" Type="http://schemas.openxmlformats.org/officeDocument/2006/relationships/slideLayout" Target="../slideLayouts/slideLayout84.xml"/><Relationship Id="rId58" Type="http://schemas.openxmlformats.org/officeDocument/2006/relationships/slideLayout" Target="../slideLayouts/slideLayout89.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 Id="rId57" Type="http://schemas.openxmlformats.org/officeDocument/2006/relationships/slideLayout" Target="../slideLayouts/slideLayout88.xml"/><Relationship Id="rId61" Type="http://schemas.openxmlformats.org/officeDocument/2006/relationships/theme" Target="../theme/theme2.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slideLayout" Target="../slideLayouts/slideLayout83.xml"/><Relationship Id="rId60" Type="http://schemas.openxmlformats.org/officeDocument/2006/relationships/slideLayout" Target="../slideLayouts/slideLayout9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56" Type="http://schemas.openxmlformats.org/officeDocument/2006/relationships/slideLayout" Target="../slideLayouts/slideLayout87.xml"/><Relationship Id="rId8" Type="http://schemas.openxmlformats.org/officeDocument/2006/relationships/slideLayout" Target="../slideLayouts/slideLayout39.xml"/><Relationship Id="rId51" Type="http://schemas.openxmlformats.org/officeDocument/2006/relationships/slideLayout" Target="../slideLayouts/slideLayout82.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5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379810" y="578914"/>
            <a:ext cx="7621190" cy="564086"/>
          </a:xfrm>
          <a:prstGeom prst="rect">
            <a:avLst/>
          </a:prstGeom>
        </p:spPr>
        <p:txBody>
          <a:bodyPr wrap="square" lIns="0" tIns="0" rIns="0" bIns="0">
            <a:noAutofit/>
          </a:bodyPr>
          <a:lstStyle>
            <a:lvl1pPr>
              <a:defRPr sz="2800" b="1" i="0">
                <a:solidFill>
                  <a:srgbClr val="00072F"/>
                </a:solidFill>
                <a:latin typeface="Aptos Display"/>
                <a:cs typeface="Aptos Display"/>
              </a:defRPr>
            </a:lvl1pPr>
          </a:lstStyle>
          <a:p>
            <a:endParaRPr dirty="0"/>
          </a:p>
        </p:txBody>
      </p:sp>
      <p:sp>
        <p:nvSpPr>
          <p:cNvPr id="3" name="Holder 3"/>
          <p:cNvSpPr>
            <a:spLocks noGrp="1"/>
          </p:cNvSpPr>
          <p:nvPr>
            <p:ph type="body" idx="1"/>
          </p:nvPr>
        </p:nvSpPr>
        <p:spPr>
          <a:xfrm>
            <a:off x="379810" y="1532604"/>
            <a:ext cx="7621190" cy="2467896"/>
          </a:xfrm>
          <a:prstGeom prst="rect">
            <a:avLst/>
          </a:prstGeom>
        </p:spPr>
        <p:txBody>
          <a:bodyPr wrap="square" lIns="0" tIns="0" rIns="0" bIns="0">
            <a:noAutofit/>
          </a:bodyPr>
          <a:lstStyle>
            <a:lvl1pPr>
              <a:defRPr sz="2000" b="0" i="0">
                <a:solidFill>
                  <a:srgbClr val="00072F"/>
                </a:solidFill>
                <a:latin typeface="Aptos"/>
                <a:cs typeface="Aptos"/>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Holder 4"/>
          <p:cNvSpPr>
            <a:spLocks noGrp="1"/>
          </p:cNvSpPr>
          <p:nvPr>
            <p:ph type="ftr" sz="quarter" idx="5"/>
          </p:nvPr>
        </p:nvSpPr>
        <p:spPr>
          <a:xfrm>
            <a:off x="379810" y="199459"/>
            <a:ext cx="4191000" cy="180351"/>
          </a:xfrm>
          <a:prstGeom prst="rect">
            <a:avLst/>
          </a:prstGeom>
        </p:spPr>
        <p:txBody>
          <a:bodyPr wrap="square" lIns="0" tIns="0" rIns="0" bIns="0">
            <a:noAutofit/>
          </a:bodyPr>
          <a:lstStyle>
            <a:lvl1pPr algn="l">
              <a:defRPr lang="en-GB" sz="900" smtClean="0">
                <a:solidFill>
                  <a:schemeClr val="tx1"/>
                </a:solidFill>
                <a:effectLst/>
                <a:latin typeface="Aptos" panose="020B0004020202020204" pitchFamily="34" charset="0"/>
              </a:defRPr>
            </a:lvl1pPr>
          </a:lstStyle>
          <a:p>
            <a:r>
              <a:rPr lang="en-GB" dirty="0"/>
              <a:t>[Add footer text via: Insert → Header &amp; Footer]</a:t>
            </a:r>
            <a:endParaRPr lang="en-GB" dirty="0">
              <a:latin typeface="Aptos" panose="020B0004020202020204" pitchFamily="34" charset="0"/>
            </a:endParaRPr>
          </a:p>
        </p:txBody>
      </p:sp>
      <p:sp>
        <p:nvSpPr>
          <p:cNvPr id="5" name="Holder 5"/>
          <p:cNvSpPr>
            <a:spLocks noGrp="1"/>
          </p:cNvSpPr>
          <p:nvPr>
            <p:ph type="dt" sz="half" idx="6"/>
          </p:nvPr>
        </p:nvSpPr>
        <p:spPr>
          <a:xfrm>
            <a:off x="6858000" y="190499"/>
            <a:ext cx="1143000" cy="189311"/>
          </a:xfrm>
          <a:prstGeom prst="rect">
            <a:avLst/>
          </a:prstGeom>
        </p:spPr>
        <p:txBody>
          <a:bodyPr wrap="square" lIns="0" tIns="0" rIns="0" bIns="0">
            <a:noAutofit/>
          </a:bodyPr>
          <a:lstStyle>
            <a:lvl1pPr algn="l">
              <a:defRPr sz="900">
                <a:solidFill>
                  <a:schemeClr val="tx1"/>
                </a:solidFill>
                <a:latin typeface="Aptos" panose="020B0004020202020204" pitchFamily="34" charset="0"/>
              </a:defRPr>
            </a:lvl1pPr>
          </a:lstStyle>
          <a:p>
            <a:pPr algn="r"/>
            <a:endParaRPr lang="en-US" dirty="0">
              <a:latin typeface="Aptos" panose="020B0004020202020204" pitchFamily="34" charset="0"/>
            </a:endParaRPr>
          </a:p>
        </p:txBody>
      </p:sp>
      <p:sp>
        <p:nvSpPr>
          <p:cNvPr id="6" name="Holder 6"/>
          <p:cNvSpPr>
            <a:spLocks noGrp="1"/>
          </p:cNvSpPr>
          <p:nvPr>
            <p:ph type="sldNum" sz="quarter" idx="7"/>
          </p:nvPr>
        </p:nvSpPr>
        <p:spPr>
          <a:xfrm>
            <a:off x="8001000" y="190499"/>
            <a:ext cx="763190" cy="189311"/>
          </a:xfrm>
          <a:prstGeom prst="rect">
            <a:avLst/>
          </a:prstGeom>
        </p:spPr>
        <p:txBody>
          <a:bodyPr wrap="square" lIns="0" tIns="0" rIns="0" bIns="0">
            <a:noAutofit/>
          </a:bodyPr>
          <a:lstStyle>
            <a:lvl1pPr algn="r">
              <a:defRPr sz="900">
                <a:solidFill>
                  <a:schemeClr val="tx1"/>
                </a:solidFill>
                <a:latin typeface="Aptos" panose="020B0004020202020204" pitchFamily="34" charset="0"/>
              </a:defRPr>
            </a:lvl1pPr>
          </a:lstStyle>
          <a:p>
            <a:fld id="{B6F15528-21DE-4FAA-801E-634DDDAF4B2B}" type="slidenum">
              <a:rPr lang="en-NL" smtClean="0"/>
              <a:pPr/>
              <a:t>‹#›</a:t>
            </a:fld>
            <a:endParaRPr lang="en-NL" dirty="0">
              <a:latin typeface="Aptos" panose="020B0004020202020204" pitchFamily="34" charset="0"/>
            </a:endParaRPr>
          </a:p>
        </p:txBody>
      </p:sp>
      <p:pic>
        <p:nvPicPr>
          <p:cNvPr id="7" name="Graphic 6">
            <a:extLst>
              <a:ext uri="{FF2B5EF4-FFF2-40B4-BE49-F238E27FC236}">
                <a16:creationId xmlns:a16="http://schemas.microsoft.com/office/drawing/2014/main" id="{E8160BCC-1872-44A4-02DD-5CAE7ACA2B6B}"/>
              </a:ext>
            </a:extLst>
          </p:cNvPr>
          <p:cNvPicPr>
            <a:picLocks noChangeAspect="1"/>
          </p:cNvPicPr>
          <p:nvPr userDrawn="1"/>
        </p:nvPicPr>
        <p:blipFill>
          <a:blip>
            <a:extLst>
              <a:ext uri="{96DAC541-7B7A-43D3-8B79-37D633B846F1}">
                <asvg:svgBlip xmlns:asvg="http://schemas.microsoft.com/office/drawing/2016/SVG/main" r:embed="rId62"/>
              </a:ext>
            </a:extLst>
          </a:blip>
          <a:stretch>
            <a:fillRect/>
          </a:stretch>
        </p:blipFill>
        <p:spPr>
          <a:xfrm>
            <a:off x="379810" y="4564586"/>
            <a:ext cx="1905000" cy="285750"/>
          </a:xfrm>
          <a:prstGeom prst="rect">
            <a:avLst/>
          </a:prstGeom>
        </p:spPr>
      </p:pic>
    </p:spTree>
    <p:extLst>
      <p:ext uri="{BB962C8B-B14F-4D97-AF65-F5344CB8AC3E}">
        <p14:creationId xmlns:p14="http://schemas.microsoft.com/office/powerpoint/2010/main" val="274280171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 id="2147483716" r:id="rId36"/>
    <p:sldLayoutId id="2147483717" r:id="rId37"/>
    <p:sldLayoutId id="2147483718" r:id="rId38"/>
    <p:sldLayoutId id="2147483719" r:id="rId39"/>
    <p:sldLayoutId id="2147483720" r:id="rId40"/>
    <p:sldLayoutId id="2147483721" r:id="rId41"/>
    <p:sldLayoutId id="2147483722" r:id="rId42"/>
    <p:sldLayoutId id="2147483723" r:id="rId43"/>
    <p:sldLayoutId id="2147483724" r:id="rId44"/>
    <p:sldLayoutId id="2147483725" r:id="rId45"/>
    <p:sldLayoutId id="2147483726" r:id="rId46"/>
    <p:sldLayoutId id="2147483727" r:id="rId47"/>
    <p:sldLayoutId id="2147483728" r:id="rId48"/>
    <p:sldLayoutId id="2147483729" r:id="rId49"/>
    <p:sldLayoutId id="2147483730" r:id="rId50"/>
    <p:sldLayoutId id="2147483731" r:id="rId51"/>
    <p:sldLayoutId id="2147483732" r:id="rId52"/>
    <p:sldLayoutId id="2147483733" r:id="rId53"/>
    <p:sldLayoutId id="2147483734" r:id="rId54"/>
    <p:sldLayoutId id="2147483735" r:id="rId55"/>
    <p:sldLayoutId id="2147483736" r:id="rId56"/>
    <p:sldLayoutId id="2147483737" r:id="rId57"/>
    <p:sldLayoutId id="2147483738" r:id="rId58"/>
    <p:sldLayoutId id="2147483739" r:id="rId59"/>
    <p:sldLayoutId id="2147483740" r:id="rId60"/>
  </p:sldLayoutIdLst>
  <p:hf hdr="0" ftr="0" dt="0"/>
  <p:txStyles>
    <p:titleStyle>
      <a:lvl1pPr>
        <a:defRPr sz="2850">
          <a:latin typeface="+mj-lt"/>
          <a:ea typeface="+mj-ea"/>
          <a:cs typeface="+mj-cs"/>
        </a:defRPr>
      </a:lvl1pPr>
    </p:titleStyle>
    <p:bodyStyle>
      <a:lvl1pPr marL="0" indent="-202500">
        <a:buFont typeface="Arial" panose="020B0604020202020204" pitchFamily="34" charset="0"/>
        <a:buChar char="•"/>
        <a:defRPr sz="1500">
          <a:solidFill>
            <a:schemeClr val="tx1"/>
          </a:solidFill>
          <a:latin typeface="Aptos" panose="020B0004020202020204" pitchFamily="34" charset="0"/>
          <a:ea typeface="+mn-ea"/>
          <a:cs typeface="+mn-cs"/>
        </a:defRPr>
      </a:lvl1pPr>
      <a:lvl2pPr marL="405000" indent="-202500">
        <a:buFont typeface="System Font Regular"/>
        <a:buChar char="-"/>
        <a:defRPr sz="1350">
          <a:solidFill>
            <a:schemeClr val="tx1"/>
          </a:solidFill>
          <a:latin typeface="Aptos" panose="020B0004020202020204" pitchFamily="34" charset="0"/>
          <a:ea typeface="+mn-ea"/>
          <a:cs typeface="+mn-cs"/>
        </a:defRPr>
      </a:lvl2pPr>
      <a:lvl3pPr marL="607500" indent="-202500">
        <a:buFont typeface="System Font Regular"/>
        <a:buChar char="-"/>
        <a:defRPr sz="1200">
          <a:solidFill>
            <a:schemeClr val="tx1"/>
          </a:solidFill>
          <a:latin typeface="Aptos" panose="020B0004020202020204" pitchFamily="34" charset="0"/>
          <a:ea typeface="+mn-ea"/>
          <a:cs typeface="+mn-cs"/>
        </a:defRPr>
      </a:lvl3pPr>
      <a:lvl4pPr marL="810000" indent="-202500">
        <a:buFont typeface="System Font Regular"/>
        <a:buChar char="-"/>
        <a:defRPr sz="1050">
          <a:solidFill>
            <a:schemeClr val="tx1"/>
          </a:solidFill>
          <a:latin typeface="Aptos" panose="020B0004020202020204" pitchFamily="34" charset="0"/>
          <a:ea typeface="+mn-ea"/>
          <a:cs typeface="+mn-cs"/>
        </a:defRPr>
      </a:lvl4pPr>
      <a:lvl5pPr marL="1012500" indent="-202500">
        <a:buFont typeface="System Font Regular"/>
        <a:buChar char="-"/>
        <a:defRPr sz="900">
          <a:solidFill>
            <a:schemeClr val="tx1"/>
          </a:solidFill>
          <a:latin typeface="Aptos" panose="020B0004020202020204" pitchFamily="34" charset="0"/>
          <a:ea typeface="+mn-ea"/>
          <a:cs typeface="+mn-cs"/>
        </a:defRPr>
      </a:lvl5pPr>
      <a:lvl6pPr marL="1714500">
        <a:defRPr sz="1500">
          <a:latin typeface="Aptos" panose="020B0004020202020204" pitchFamily="34" charset="0"/>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extLst>
    <p:ext uri="{27BBF7A9-308A-43DC-89C8-2F10F3537804}">
      <p15:sldGuideLst xmlns:p15="http://schemas.microsoft.com/office/powerpoint/2012/main">
        <p15:guide id="1">
          <p15:clr>
            <a:srgbClr val="0064FF"/>
          </p15:clr>
        </p15:guide>
        <p15:guide id="2" pos="7680">
          <p15:clr>
            <a:srgbClr val="0064FF"/>
          </p15:clr>
        </p15:guide>
        <p15:guide id="3" pos="319">
          <p15:clr>
            <a:srgbClr val="0064FF"/>
          </p15:clr>
        </p15:guide>
        <p15:guide id="4" pos="639">
          <p15:clr>
            <a:srgbClr val="0064FF"/>
          </p15:clr>
        </p15:guide>
        <p15:guide id="5" pos="959">
          <p15:clr>
            <a:srgbClr val="0064FF"/>
          </p15:clr>
        </p15:guide>
        <p15:guide id="6" pos="1279">
          <p15:clr>
            <a:srgbClr val="0064FF"/>
          </p15:clr>
        </p15:guide>
        <p15:guide id="7" pos="1599">
          <p15:clr>
            <a:srgbClr val="0064FF"/>
          </p15:clr>
        </p15:guide>
        <p15:guide id="8" pos="1919">
          <p15:clr>
            <a:srgbClr val="0064FF"/>
          </p15:clr>
        </p15:guide>
        <p15:guide id="9" pos="2239">
          <p15:clr>
            <a:srgbClr val="0064FF"/>
          </p15:clr>
        </p15:guide>
        <p15:guide id="10" pos="2559">
          <p15:clr>
            <a:srgbClr val="0064FF"/>
          </p15:clr>
        </p15:guide>
        <p15:guide id="11" pos="2879">
          <p15:clr>
            <a:srgbClr val="0064FF"/>
          </p15:clr>
        </p15:guide>
        <p15:guide id="12" pos="3199">
          <p15:clr>
            <a:srgbClr val="0064FF"/>
          </p15:clr>
        </p15:guide>
        <p15:guide id="13" pos="3519">
          <p15:clr>
            <a:srgbClr val="0064FF"/>
          </p15:clr>
        </p15:guide>
        <p15:guide id="14" pos="3839">
          <p15:clr>
            <a:srgbClr val="0064FF"/>
          </p15:clr>
        </p15:guide>
        <p15:guide id="15" pos="4160">
          <p15:clr>
            <a:srgbClr val="0064FF"/>
          </p15:clr>
        </p15:guide>
        <p15:guide id="16" pos="4480">
          <p15:clr>
            <a:srgbClr val="0064FF"/>
          </p15:clr>
        </p15:guide>
        <p15:guide id="17" pos="4800">
          <p15:clr>
            <a:srgbClr val="0064FF"/>
          </p15:clr>
        </p15:guide>
        <p15:guide id="18" pos="5120">
          <p15:clr>
            <a:srgbClr val="0064FF"/>
          </p15:clr>
        </p15:guide>
        <p15:guide id="19" pos="5440">
          <p15:clr>
            <a:srgbClr val="0064FF"/>
          </p15:clr>
        </p15:guide>
        <p15:guide id="20" pos="5760">
          <p15:clr>
            <a:srgbClr val="0064FF"/>
          </p15:clr>
        </p15:guide>
        <p15:guide id="21" pos="6080">
          <p15:clr>
            <a:srgbClr val="0064FF"/>
          </p15:clr>
        </p15:guide>
        <p15:guide id="22" pos="6400">
          <p15:clr>
            <a:srgbClr val="0064FF"/>
          </p15:clr>
        </p15:guide>
        <p15:guide id="23" pos="6720">
          <p15:clr>
            <a:srgbClr val="0064FF"/>
          </p15:clr>
        </p15:guide>
        <p15:guide id="24" pos="7040">
          <p15:clr>
            <a:srgbClr val="0064FF"/>
          </p15:clr>
        </p15:guide>
        <p15:guide id="25" pos="7360">
          <p15:clr>
            <a:srgbClr val="0064FF"/>
          </p15:clr>
        </p15:guide>
        <p15:guide id="27" orient="horz" pos="4320">
          <p15:clr>
            <a:srgbClr val="0064FF"/>
          </p15:clr>
        </p15:guide>
        <p15:guide id="28" orient="horz" pos="319">
          <p15:clr>
            <a:srgbClr val="0064FF"/>
          </p15:clr>
        </p15:guide>
        <p15:guide id="29" orient="horz" pos="4000">
          <p15:clr>
            <a:srgbClr val="0064FF"/>
          </p15:clr>
        </p15:guide>
        <p15:guide id="30" orient="horz" pos="160">
          <p15:clr>
            <a:srgbClr val="000000"/>
          </p15:clr>
        </p15:guide>
        <p15:guide id="31" orient="horz" pos="480">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3.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3.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hyperlink" Target="https://schooltv.nl/video-item/waar-komen-microplastics-vandaan-plastic-korrels-op-het-strand-in-vissen-en-bij-fabrieken" TargetMode="Externa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ceHolder 2"/>
          <p:cNvSpPr>
            <a:spLocks noGrp="1"/>
          </p:cNvSpPr>
          <p:nvPr>
            <p:ph type="body"/>
          </p:nvPr>
        </p:nvSpPr>
        <p:spPr>
          <a:xfrm>
            <a:off x="1736121" y="3983952"/>
            <a:ext cx="5420614" cy="406881"/>
          </a:xfrm>
          <a:prstGeom prst="rect">
            <a:avLst/>
          </a:prstGeom>
          <a:noFill/>
          <a:ln w="0">
            <a:noFill/>
          </a:ln>
        </p:spPr>
        <p:txBody>
          <a:bodyPr lIns="0" tIns="0" rIns="0" bIns="0" anchor="t">
            <a:noAutofit/>
          </a:bodyPr>
          <a:lstStyle/>
          <a:p>
            <a:pPr algn="ctr"/>
            <a:r>
              <a:rPr lang="en-US" sz="1800" i="1" dirty="0"/>
              <a:t>Cristina Palacios Mateo</a:t>
            </a:r>
            <a:endParaRPr lang="nl-NL" sz="1800" dirty="0"/>
          </a:p>
          <a:p>
            <a:pPr algn="ctr"/>
            <a:r>
              <a:rPr lang="en-US" sz="1800" i="1" dirty="0"/>
              <a:t>Macromolecular Physics &amp; Technology </a:t>
            </a:r>
            <a:endParaRPr lang="nl-NL" sz="1800" dirty="0"/>
          </a:p>
          <a:p>
            <a:pPr algn="ctr"/>
            <a:r>
              <a:rPr lang="en-US" sz="1800" i="1" dirty="0"/>
              <a:t>Aachen Maastricht Institute for Biobased Materials</a:t>
            </a:r>
            <a:endParaRPr lang="nl-NL" sz="1800" dirty="0"/>
          </a:p>
        </p:txBody>
      </p:sp>
      <p:pic>
        <p:nvPicPr>
          <p:cNvPr id="2" name="Picture 2" descr="Bètasteunpunt Limburg is live! Bètasteunpunt Limburg heeft een nieuwe  website die gaat helpen bij de aansluiting tussen middelbaar en hoger  onderwijs op het gebied van natuur, wetenschap en techniek… | Maastricht  University">
            <a:extLst>
              <a:ext uri="{FF2B5EF4-FFF2-40B4-BE49-F238E27FC236}">
                <a16:creationId xmlns:a16="http://schemas.microsoft.com/office/drawing/2014/main" id="{07E9A0A0-2774-4F99-803F-41E838E9CB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166" y="3914735"/>
            <a:ext cx="1759525" cy="723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9054ACA-D3D7-CA1F-93B1-2C2A059D21EF}"/>
              </a:ext>
            </a:extLst>
          </p:cNvPr>
          <p:cNvPicPr>
            <a:picLocks noChangeAspect="1"/>
          </p:cNvPicPr>
          <p:nvPr/>
        </p:nvPicPr>
        <p:blipFill>
          <a:blip r:embed="rId3">
            <a:extLst>
              <a:ext uri="{28A0092B-C50C-407E-A947-70E740481C1C}">
                <a14:useLocalDpi xmlns:a14="http://schemas.microsoft.com/office/drawing/2010/main" val="0"/>
              </a:ext>
            </a:extLst>
          </a:blip>
          <a:srcRect t="22615" b="12982"/>
          <a:stretch>
            <a:fillRect/>
          </a:stretch>
        </p:blipFill>
        <p:spPr>
          <a:xfrm>
            <a:off x="2575736" y="758595"/>
            <a:ext cx="3741384" cy="32253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EB9B9-4608-AA01-0130-D10351221192}"/>
              </a:ext>
            </a:extLst>
          </p:cNvPr>
          <p:cNvSpPr>
            <a:spLocks noGrp="1"/>
          </p:cNvSpPr>
          <p:nvPr>
            <p:ph type="title"/>
          </p:nvPr>
        </p:nvSpPr>
        <p:spPr>
          <a:xfrm>
            <a:off x="506875" y="132880"/>
            <a:ext cx="4766396" cy="1450756"/>
          </a:xfrm>
        </p:spPr>
        <p:txBody>
          <a:bodyPr/>
          <a:lstStyle/>
          <a:p>
            <a:r>
              <a:rPr lang="nl-NL" sz="3600" dirty="0"/>
              <a:t>Meet </a:t>
            </a:r>
            <a:r>
              <a:rPr lang="nl-NL" sz="3600" dirty="0" err="1"/>
              <a:t>the</a:t>
            </a:r>
            <a:r>
              <a:rPr lang="nl-NL" sz="3600" dirty="0"/>
              <a:t> </a:t>
            </a:r>
            <a:r>
              <a:rPr lang="nl-NL" sz="3600" dirty="0" err="1"/>
              <a:t>Scientist</a:t>
            </a:r>
            <a:r>
              <a:rPr lang="nl-NL" sz="3600" dirty="0"/>
              <a:t>!</a:t>
            </a:r>
            <a:br>
              <a:rPr lang="nl-NL" sz="3600" dirty="0"/>
            </a:br>
            <a:r>
              <a:rPr lang="nl-NL" sz="3600" dirty="0" err="1"/>
              <a:t>Cristina</a:t>
            </a:r>
            <a:r>
              <a:rPr lang="nl-NL" sz="3600" dirty="0"/>
              <a:t> </a:t>
            </a:r>
            <a:r>
              <a:rPr lang="nl-NL" sz="3600" dirty="0" err="1"/>
              <a:t>Palacios</a:t>
            </a:r>
            <a:r>
              <a:rPr lang="nl-NL" sz="3600" dirty="0"/>
              <a:t> </a:t>
            </a:r>
            <a:r>
              <a:rPr lang="nl-NL" sz="3600" dirty="0" err="1"/>
              <a:t>Mateo</a:t>
            </a:r>
            <a:endParaRPr lang="nl-NL" sz="3600" dirty="0"/>
          </a:p>
        </p:txBody>
      </p:sp>
      <p:sp>
        <p:nvSpPr>
          <p:cNvPr id="4" name="Tekstvak 3">
            <a:extLst>
              <a:ext uri="{FF2B5EF4-FFF2-40B4-BE49-F238E27FC236}">
                <a16:creationId xmlns:a16="http://schemas.microsoft.com/office/drawing/2014/main" id="{07A82D2F-D099-1935-525D-3E74F9B0F555}"/>
              </a:ext>
            </a:extLst>
          </p:cNvPr>
          <p:cNvSpPr txBox="1"/>
          <p:nvPr/>
        </p:nvSpPr>
        <p:spPr>
          <a:xfrm>
            <a:off x="440013" y="1640435"/>
            <a:ext cx="4998262" cy="2031325"/>
          </a:xfrm>
          <a:prstGeom prst="rect">
            <a:avLst/>
          </a:prstGeom>
          <a:noFill/>
        </p:spPr>
        <p:txBody>
          <a:bodyPr wrap="square">
            <a:spAutoFit/>
          </a:bodyPr>
          <a:lstStyle/>
          <a:p>
            <a:r>
              <a:rPr lang="nl-NL" dirty="0" err="1"/>
              <a:t>Cristina</a:t>
            </a:r>
            <a:r>
              <a:rPr lang="nl-NL" dirty="0"/>
              <a:t> is een wetenschapper in biotechnologie.</a:t>
            </a:r>
          </a:p>
          <a:p>
            <a:endParaRPr lang="nl-NL" dirty="0"/>
          </a:p>
          <a:p>
            <a:r>
              <a:rPr lang="nl-NL" dirty="0"/>
              <a:t>Ze onderzoekt hoe je met enzymen plastic uit kleding kunt afbreken</a:t>
            </a:r>
          </a:p>
          <a:p>
            <a:endParaRPr lang="nl-NL" dirty="0"/>
          </a:p>
          <a:p>
            <a:r>
              <a:rPr lang="nl-NL" dirty="0"/>
              <a:t>Ze werkt aan oplossingen voor microplastics in water en bodem.</a:t>
            </a:r>
          </a:p>
        </p:txBody>
      </p:sp>
      <p:pic>
        <p:nvPicPr>
          <p:cNvPr id="3" name="Picture 2">
            <a:extLst>
              <a:ext uri="{FF2B5EF4-FFF2-40B4-BE49-F238E27FC236}">
                <a16:creationId xmlns:a16="http://schemas.microsoft.com/office/drawing/2014/main" id="{3793F074-97AB-66E3-FC7D-71B1B8AAD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032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FB29C-930E-8A66-82CC-1C2ACEF216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187DF8-2407-9E59-3DD7-2F4424078DA7}"/>
              </a:ext>
            </a:extLst>
          </p:cNvPr>
          <p:cNvSpPr>
            <a:spLocks noGrp="1"/>
          </p:cNvSpPr>
          <p:nvPr>
            <p:ph type="title"/>
          </p:nvPr>
        </p:nvSpPr>
        <p:spPr>
          <a:xfrm>
            <a:off x="671879" y="98504"/>
            <a:ext cx="4821396" cy="1450756"/>
          </a:xfrm>
        </p:spPr>
        <p:txBody>
          <a:bodyPr/>
          <a:lstStyle/>
          <a:p>
            <a:r>
              <a:rPr lang="nl-NL" sz="3600" dirty="0"/>
              <a:t>Wat doet </a:t>
            </a:r>
            <a:r>
              <a:rPr lang="nl-NL" sz="3600" dirty="0" err="1"/>
              <a:t>Cristina</a:t>
            </a:r>
            <a:r>
              <a:rPr lang="nl-NL" sz="3600" dirty="0"/>
              <a:t> precies?</a:t>
            </a:r>
          </a:p>
        </p:txBody>
      </p:sp>
      <p:sp>
        <p:nvSpPr>
          <p:cNvPr id="4" name="Tekstvak 3">
            <a:extLst>
              <a:ext uri="{FF2B5EF4-FFF2-40B4-BE49-F238E27FC236}">
                <a16:creationId xmlns:a16="http://schemas.microsoft.com/office/drawing/2014/main" id="{4E7F4E30-BED1-F8EF-C6FF-5A2908CA71DD}"/>
              </a:ext>
            </a:extLst>
          </p:cNvPr>
          <p:cNvSpPr txBox="1"/>
          <p:nvPr/>
        </p:nvSpPr>
        <p:spPr>
          <a:xfrm>
            <a:off x="440013" y="1640435"/>
            <a:ext cx="4998262" cy="2308324"/>
          </a:xfrm>
          <a:prstGeom prst="rect">
            <a:avLst/>
          </a:prstGeom>
          <a:noFill/>
        </p:spPr>
        <p:txBody>
          <a:bodyPr wrap="square">
            <a:spAutoFit/>
          </a:bodyPr>
          <a:lstStyle/>
          <a:p>
            <a:pPr marL="285750" indent="-285750">
              <a:buFont typeface="Arial" panose="020B0604020202020204" pitchFamily="34" charset="0"/>
              <a:buChar char="•"/>
            </a:pPr>
            <a:r>
              <a:rPr lang="nl-NL" dirty="0"/>
              <a:t>ze onderzoekt microvezels uit kleding </a:t>
            </a:r>
          </a:p>
          <a:p>
            <a:pPr marL="285750" indent="-285750">
              <a:buFont typeface="Arial" panose="020B0604020202020204" pitchFamily="34" charset="0"/>
              <a:buChar char="•"/>
            </a:pPr>
            <a:r>
              <a:rPr lang="nl-NL" dirty="0"/>
              <a:t>ze gebruikt enzymen die polyester kunnen afbreken </a:t>
            </a:r>
          </a:p>
          <a:p>
            <a:pPr marL="285750" indent="-285750">
              <a:buFont typeface="Arial" panose="020B0604020202020204" pitchFamily="34" charset="0"/>
              <a:buChar char="•"/>
            </a:pPr>
            <a:r>
              <a:rPr lang="nl-NL" dirty="0"/>
              <a:t>ze werkt samen met microbiologen en materiaalkundigen </a:t>
            </a:r>
          </a:p>
          <a:p>
            <a:pPr marL="285750" indent="-285750">
              <a:buFont typeface="Arial" panose="020B0604020202020204" pitchFamily="34" charset="0"/>
              <a:buChar char="•"/>
            </a:pPr>
            <a:r>
              <a:rPr lang="nl-NL" dirty="0"/>
              <a:t>ze ontwikkelt biologisch afbreekbare textielvezels </a:t>
            </a:r>
          </a:p>
          <a:p>
            <a:endParaRPr lang="nl-NL" dirty="0"/>
          </a:p>
          <a:p>
            <a:r>
              <a:rPr lang="nl-NL" i="1" dirty="0">
                <a:sym typeface="Wingdings" panose="05000000000000000000" pitchFamily="2" charset="2"/>
              </a:rPr>
              <a:t> </a:t>
            </a:r>
            <a:r>
              <a:rPr lang="nl-NL" i="1" dirty="0"/>
              <a:t> doel: minder plastic in de natuur</a:t>
            </a:r>
          </a:p>
        </p:txBody>
      </p:sp>
      <p:pic>
        <p:nvPicPr>
          <p:cNvPr id="3" name="Picture 2">
            <a:extLst>
              <a:ext uri="{FF2B5EF4-FFF2-40B4-BE49-F238E27FC236}">
                <a16:creationId xmlns:a16="http://schemas.microsoft.com/office/drawing/2014/main" id="{FC994CD6-1ED6-6B77-07B9-0AE752FCA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078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69E9C-99D2-04E9-6DA1-53B1878A0E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4E5EECF-54E6-CEF9-10A9-4B771CC98DF4}"/>
              </a:ext>
            </a:extLst>
          </p:cNvPr>
          <p:cNvSpPr>
            <a:spLocks noGrp="1"/>
          </p:cNvSpPr>
          <p:nvPr>
            <p:ph type="title"/>
          </p:nvPr>
        </p:nvSpPr>
        <p:spPr>
          <a:xfrm>
            <a:off x="671879" y="98504"/>
            <a:ext cx="4371175" cy="1450756"/>
          </a:xfrm>
        </p:spPr>
        <p:txBody>
          <a:bodyPr/>
          <a:lstStyle/>
          <a:p>
            <a:r>
              <a:rPr lang="nl-NL" sz="3600" b="1" dirty="0"/>
              <a:t>Waarom is haar werk belangrijk?</a:t>
            </a:r>
          </a:p>
        </p:txBody>
      </p:sp>
      <p:sp>
        <p:nvSpPr>
          <p:cNvPr id="4" name="Tekstvak 3">
            <a:extLst>
              <a:ext uri="{FF2B5EF4-FFF2-40B4-BE49-F238E27FC236}">
                <a16:creationId xmlns:a16="http://schemas.microsoft.com/office/drawing/2014/main" id="{F5925FF6-9AAB-EEFA-00A7-B586DD1B1CA1}"/>
              </a:ext>
            </a:extLst>
          </p:cNvPr>
          <p:cNvSpPr txBox="1"/>
          <p:nvPr/>
        </p:nvSpPr>
        <p:spPr>
          <a:xfrm>
            <a:off x="563766" y="1956694"/>
            <a:ext cx="4998262" cy="1754326"/>
          </a:xfrm>
          <a:prstGeom prst="rect">
            <a:avLst/>
          </a:prstGeom>
          <a:noFill/>
        </p:spPr>
        <p:txBody>
          <a:bodyPr wrap="square">
            <a:spAutoFit/>
          </a:bodyPr>
          <a:lstStyle/>
          <a:p>
            <a:r>
              <a:rPr lang="nl-NL" dirty="0" err="1"/>
              <a:t>Cristina</a:t>
            </a:r>
            <a:r>
              <a:rPr lang="nl-NL" dirty="0"/>
              <a:t> werkt aan oplossingen voor:</a:t>
            </a:r>
          </a:p>
          <a:p>
            <a:pPr marL="285750" indent="-285750">
              <a:buFont typeface="Arial" panose="020B0604020202020204" pitchFamily="34" charset="0"/>
              <a:buChar char="•"/>
            </a:pPr>
            <a:r>
              <a:rPr lang="nl-NL" dirty="0"/>
              <a:t>vervuild water</a:t>
            </a:r>
          </a:p>
          <a:p>
            <a:pPr marL="285750" indent="-285750">
              <a:buFont typeface="Arial" panose="020B0604020202020204" pitchFamily="34" charset="0"/>
              <a:buChar char="•"/>
            </a:pPr>
            <a:r>
              <a:rPr lang="nl-NL" dirty="0"/>
              <a:t>vervuilde landbouwgrond</a:t>
            </a:r>
          </a:p>
          <a:p>
            <a:pPr marL="285750" indent="-285750">
              <a:buFont typeface="Arial" panose="020B0604020202020204" pitchFamily="34" charset="0"/>
              <a:buChar char="•"/>
            </a:pPr>
            <a:r>
              <a:rPr lang="nl-NL" dirty="0"/>
              <a:t>visnetten en kleding die niet afbreken</a:t>
            </a:r>
          </a:p>
          <a:p>
            <a:endParaRPr lang="nl-NL" dirty="0"/>
          </a:p>
          <a:p>
            <a:r>
              <a:rPr lang="nl-NL" i="1" dirty="0">
                <a:sym typeface="Wingdings" panose="05000000000000000000" pitchFamily="2" charset="2"/>
              </a:rPr>
              <a:t> </a:t>
            </a:r>
            <a:r>
              <a:rPr lang="nl-NL" i="1" dirty="0"/>
              <a:t> wetenschap = echte impact op de wereld</a:t>
            </a:r>
          </a:p>
        </p:txBody>
      </p:sp>
      <p:pic>
        <p:nvPicPr>
          <p:cNvPr id="3" name="Picture 2">
            <a:extLst>
              <a:ext uri="{FF2B5EF4-FFF2-40B4-BE49-F238E27FC236}">
                <a16:creationId xmlns:a16="http://schemas.microsoft.com/office/drawing/2014/main" id="{DD429CA4-8FAF-C8E3-6E27-16A5B573C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368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06AE-BF08-62BA-4DAA-3CF0B3DF105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3EE5B3B-3BC4-37D4-C41B-8C5C24482B91}"/>
              </a:ext>
            </a:extLst>
          </p:cNvPr>
          <p:cNvSpPr>
            <a:spLocks noGrp="1"/>
          </p:cNvSpPr>
          <p:nvPr>
            <p:ph type="title"/>
          </p:nvPr>
        </p:nvSpPr>
        <p:spPr/>
        <p:txBody>
          <a:bodyPr/>
          <a:lstStyle/>
          <a:p>
            <a:r>
              <a:rPr lang="en-US" dirty="0"/>
              <a:t>Wat </a:t>
            </a:r>
            <a:r>
              <a:rPr lang="en-US" dirty="0" err="1"/>
              <a:t>als</a:t>
            </a:r>
            <a:r>
              <a:rPr lang="en-US" dirty="0"/>
              <a:t> we </a:t>
            </a:r>
            <a:r>
              <a:rPr lang="en-US" dirty="0" err="1"/>
              <a:t>niets</a:t>
            </a:r>
            <a:r>
              <a:rPr lang="en-US" dirty="0"/>
              <a:t> </a:t>
            </a:r>
            <a:r>
              <a:rPr lang="en-US" dirty="0" err="1"/>
              <a:t>doen</a:t>
            </a:r>
            <a:r>
              <a:rPr lang="en-US" dirty="0"/>
              <a:t> </a:t>
            </a:r>
            <a:r>
              <a:rPr lang="en-US" dirty="0" err="1"/>
              <a:t>aan</a:t>
            </a:r>
            <a:r>
              <a:rPr lang="en-US" dirty="0"/>
              <a:t> microplastics? </a:t>
            </a:r>
            <a:endParaRPr lang="nl-NL" dirty="0"/>
          </a:p>
        </p:txBody>
      </p:sp>
      <p:sp>
        <p:nvSpPr>
          <p:cNvPr id="8" name="Text Placeholder 7">
            <a:extLst>
              <a:ext uri="{FF2B5EF4-FFF2-40B4-BE49-F238E27FC236}">
                <a16:creationId xmlns:a16="http://schemas.microsoft.com/office/drawing/2014/main" id="{9F31481C-A5C0-ADED-D480-005EAFE17F36}"/>
              </a:ext>
            </a:extLst>
          </p:cNvPr>
          <p:cNvSpPr>
            <a:spLocks noGrp="1"/>
          </p:cNvSpPr>
          <p:nvPr>
            <p:ph type="body" sz="quarter" idx="14"/>
          </p:nvPr>
        </p:nvSpPr>
        <p:spPr>
          <a:xfrm>
            <a:off x="267076" y="1370910"/>
            <a:ext cx="7621190" cy="2252663"/>
          </a:xfrm>
        </p:spPr>
        <p:txBody>
          <a:bodyPr/>
          <a:lstStyle/>
          <a:p>
            <a:pPr marL="342900" indent="-342900"/>
            <a:r>
              <a:rPr lang="en-US" dirty="0"/>
              <a:t>Meer microplastics </a:t>
            </a:r>
            <a:r>
              <a:rPr lang="en-US" dirty="0" err="1"/>
              <a:t>komen</a:t>
            </a:r>
            <a:r>
              <a:rPr lang="en-US" dirty="0"/>
              <a:t> in </a:t>
            </a:r>
            <a:r>
              <a:rPr lang="en-US" dirty="0" err="1"/>
              <a:t>ons</a:t>
            </a:r>
            <a:r>
              <a:rPr lang="en-US" dirty="0"/>
              <a:t> </a:t>
            </a:r>
            <a:r>
              <a:rPr lang="en-US" dirty="0" err="1"/>
              <a:t>voedsel</a:t>
            </a:r>
            <a:endParaRPr lang="en-US" dirty="0"/>
          </a:p>
          <a:p>
            <a:pPr marL="342900" indent="-342900"/>
            <a:r>
              <a:rPr lang="en-US" dirty="0"/>
              <a:t>Schade </a:t>
            </a:r>
            <a:r>
              <a:rPr lang="en-US" dirty="0" err="1"/>
              <a:t>aan</a:t>
            </a:r>
            <a:r>
              <a:rPr lang="en-US" dirty="0"/>
              <a:t> </a:t>
            </a:r>
            <a:r>
              <a:rPr lang="en-US" dirty="0" err="1"/>
              <a:t>bodem</a:t>
            </a:r>
            <a:r>
              <a:rPr lang="en-US" dirty="0"/>
              <a:t> </a:t>
            </a:r>
            <a:r>
              <a:rPr lang="en-US" dirty="0" err="1"/>
              <a:t>en</a:t>
            </a:r>
            <a:r>
              <a:rPr lang="en-US" dirty="0"/>
              <a:t> </a:t>
            </a:r>
            <a:r>
              <a:rPr lang="en-US" dirty="0" err="1"/>
              <a:t>natuur</a:t>
            </a:r>
            <a:endParaRPr lang="en-US" dirty="0"/>
          </a:p>
          <a:p>
            <a:pPr marL="342900" indent="-342900"/>
            <a:r>
              <a:rPr lang="en-US" dirty="0"/>
              <a:t>Risico </a:t>
            </a:r>
            <a:r>
              <a:rPr lang="en-US" dirty="0" err="1"/>
              <a:t>voor</a:t>
            </a:r>
            <a:r>
              <a:rPr lang="en-US" dirty="0"/>
              <a:t> </a:t>
            </a:r>
            <a:r>
              <a:rPr lang="en-US" dirty="0" err="1"/>
              <a:t>biodiversiteit</a:t>
            </a:r>
            <a:endParaRPr lang="en-US" dirty="0"/>
          </a:p>
          <a:p>
            <a:pPr marL="342900" indent="-342900"/>
            <a:r>
              <a:rPr lang="en-US" dirty="0" err="1"/>
              <a:t>Vervuiling</a:t>
            </a:r>
            <a:r>
              <a:rPr lang="en-US" dirty="0"/>
              <a:t> </a:t>
            </a:r>
            <a:r>
              <a:rPr lang="en-US" dirty="0" err="1"/>
              <a:t>blijft</a:t>
            </a:r>
            <a:r>
              <a:rPr lang="en-US" dirty="0"/>
              <a:t> </a:t>
            </a:r>
            <a:r>
              <a:rPr lang="en-US" dirty="0" err="1"/>
              <a:t>zich</a:t>
            </a:r>
            <a:r>
              <a:rPr lang="en-US" dirty="0"/>
              <a:t> </a:t>
            </a:r>
            <a:r>
              <a:rPr lang="en-US" dirty="0" err="1"/>
              <a:t>ophopen</a:t>
            </a:r>
            <a:endParaRPr lang="en-US" dirty="0"/>
          </a:p>
          <a:p>
            <a:pPr marL="342900" indent="-342900"/>
            <a:endParaRPr lang="en-US" dirty="0"/>
          </a:p>
          <a:p>
            <a:pPr marL="342900" indent="-342900">
              <a:buFont typeface="Wingdings" panose="05000000000000000000" pitchFamily="2" charset="2"/>
              <a:buChar char="à"/>
            </a:pPr>
            <a:r>
              <a:rPr lang="en-US" i="1" dirty="0">
                <a:sym typeface="Wingdings" panose="05000000000000000000" pitchFamily="2" charset="2"/>
              </a:rPr>
              <a:t>Zonder </a:t>
            </a:r>
            <a:r>
              <a:rPr lang="en-US" i="1" dirty="0" err="1">
                <a:sym typeface="Wingdings" panose="05000000000000000000" pitchFamily="2" charset="2"/>
              </a:rPr>
              <a:t>actie</a:t>
            </a:r>
            <a:r>
              <a:rPr lang="en-US" i="1" dirty="0">
                <a:sym typeface="Wingdings" panose="05000000000000000000" pitchFamily="2" charset="2"/>
              </a:rPr>
              <a:t> </a:t>
            </a:r>
            <a:r>
              <a:rPr lang="en-US" i="1" dirty="0" err="1">
                <a:sym typeface="Wingdings" panose="05000000000000000000" pitchFamily="2" charset="2"/>
              </a:rPr>
              <a:t>wordt</a:t>
            </a:r>
            <a:r>
              <a:rPr lang="en-US" i="1" dirty="0">
                <a:sym typeface="Wingdings" panose="05000000000000000000" pitchFamily="2" charset="2"/>
              </a:rPr>
              <a:t> het </a:t>
            </a:r>
            <a:r>
              <a:rPr lang="en-US" i="1" dirty="0" err="1">
                <a:sym typeface="Wingdings" panose="05000000000000000000" pitchFamily="2" charset="2"/>
              </a:rPr>
              <a:t>probleem</a:t>
            </a:r>
            <a:r>
              <a:rPr lang="en-US" i="1" dirty="0">
                <a:sym typeface="Wingdings" panose="05000000000000000000" pitchFamily="2" charset="2"/>
              </a:rPr>
              <a:t> </a:t>
            </a:r>
            <a:r>
              <a:rPr lang="en-US" i="1" dirty="0" err="1">
                <a:sym typeface="Wingdings" panose="05000000000000000000" pitchFamily="2" charset="2"/>
              </a:rPr>
              <a:t>groter</a:t>
            </a:r>
            <a:r>
              <a:rPr lang="en-US" i="1" dirty="0">
                <a:sym typeface="Wingdings" panose="05000000000000000000" pitchFamily="2" charset="2"/>
              </a:rPr>
              <a:t> </a:t>
            </a:r>
            <a:r>
              <a:rPr lang="en-US" i="1" dirty="0" err="1">
                <a:sym typeface="Wingdings" panose="05000000000000000000" pitchFamily="2" charset="2"/>
              </a:rPr>
              <a:t>en</a:t>
            </a:r>
            <a:r>
              <a:rPr lang="en-US" i="1" dirty="0">
                <a:sym typeface="Wingdings" panose="05000000000000000000" pitchFamily="2" charset="2"/>
              </a:rPr>
              <a:t> </a:t>
            </a:r>
            <a:r>
              <a:rPr lang="en-US" i="1" dirty="0" err="1">
                <a:sym typeface="Wingdings" panose="05000000000000000000" pitchFamily="2" charset="2"/>
              </a:rPr>
              <a:t>groter</a:t>
            </a:r>
            <a:r>
              <a:rPr lang="en-US" i="1" dirty="0">
                <a:sym typeface="Wingdings" panose="05000000000000000000" pitchFamily="2" charset="2"/>
              </a:rPr>
              <a:t>!</a:t>
            </a:r>
          </a:p>
          <a:p>
            <a:pPr indent="0">
              <a:buNone/>
            </a:pPr>
            <a:endParaRPr lang="nl-NL" dirty="0"/>
          </a:p>
        </p:txBody>
      </p:sp>
    </p:spTree>
    <p:extLst>
      <p:ext uri="{BB962C8B-B14F-4D97-AF65-F5344CB8AC3E}">
        <p14:creationId xmlns:p14="http://schemas.microsoft.com/office/powerpoint/2010/main" val="3942381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AB3D5F-9E4A-9B2E-4433-15DD5CA5623D}"/>
              </a:ext>
            </a:extLst>
          </p:cNvPr>
          <p:cNvSpPr>
            <a:spLocks noGrp="1"/>
          </p:cNvSpPr>
          <p:nvPr>
            <p:ph type="title"/>
          </p:nvPr>
        </p:nvSpPr>
        <p:spPr/>
        <p:txBody>
          <a:bodyPr/>
          <a:lstStyle/>
          <a:p>
            <a:r>
              <a:rPr lang="en-US" dirty="0"/>
              <a:t>De </a:t>
            </a:r>
            <a:r>
              <a:rPr lang="en-US" dirty="0" err="1"/>
              <a:t>oplossing</a:t>
            </a:r>
            <a:r>
              <a:rPr lang="en-US" dirty="0"/>
              <a:t> van Cristina </a:t>
            </a:r>
            <a:r>
              <a:rPr lang="en-US" dirty="0" err="1"/>
              <a:t>en</a:t>
            </a:r>
            <a:r>
              <a:rPr lang="en-US" dirty="0"/>
              <a:t> </a:t>
            </a:r>
            <a:r>
              <a:rPr lang="en-US" dirty="0" err="1"/>
              <a:t>haar</a:t>
            </a:r>
            <a:r>
              <a:rPr lang="en-US" dirty="0"/>
              <a:t> team</a:t>
            </a:r>
            <a:endParaRPr lang="nl-NL" dirty="0"/>
          </a:p>
        </p:txBody>
      </p:sp>
      <p:sp>
        <p:nvSpPr>
          <p:cNvPr id="6" name="Text Placeholder 5">
            <a:extLst>
              <a:ext uri="{FF2B5EF4-FFF2-40B4-BE49-F238E27FC236}">
                <a16:creationId xmlns:a16="http://schemas.microsoft.com/office/drawing/2014/main" id="{BD191AEE-5D70-DF27-1738-BBFDCD0224E9}"/>
              </a:ext>
            </a:extLst>
          </p:cNvPr>
          <p:cNvSpPr>
            <a:spLocks noGrp="1"/>
          </p:cNvSpPr>
          <p:nvPr>
            <p:ph type="body" sz="quarter" idx="14"/>
          </p:nvPr>
        </p:nvSpPr>
        <p:spPr>
          <a:xfrm>
            <a:off x="379810" y="1609580"/>
            <a:ext cx="7621190" cy="2252663"/>
          </a:xfrm>
        </p:spPr>
        <p:txBody>
          <a:bodyPr/>
          <a:lstStyle/>
          <a:p>
            <a:pPr indent="0">
              <a:buNone/>
            </a:pPr>
            <a:r>
              <a:rPr lang="en-US" b="1" i="1" dirty="0" err="1"/>
              <a:t>Slimme</a:t>
            </a:r>
            <a:r>
              <a:rPr lang="en-US" b="1" i="1" dirty="0"/>
              <a:t> </a:t>
            </a:r>
            <a:r>
              <a:rPr lang="en-US" b="1" i="1" dirty="0" err="1"/>
              <a:t>hulp</a:t>
            </a:r>
            <a:r>
              <a:rPr lang="en-US" b="1" i="1" dirty="0"/>
              <a:t> </a:t>
            </a:r>
            <a:r>
              <a:rPr lang="en-US" b="1" i="1" dirty="0" err="1"/>
              <a:t>uit</a:t>
            </a:r>
            <a:r>
              <a:rPr lang="en-US" b="1" i="1" dirty="0"/>
              <a:t> de </a:t>
            </a:r>
            <a:r>
              <a:rPr lang="en-US" b="1" i="1" dirty="0" err="1"/>
              <a:t>natuur</a:t>
            </a:r>
            <a:r>
              <a:rPr lang="en-US" b="1" i="1" dirty="0"/>
              <a:t>: </a:t>
            </a:r>
            <a:r>
              <a:rPr lang="en-US" b="1" i="1" dirty="0" err="1"/>
              <a:t>enzymen</a:t>
            </a:r>
            <a:endParaRPr lang="en-US" b="1" i="1" dirty="0"/>
          </a:p>
          <a:p>
            <a:endParaRPr lang="en-US" dirty="0"/>
          </a:p>
          <a:p>
            <a:pPr indent="0">
              <a:buNone/>
            </a:pPr>
            <a:r>
              <a:rPr lang="en-US" dirty="0"/>
              <a:t>Cristina </a:t>
            </a:r>
            <a:r>
              <a:rPr lang="en-US" dirty="0" err="1"/>
              <a:t>onderzoekt</a:t>
            </a:r>
            <a:r>
              <a:rPr lang="en-US" dirty="0"/>
              <a:t> het </a:t>
            </a:r>
            <a:r>
              <a:rPr lang="en-US" dirty="0" err="1"/>
              <a:t>enzym</a:t>
            </a:r>
            <a:r>
              <a:rPr lang="en-US" dirty="0"/>
              <a:t> (LCCICCG) </a:t>
            </a:r>
            <a:r>
              <a:rPr lang="en-US" dirty="0" err="1"/>
              <a:t>dat</a:t>
            </a:r>
            <a:r>
              <a:rPr lang="en-US" dirty="0"/>
              <a:t>:</a:t>
            </a:r>
          </a:p>
          <a:p>
            <a:r>
              <a:rPr lang="en-US" dirty="0"/>
              <a:t>Plastic (PET) </a:t>
            </a:r>
            <a:r>
              <a:rPr lang="en-US" dirty="0" err="1"/>
              <a:t>afbreekt</a:t>
            </a:r>
            <a:endParaRPr lang="en-US" dirty="0"/>
          </a:p>
          <a:p>
            <a:r>
              <a:rPr lang="en-US" dirty="0" err="1"/>
              <a:t>Micorvezels</a:t>
            </a:r>
            <a:r>
              <a:rPr lang="en-US" dirty="0"/>
              <a:t> </a:t>
            </a:r>
            <a:r>
              <a:rPr lang="en-US" dirty="0" err="1"/>
              <a:t>uit</a:t>
            </a:r>
            <a:r>
              <a:rPr lang="en-US" dirty="0"/>
              <a:t> </a:t>
            </a:r>
            <a:r>
              <a:rPr lang="en-US" dirty="0" err="1"/>
              <a:t>kleding</a:t>
            </a:r>
            <a:r>
              <a:rPr lang="en-US" dirty="0"/>
              <a:t> </a:t>
            </a:r>
            <a:r>
              <a:rPr lang="en-US" dirty="0" err="1"/>
              <a:t>kan</a:t>
            </a:r>
            <a:r>
              <a:rPr lang="en-US" dirty="0"/>
              <a:t> </a:t>
            </a:r>
            <a:r>
              <a:rPr lang="en-US" dirty="0" err="1"/>
              <a:t>aanpakken</a:t>
            </a:r>
            <a:endParaRPr lang="en-US" dirty="0"/>
          </a:p>
          <a:p>
            <a:r>
              <a:rPr lang="en-US" dirty="0"/>
              <a:t>Plastic </a:t>
            </a:r>
            <a:r>
              <a:rPr lang="en-US" dirty="0" err="1"/>
              <a:t>omzet</a:t>
            </a:r>
            <a:r>
              <a:rPr lang="en-US" dirty="0"/>
              <a:t> in </a:t>
            </a:r>
            <a:r>
              <a:rPr lang="en-US" dirty="0" err="1"/>
              <a:t>kleine</a:t>
            </a:r>
            <a:r>
              <a:rPr lang="en-US" dirty="0"/>
              <a:t> </a:t>
            </a:r>
            <a:r>
              <a:rPr lang="en-US" dirty="0" err="1"/>
              <a:t>bouwstenen</a:t>
            </a:r>
            <a:endParaRPr lang="en-US" dirty="0"/>
          </a:p>
          <a:p>
            <a:pPr indent="0">
              <a:buNone/>
            </a:pPr>
            <a:endParaRPr lang="en-US" dirty="0"/>
          </a:p>
          <a:p>
            <a:pPr indent="0">
              <a:buNone/>
            </a:pPr>
            <a:r>
              <a:rPr lang="en-US" i="1" dirty="0">
                <a:sym typeface="Wingdings" panose="05000000000000000000" pitchFamily="2" charset="2"/>
              </a:rPr>
              <a:t> Die </a:t>
            </a:r>
            <a:r>
              <a:rPr lang="en-US" i="1" dirty="0" err="1">
                <a:sym typeface="Wingdings" panose="05000000000000000000" pitchFamily="2" charset="2"/>
              </a:rPr>
              <a:t>bouwstenen</a:t>
            </a:r>
            <a:r>
              <a:rPr lang="en-US" i="1" dirty="0">
                <a:sym typeface="Wingdings" panose="05000000000000000000" pitchFamily="2" charset="2"/>
              </a:rPr>
              <a:t> </a:t>
            </a:r>
            <a:r>
              <a:rPr lang="en-US" i="1" dirty="0" err="1">
                <a:sym typeface="Wingdings" panose="05000000000000000000" pitchFamily="2" charset="2"/>
              </a:rPr>
              <a:t>kunnen</a:t>
            </a:r>
            <a:r>
              <a:rPr lang="en-US" i="1" dirty="0">
                <a:sym typeface="Wingdings" panose="05000000000000000000" pitchFamily="2" charset="2"/>
              </a:rPr>
              <a:t> </a:t>
            </a:r>
            <a:r>
              <a:rPr lang="en-US" i="1" dirty="0" err="1">
                <a:sym typeface="Wingdings" panose="05000000000000000000" pitchFamily="2" charset="2"/>
              </a:rPr>
              <a:t>weer</a:t>
            </a:r>
            <a:r>
              <a:rPr lang="en-US" i="1" dirty="0">
                <a:sym typeface="Wingdings" panose="05000000000000000000" pitchFamily="2" charset="2"/>
              </a:rPr>
              <a:t> </a:t>
            </a:r>
            <a:r>
              <a:rPr lang="en-US" i="1" dirty="0" err="1">
                <a:sym typeface="Wingdings" panose="05000000000000000000" pitchFamily="2" charset="2"/>
              </a:rPr>
              <a:t>worden</a:t>
            </a:r>
            <a:r>
              <a:rPr lang="en-US" i="1" dirty="0">
                <a:sym typeface="Wingdings" panose="05000000000000000000" pitchFamily="2" charset="2"/>
              </a:rPr>
              <a:t> </a:t>
            </a:r>
            <a:r>
              <a:rPr lang="en-US" i="1" dirty="0" err="1">
                <a:sym typeface="Wingdings" panose="05000000000000000000" pitchFamily="2" charset="2"/>
              </a:rPr>
              <a:t>opgenomen</a:t>
            </a:r>
            <a:r>
              <a:rPr lang="en-US" i="1" dirty="0">
                <a:sym typeface="Wingdings" panose="05000000000000000000" pitchFamily="2" charset="2"/>
              </a:rPr>
              <a:t> door de </a:t>
            </a:r>
            <a:r>
              <a:rPr lang="en-US" i="1" dirty="0" err="1">
                <a:sym typeface="Wingdings" panose="05000000000000000000" pitchFamily="2" charset="2"/>
              </a:rPr>
              <a:t>natuur</a:t>
            </a:r>
            <a:endParaRPr lang="nl-NL" i="1" dirty="0"/>
          </a:p>
        </p:txBody>
      </p:sp>
      <p:pic>
        <p:nvPicPr>
          <p:cNvPr id="9" name="Picture 8">
            <a:extLst>
              <a:ext uri="{FF2B5EF4-FFF2-40B4-BE49-F238E27FC236}">
                <a16:creationId xmlns:a16="http://schemas.microsoft.com/office/drawing/2014/main" id="{86DF1F51-DA78-65E2-6E58-DC05CBCEDCD2}"/>
              </a:ext>
            </a:extLst>
          </p:cNvPr>
          <p:cNvPicPr>
            <a:picLocks noChangeAspect="1"/>
          </p:cNvPicPr>
          <p:nvPr/>
        </p:nvPicPr>
        <p:blipFill>
          <a:blip r:embed="rId2"/>
          <a:stretch>
            <a:fillRect/>
          </a:stretch>
        </p:blipFill>
        <p:spPr>
          <a:xfrm>
            <a:off x="5865712" y="1473763"/>
            <a:ext cx="2783275" cy="2087456"/>
          </a:xfrm>
          <a:prstGeom prst="rect">
            <a:avLst/>
          </a:prstGeom>
        </p:spPr>
      </p:pic>
    </p:spTree>
    <p:extLst>
      <p:ext uri="{BB962C8B-B14F-4D97-AF65-F5344CB8AC3E}">
        <p14:creationId xmlns:p14="http://schemas.microsoft.com/office/powerpoint/2010/main" val="269742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2522B8-DAB3-70E3-6CE3-04AF8E7D53FE}"/>
              </a:ext>
            </a:extLst>
          </p:cNvPr>
          <p:cNvSpPr>
            <a:spLocks noGrp="1"/>
          </p:cNvSpPr>
          <p:nvPr>
            <p:ph type="title"/>
          </p:nvPr>
        </p:nvSpPr>
        <p:spPr>
          <a:xfrm>
            <a:off x="549761" y="638680"/>
            <a:ext cx="6368153" cy="791996"/>
          </a:xfrm>
        </p:spPr>
        <p:txBody>
          <a:bodyPr/>
          <a:lstStyle/>
          <a:p>
            <a:r>
              <a:rPr lang="nl-NL" b="0" dirty="0"/>
              <a:t>Het afbreken van (micro)plastics met behulp van enzymen, heel erg ingezoomd</a:t>
            </a:r>
            <a:endParaRPr lang="en-NL" b="0" dirty="0"/>
          </a:p>
        </p:txBody>
      </p:sp>
      <p:pic>
        <p:nvPicPr>
          <p:cNvPr id="4" name="Picture 3" descr="A line of green and blue beads&#10;&#10;Description automatically generated">
            <a:extLst>
              <a:ext uri="{FF2B5EF4-FFF2-40B4-BE49-F238E27FC236}">
                <a16:creationId xmlns:a16="http://schemas.microsoft.com/office/drawing/2014/main" id="{DAF9808D-6728-FD01-1B8F-3FEE2D90CF48}"/>
              </a:ext>
            </a:extLst>
          </p:cNvPr>
          <p:cNvPicPr>
            <a:picLocks noChangeAspect="1"/>
          </p:cNvPicPr>
          <p:nvPr/>
        </p:nvPicPr>
        <p:blipFill>
          <a:blip r:embed="rId2">
            <a:extLst>
              <a:ext uri="{28A0092B-C50C-407E-A947-70E740481C1C}">
                <a14:useLocalDpi xmlns:a14="http://schemas.microsoft.com/office/drawing/2010/main" val="0"/>
              </a:ext>
            </a:extLst>
          </a:blip>
          <a:srcRect l="9080" t="9473" r="6772" b="61173"/>
          <a:stretch/>
        </p:blipFill>
        <p:spPr>
          <a:xfrm>
            <a:off x="2415786" y="1660228"/>
            <a:ext cx="4320333" cy="1054937"/>
          </a:xfrm>
          <a:prstGeom prst="rect">
            <a:avLst/>
          </a:prstGeom>
        </p:spPr>
      </p:pic>
      <p:pic>
        <p:nvPicPr>
          <p:cNvPr id="5" name="Picture 4" descr="A line of green and blue beads&#10;&#10;Description automatically generated">
            <a:extLst>
              <a:ext uri="{FF2B5EF4-FFF2-40B4-BE49-F238E27FC236}">
                <a16:creationId xmlns:a16="http://schemas.microsoft.com/office/drawing/2014/main" id="{A92B0BF4-3E47-8226-005D-0F6E1233D11A}"/>
              </a:ext>
            </a:extLst>
          </p:cNvPr>
          <p:cNvPicPr>
            <a:picLocks noChangeAspect="1"/>
          </p:cNvPicPr>
          <p:nvPr/>
        </p:nvPicPr>
        <p:blipFill>
          <a:blip r:embed="rId2">
            <a:extLst>
              <a:ext uri="{28A0092B-C50C-407E-A947-70E740481C1C}">
                <a14:useLocalDpi xmlns:a14="http://schemas.microsoft.com/office/drawing/2010/main" val="0"/>
              </a:ext>
            </a:extLst>
          </a:blip>
          <a:srcRect l="669" t="55332" r="67837" b="15314"/>
          <a:stretch/>
        </p:blipFill>
        <p:spPr>
          <a:xfrm>
            <a:off x="6917914" y="3339428"/>
            <a:ext cx="663503" cy="432881"/>
          </a:xfrm>
          <a:prstGeom prst="rect">
            <a:avLst/>
          </a:prstGeom>
        </p:spPr>
      </p:pic>
      <p:pic>
        <p:nvPicPr>
          <p:cNvPr id="6" name="Picture 5" descr="A line of green and blue beads&#10;&#10;Description automatically generated">
            <a:extLst>
              <a:ext uri="{FF2B5EF4-FFF2-40B4-BE49-F238E27FC236}">
                <a16:creationId xmlns:a16="http://schemas.microsoft.com/office/drawing/2014/main" id="{CAA332B0-2BAB-9123-6540-7635A9D0AA88}"/>
              </a:ext>
            </a:extLst>
          </p:cNvPr>
          <p:cNvPicPr>
            <a:picLocks noChangeAspect="1"/>
          </p:cNvPicPr>
          <p:nvPr/>
        </p:nvPicPr>
        <p:blipFill>
          <a:blip r:embed="rId2">
            <a:extLst>
              <a:ext uri="{28A0092B-C50C-407E-A947-70E740481C1C}">
                <a14:useLocalDpi xmlns:a14="http://schemas.microsoft.com/office/drawing/2010/main" val="0"/>
              </a:ext>
            </a:extLst>
          </a:blip>
          <a:srcRect l="670" t="55332" r="78110" b="15314"/>
          <a:stretch/>
        </p:blipFill>
        <p:spPr>
          <a:xfrm>
            <a:off x="7934410" y="3772309"/>
            <a:ext cx="447062" cy="432881"/>
          </a:xfrm>
          <a:prstGeom prst="rect">
            <a:avLst/>
          </a:prstGeom>
        </p:spPr>
      </p:pic>
      <p:pic>
        <p:nvPicPr>
          <p:cNvPr id="7" name="Picture 6" descr="A line of green and blue balls&#10;&#10;Description automatically generated">
            <a:extLst>
              <a:ext uri="{FF2B5EF4-FFF2-40B4-BE49-F238E27FC236}">
                <a16:creationId xmlns:a16="http://schemas.microsoft.com/office/drawing/2014/main" id="{7D63CD7D-008C-38A1-CA57-A1D7218C122A}"/>
              </a:ext>
            </a:extLst>
          </p:cNvPr>
          <p:cNvPicPr>
            <a:picLocks noChangeAspect="1"/>
          </p:cNvPicPr>
          <p:nvPr/>
        </p:nvPicPr>
        <p:blipFill>
          <a:blip r:embed="rId3">
            <a:extLst>
              <a:ext uri="{28A0092B-C50C-407E-A947-70E740481C1C}">
                <a14:useLocalDpi xmlns:a14="http://schemas.microsoft.com/office/drawing/2010/main" val="0"/>
              </a:ext>
            </a:extLst>
          </a:blip>
          <a:srcRect l="46099" t="12438" r="8156" b="65423"/>
          <a:stretch/>
        </p:blipFill>
        <p:spPr>
          <a:xfrm>
            <a:off x="411835" y="3346985"/>
            <a:ext cx="2470385" cy="836927"/>
          </a:xfrm>
          <a:prstGeom prst="rect">
            <a:avLst/>
          </a:prstGeom>
        </p:spPr>
      </p:pic>
      <p:pic>
        <p:nvPicPr>
          <p:cNvPr id="8" name="Picture 7" descr="A line of green and blue beads&#10;&#10;Description automatically generated">
            <a:extLst>
              <a:ext uri="{FF2B5EF4-FFF2-40B4-BE49-F238E27FC236}">
                <a16:creationId xmlns:a16="http://schemas.microsoft.com/office/drawing/2014/main" id="{18FF86BC-F021-AA89-B808-4E23173B50DD}"/>
              </a:ext>
            </a:extLst>
          </p:cNvPr>
          <p:cNvPicPr>
            <a:picLocks noChangeAspect="1"/>
          </p:cNvPicPr>
          <p:nvPr/>
        </p:nvPicPr>
        <p:blipFill>
          <a:blip r:embed="rId2">
            <a:extLst>
              <a:ext uri="{28A0092B-C50C-407E-A947-70E740481C1C}">
                <a14:useLocalDpi xmlns:a14="http://schemas.microsoft.com/office/drawing/2010/main" val="0"/>
              </a:ext>
            </a:extLst>
          </a:blip>
          <a:srcRect l="669" t="55332" r="57676" b="15314"/>
          <a:stretch/>
        </p:blipFill>
        <p:spPr>
          <a:xfrm>
            <a:off x="5822996" y="3907327"/>
            <a:ext cx="877571" cy="432881"/>
          </a:xfrm>
          <a:prstGeom prst="rect">
            <a:avLst/>
          </a:prstGeom>
        </p:spPr>
      </p:pic>
      <p:pic>
        <p:nvPicPr>
          <p:cNvPr id="10" name="Picture 9" descr="A line of green and blue beads&#10;&#10;Description automatically generated">
            <a:extLst>
              <a:ext uri="{FF2B5EF4-FFF2-40B4-BE49-F238E27FC236}">
                <a16:creationId xmlns:a16="http://schemas.microsoft.com/office/drawing/2014/main" id="{7B573A50-B158-7380-5377-2E75837E4A3D}"/>
              </a:ext>
            </a:extLst>
          </p:cNvPr>
          <p:cNvPicPr>
            <a:picLocks noChangeAspect="1"/>
          </p:cNvPicPr>
          <p:nvPr/>
        </p:nvPicPr>
        <p:blipFill>
          <a:blip r:embed="rId2">
            <a:extLst>
              <a:ext uri="{28A0092B-C50C-407E-A947-70E740481C1C}">
                <a14:useLocalDpi xmlns:a14="http://schemas.microsoft.com/office/drawing/2010/main" val="0"/>
              </a:ext>
            </a:extLst>
          </a:blip>
          <a:srcRect l="669" t="55332" r="47511" b="15314"/>
          <a:stretch/>
        </p:blipFill>
        <p:spPr>
          <a:xfrm>
            <a:off x="4438689" y="3330987"/>
            <a:ext cx="1091744" cy="432881"/>
          </a:xfrm>
          <a:prstGeom prst="rect">
            <a:avLst/>
          </a:prstGeom>
        </p:spPr>
      </p:pic>
      <p:pic>
        <p:nvPicPr>
          <p:cNvPr id="12" name="Picture 11" descr="A line of green and blue balls&#10;&#10;Description automatically generated">
            <a:extLst>
              <a:ext uri="{FF2B5EF4-FFF2-40B4-BE49-F238E27FC236}">
                <a16:creationId xmlns:a16="http://schemas.microsoft.com/office/drawing/2014/main" id="{E63C24D5-6CDB-CE71-39A3-70B1A04CD8FF}"/>
              </a:ext>
            </a:extLst>
          </p:cNvPr>
          <p:cNvPicPr>
            <a:picLocks noChangeAspect="1"/>
          </p:cNvPicPr>
          <p:nvPr/>
        </p:nvPicPr>
        <p:blipFill>
          <a:blip r:embed="rId4">
            <a:extLst>
              <a:ext uri="{28A0092B-C50C-407E-A947-70E740481C1C}">
                <a14:useLocalDpi xmlns:a14="http://schemas.microsoft.com/office/drawing/2010/main" val="0"/>
              </a:ext>
            </a:extLst>
          </a:blip>
          <a:srcRect l="8546" t="63579" r="23889" b="12037"/>
          <a:stretch/>
        </p:blipFill>
        <p:spPr>
          <a:xfrm>
            <a:off x="2918038" y="3965095"/>
            <a:ext cx="1484834" cy="375113"/>
          </a:xfrm>
          <a:prstGeom prst="rect">
            <a:avLst/>
          </a:prstGeom>
        </p:spPr>
      </p:pic>
      <p:sp>
        <p:nvSpPr>
          <p:cNvPr id="13" name="Arrow: Down 12">
            <a:extLst>
              <a:ext uri="{FF2B5EF4-FFF2-40B4-BE49-F238E27FC236}">
                <a16:creationId xmlns:a16="http://schemas.microsoft.com/office/drawing/2014/main" id="{E6CBBA25-D446-D639-970A-D5C45F38D7D3}"/>
              </a:ext>
            </a:extLst>
          </p:cNvPr>
          <p:cNvSpPr/>
          <p:nvPr/>
        </p:nvSpPr>
        <p:spPr>
          <a:xfrm>
            <a:off x="4382504" y="2589681"/>
            <a:ext cx="378992" cy="480343"/>
          </a:xfrm>
          <a:prstGeom prst="downArrow">
            <a:avLst/>
          </a:prstGeom>
          <a:solidFill>
            <a:srgbClr val="F9C4B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nl-NL" sz="1350">
              <a:solidFill>
                <a:prstClr val="white"/>
              </a:solidFill>
              <a:latin typeface="Aptos" panose="02110004020202020204"/>
            </a:endParaRPr>
          </a:p>
        </p:txBody>
      </p:sp>
      <p:sp>
        <p:nvSpPr>
          <p:cNvPr id="14" name="TextBox 13">
            <a:extLst>
              <a:ext uri="{FF2B5EF4-FFF2-40B4-BE49-F238E27FC236}">
                <a16:creationId xmlns:a16="http://schemas.microsoft.com/office/drawing/2014/main" id="{EC860C5E-8A8F-EE13-756F-76D62A1D0AC9}"/>
              </a:ext>
            </a:extLst>
          </p:cNvPr>
          <p:cNvSpPr txBox="1"/>
          <p:nvPr/>
        </p:nvSpPr>
        <p:spPr>
          <a:xfrm>
            <a:off x="6747963" y="1920222"/>
            <a:ext cx="1633509" cy="338554"/>
          </a:xfrm>
          <a:prstGeom prst="rect">
            <a:avLst/>
          </a:prstGeom>
          <a:noFill/>
        </p:spPr>
        <p:txBody>
          <a:bodyPr wrap="square" rtlCol="0">
            <a:spAutoFit/>
          </a:bodyPr>
          <a:lstStyle/>
          <a:p>
            <a:pPr defTabSz="685800"/>
            <a:r>
              <a:rPr lang="en-US" sz="1600" dirty="0" err="1">
                <a:solidFill>
                  <a:prstClr val="black"/>
                </a:solidFill>
                <a:cs typeface="72 Light" panose="020B0303030000000003" pitchFamily="34" charset="0"/>
              </a:rPr>
              <a:t>Polymeer</a:t>
            </a:r>
            <a:endParaRPr lang="nl-NL" sz="1600" dirty="0">
              <a:solidFill>
                <a:prstClr val="black"/>
              </a:solidFill>
              <a:cs typeface="72 Light" panose="020B0303030000000003" pitchFamily="34" charset="0"/>
            </a:endParaRPr>
          </a:p>
        </p:txBody>
      </p:sp>
      <p:sp>
        <p:nvSpPr>
          <p:cNvPr id="15" name="TextBox 14">
            <a:extLst>
              <a:ext uri="{FF2B5EF4-FFF2-40B4-BE49-F238E27FC236}">
                <a16:creationId xmlns:a16="http://schemas.microsoft.com/office/drawing/2014/main" id="{DAC940AD-4C5A-04F8-852B-A97EBB780B1B}"/>
              </a:ext>
            </a:extLst>
          </p:cNvPr>
          <p:cNvSpPr txBox="1"/>
          <p:nvPr/>
        </p:nvSpPr>
        <p:spPr>
          <a:xfrm>
            <a:off x="4984561" y="2589681"/>
            <a:ext cx="936287" cy="338554"/>
          </a:xfrm>
          <a:prstGeom prst="rect">
            <a:avLst/>
          </a:prstGeom>
          <a:noFill/>
        </p:spPr>
        <p:txBody>
          <a:bodyPr wrap="square" rtlCol="0">
            <a:spAutoFit/>
          </a:bodyPr>
          <a:lstStyle/>
          <a:p>
            <a:pPr defTabSz="685800"/>
            <a:r>
              <a:rPr lang="en-US" sz="1600" dirty="0">
                <a:solidFill>
                  <a:prstClr val="black"/>
                </a:solidFill>
                <a:cs typeface="72 Light" panose="020B0303030000000003" pitchFamily="34" charset="0"/>
              </a:rPr>
              <a:t>+ </a:t>
            </a:r>
            <a:r>
              <a:rPr lang="en-US" sz="1600" dirty="0" err="1">
                <a:solidFill>
                  <a:prstClr val="black"/>
                </a:solidFill>
                <a:cs typeface="72 Light" panose="020B0303030000000003" pitchFamily="34" charset="0"/>
              </a:rPr>
              <a:t>Enzym</a:t>
            </a:r>
            <a:endParaRPr lang="nl-NL" sz="1600" dirty="0">
              <a:solidFill>
                <a:prstClr val="black"/>
              </a:solidFill>
              <a:cs typeface="72 Light" panose="020B0303030000000003" pitchFamily="34" charset="0"/>
            </a:endParaRPr>
          </a:p>
        </p:txBody>
      </p:sp>
      <p:sp>
        <p:nvSpPr>
          <p:cNvPr id="16" name="TextBox 15">
            <a:extLst>
              <a:ext uri="{FF2B5EF4-FFF2-40B4-BE49-F238E27FC236}">
                <a16:creationId xmlns:a16="http://schemas.microsoft.com/office/drawing/2014/main" id="{BFA706F6-7781-1902-98D0-9CA4D1927748}"/>
              </a:ext>
            </a:extLst>
          </p:cNvPr>
          <p:cNvSpPr txBox="1"/>
          <p:nvPr/>
        </p:nvSpPr>
        <p:spPr>
          <a:xfrm>
            <a:off x="7528337" y="4059422"/>
            <a:ext cx="1633509" cy="338554"/>
          </a:xfrm>
          <a:prstGeom prst="rect">
            <a:avLst/>
          </a:prstGeom>
          <a:noFill/>
        </p:spPr>
        <p:txBody>
          <a:bodyPr wrap="square" rtlCol="0">
            <a:spAutoFit/>
          </a:bodyPr>
          <a:lstStyle/>
          <a:p>
            <a:pPr algn="ctr" defTabSz="685800"/>
            <a:r>
              <a:rPr lang="en-US" sz="1600" dirty="0" err="1">
                <a:solidFill>
                  <a:prstClr val="black"/>
                </a:solidFill>
                <a:cs typeface="72 Light" panose="020B0303030000000003" pitchFamily="34" charset="0"/>
              </a:rPr>
              <a:t>Monomeer</a:t>
            </a:r>
            <a:endParaRPr lang="nl-NL" sz="1600" dirty="0">
              <a:solidFill>
                <a:prstClr val="black"/>
              </a:solidFill>
              <a:cs typeface="72 Light" panose="020B0303030000000003" pitchFamily="34" charset="0"/>
            </a:endParaRPr>
          </a:p>
        </p:txBody>
      </p:sp>
      <p:sp>
        <p:nvSpPr>
          <p:cNvPr id="18" name="TextBox 17">
            <a:extLst>
              <a:ext uri="{FF2B5EF4-FFF2-40B4-BE49-F238E27FC236}">
                <a16:creationId xmlns:a16="http://schemas.microsoft.com/office/drawing/2014/main" id="{F3B32560-8B1F-70D6-A56F-BAE3B9ECF3B8}"/>
              </a:ext>
            </a:extLst>
          </p:cNvPr>
          <p:cNvSpPr txBox="1"/>
          <p:nvPr/>
        </p:nvSpPr>
        <p:spPr>
          <a:xfrm>
            <a:off x="223710" y="3000874"/>
            <a:ext cx="2584447" cy="338554"/>
          </a:xfrm>
          <a:prstGeom prst="rect">
            <a:avLst/>
          </a:prstGeom>
          <a:noFill/>
        </p:spPr>
        <p:txBody>
          <a:bodyPr wrap="square" rtlCol="0">
            <a:spAutoFit/>
          </a:bodyPr>
          <a:lstStyle/>
          <a:p>
            <a:pPr algn="ctr" defTabSz="685800"/>
            <a:r>
              <a:rPr lang="en-US" sz="1600" dirty="0" err="1">
                <a:solidFill>
                  <a:prstClr val="black"/>
                </a:solidFill>
                <a:cs typeface="72 Light" panose="020B0303030000000003" pitchFamily="34" charset="0"/>
              </a:rPr>
              <a:t>Korter</a:t>
            </a:r>
            <a:r>
              <a:rPr lang="en-US" sz="1600" dirty="0">
                <a:solidFill>
                  <a:prstClr val="black"/>
                </a:solidFill>
                <a:cs typeface="72 Light" panose="020B0303030000000003" pitchFamily="34" charset="0"/>
              </a:rPr>
              <a:t> </a:t>
            </a:r>
            <a:r>
              <a:rPr lang="en-US" sz="1600" dirty="0" err="1">
                <a:solidFill>
                  <a:prstClr val="black"/>
                </a:solidFill>
                <a:cs typeface="72 Light" panose="020B0303030000000003" pitchFamily="34" charset="0"/>
              </a:rPr>
              <a:t>polymeer</a:t>
            </a:r>
            <a:endParaRPr lang="en-US" sz="1600" dirty="0">
              <a:solidFill>
                <a:prstClr val="black"/>
              </a:solidFill>
              <a:cs typeface="72 Light" panose="020B0303030000000003" pitchFamily="34" charset="0"/>
            </a:endParaRPr>
          </a:p>
        </p:txBody>
      </p:sp>
    </p:spTree>
    <p:extLst>
      <p:ext uri="{BB962C8B-B14F-4D97-AF65-F5344CB8AC3E}">
        <p14:creationId xmlns:p14="http://schemas.microsoft.com/office/powerpoint/2010/main" val="3561696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DEC013-4960-3A12-097C-2A548269FC1F}"/>
              </a:ext>
            </a:extLst>
          </p:cNvPr>
          <p:cNvSpPr>
            <a:spLocks noGrp="1"/>
          </p:cNvSpPr>
          <p:nvPr>
            <p:ph type="title"/>
          </p:nvPr>
        </p:nvSpPr>
        <p:spPr/>
        <p:txBody>
          <a:bodyPr/>
          <a:lstStyle/>
          <a:p>
            <a:r>
              <a:rPr lang="en-US" dirty="0"/>
              <a:t>Grote </a:t>
            </a:r>
            <a:r>
              <a:rPr lang="en-US" dirty="0" err="1"/>
              <a:t>kansrijke</a:t>
            </a:r>
            <a:r>
              <a:rPr lang="en-US" dirty="0"/>
              <a:t> </a:t>
            </a:r>
            <a:r>
              <a:rPr lang="en-US" dirty="0" err="1"/>
              <a:t>plekken</a:t>
            </a:r>
            <a:endParaRPr lang="nl-NL" dirty="0"/>
          </a:p>
        </p:txBody>
      </p:sp>
      <p:sp>
        <p:nvSpPr>
          <p:cNvPr id="3" name="Slide Number Placeholder 2">
            <a:extLst>
              <a:ext uri="{FF2B5EF4-FFF2-40B4-BE49-F238E27FC236}">
                <a16:creationId xmlns:a16="http://schemas.microsoft.com/office/drawing/2014/main" id="{CBF5DD34-B868-8CE2-90BB-0C13CBA8D8C2}"/>
              </a:ext>
            </a:extLst>
          </p:cNvPr>
          <p:cNvSpPr>
            <a:spLocks noGrp="1"/>
          </p:cNvSpPr>
          <p:nvPr>
            <p:ph type="sldNum" sz="quarter" idx="12"/>
          </p:nvPr>
        </p:nvSpPr>
        <p:spPr/>
        <p:txBody>
          <a:bodyPr/>
          <a:lstStyle/>
          <a:p>
            <a:fld id="{B6F15528-21DE-4FAA-801E-634DDDAF4B2B}" type="slidenum">
              <a:rPr lang="en-NL" smtClean="0"/>
              <a:pPr/>
              <a:t>16</a:t>
            </a:fld>
            <a:endParaRPr lang="en-NL" dirty="0"/>
          </a:p>
        </p:txBody>
      </p:sp>
      <p:sp>
        <p:nvSpPr>
          <p:cNvPr id="6" name="Text Placeholder 5">
            <a:extLst>
              <a:ext uri="{FF2B5EF4-FFF2-40B4-BE49-F238E27FC236}">
                <a16:creationId xmlns:a16="http://schemas.microsoft.com/office/drawing/2014/main" id="{F942877A-F617-C39C-3C3E-6533BAB6A95B}"/>
              </a:ext>
            </a:extLst>
          </p:cNvPr>
          <p:cNvSpPr>
            <a:spLocks noGrp="1"/>
          </p:cNvSpPr>
          <p:nvPr>
            <p:ph type="body" sz="quarter" idx="14"/>
          </p:nvPr>
        </p:nvSpPr>
        <p:spPr>
          <a:xfrm>
            <a:off x="324808" y="1370910"/>
            <a:ext cx="8179799" cy="2252663"/>
          </a:xfrm>
        </p:spPr>
        <p:txBody>
          <a:bodyPr/>
          <a:lstStyle/>
          <a:p>
            <a:pPr indent="0">
              <a:buNone/>
            </a:pPr>
            <a:r>
              <a:rPr lang="en-US" dirty="0"/>
              <a:t>Dit </a:t>
            </a:r>
            <a:r>
              <a:rPr lang="en-US" dirty="0" err="1"/>
              <a:t>onderzoek</a:t>
            </a:r>
            <a:r>
              <a:rPr lang="en-US" dirty="0"/>
              <a:t> </a:t>
            </a:r>
            <a:r>
              <a:rPr lang="en-US" dirty="0" err="1"/>
              <a:t>kan</a:t>
            </a:r>
            <a:r>
              <a:rPr lang="en-US" dirty="0"/>
              <a:t> </a:t>
            </a:r>
            <a:r>
              <a:rPr lang="en-US" dirty="0" err="1"/>
              <a:t>helpen</a:t>
            </a:r>
            <a:r>
              <a:rPr lang="en-US" dirty="0"/>
              <a:t> op </a:t>
            </a:r>
            <a:r>
              <a:rPr lang="en-US" dirty="0" err="1"/>
              <a:t>plekken</a:t>
            </a:r>
            <a:r>
              <a:rPr lang="en-US" dirty="0"/>
              <a:t> </a:t>
            </a:r>
            <a:r>
              <a:rPr lang="en-US" dirty="0" err="1"/>
              <a:t>waar</a:t>
            </a:r>
            <a:r>
              <a:rPr lang="en-US" dirty="0"/>
              <a:t> </a:t>
            </a:r>
            <a:r>
              <a:rPr lang="en-US" dirty="0" err="1"/>
              <a:t>veel</a:t>
            </a:r>
            <a:r>
              <a:rPr lang="en-US" dirty="0"/>
              <a:t> microplastics </a:t>
            </a:r>
            <a:r>
              <a:rPr lang="en-US" dirty="0" err="1"/>
              <a:t>ontstaan</a:t>
            </a:r>
            <a:endParaRPr lang="en-US" dirty="0"/>
          </a:p>
          <a:p>
            <a:pPr indent="0">
              <a:buNone/>
            </a:pPr>
            <a:endParaRPr lang="en-US" dirty="0"/>
          </a:p>
          <a:p>
            <a:pPr marL="342900" indent="-342900"/>
            <a:r>
              <a:rPr lang="en-US" dirty="0" err="1"/>
              <a:t>Wasmachines</a:t>
            </a:r>
            <a:r>
              <a:rPr lang="en-US" dirty="0"/>
              <a:t> (</a:t>
            </a:r>
            <a:r>
              <a:rPr lang="en-US" dirty="0" err="1"/>
              <a:t>kledingvezels</a:t>
            </a:r>
            <a:r>
              <a:rPr lang="en-US" dirty="0"/>
              <a:t>)</a:t>
            </a:r>
          </a:p>
          <a:p>
            <a:pPr marL="342900" indent="-342900"/>
            <a:r>
              <a:rPr lang="en-US" dirty="0" err="1"/>
              <a:t>Rioolwaterzuiveringen</a:t>
            </a:r>
            <a:endParaRPr lang="en-US" dirty="0"/>
          </a:p>
          <a:p>
            <a:pPr marL="342900" indent="-342900"/>
            <a:r>
              <a:rPr lang="en-US" dirty="0"/>
              <a:t>Compost </a:t>
            </a:r>
            <a:r>
              <a:rPr lang="en-US" dirty="0" err="1"/>
              <a:t>en</a:t>
            </a:r>
            <a:r>
              <a:rPr lang="en-US" dirty="0"/>
              <a:t> </a:t>
            </a:r>
            <a:r>
              <a:rPr lang="en-US" dirty="0" err="1"/>
              <a:t>landbouwgrond</a:t>
            </a:r>
            <a:endParaRPr lang="en-US" dirty="0"/>
          </a:p>
          <a:p>
            <a:pPr marL="342900" indent="-342900"/>
            <a:endParaRPr lang="en-US" dirty="0"/>
          </a:p>
          <a:p>
            <a:pPr indent="0">
              <a:buNone/>
            </a:pPr>
            <a:r>
              <a:rPr lang="en-US" dirty="0">
                <a:sym typeface="Wingdings" panose="05000000000000000000" pitchFamily="2" charset="2"/>
              </a:rPr>
              <a:t> Water </a:t>
            </a:r>
            <a:r>
              <a:rPr lang="en-US" dirty="0" err="1">
                <a:sym typeface="Wingdings" panose="05000000000000000000" pitchFamily="2" charset="2"/>
              </a:rPr>
              <a:t>wordt</a:t>
            </a:r>
            <a:r>
              <a:rPr lang="en-US" dirty="0">
                <a:sym typeface="Wingdings" panose="05000000000000000000" pitchFamily="2" charset="2"/>
              </a:rPr>
              <a:t> </a:t>
            </a:r>
            <a:r>
              <a:rPr lang="en-US" dirty="0" err="1">
                <a:sym typeface="Wingdings" panose="05000000000000000000" pitchFamily="2" charset="2"/>
              </a:rPr>
              <a:t>schoner</a:t>
            </a:r>
            <a:r>
              <a:rPr lang="en-US" dirty="0">
                <a:sym typeface="Wingdings" panose="05000000000000000000" pitchFamily="2" charset="2"/>
              </a:rPr>
              <a:t> </a:t>
            </a:r>
            <a:r>
              <a:rPr lang="en-US" dirty="0" err="1">
                <a:sym typeface="Wingdings" panose="05000000000000000000" pitchFamily="2" charset="2"/>
              </a:rPr>
              <a:t>voordat</a:t>
            </a:r>
            <a:r>
              <a:rPr lang="en-US" dirty="0">
                <a:sym typeface="Wingdings" panose="05000000000000000000" pitchFamily="2" charset="2"/>
              </a:rPr>
              <a:t> het de </a:t>
            </a:r>
            <a:r>
              <a:rPr lang="en-US" dirty="0" err="1">
                <a:sym typeface="Wingdings" panose="05000000000000000000" pitchFamily="2" charset="2"/>
              </a:rPr>
              <a:t>natuur</a:t>
            </a:r>
            <a:r>
              <a:rPr lang="en-US" dirty="0">
                <a:sym typeface="Wingdings" panose="05000000000000000000" pitchFamily="2" charset="2"/>
              </a:rPr>
              <a:t> in </a:t>
            </a:r>
            <a:r>
              <a:rPr lang="en-US" dirty="0" err="1">
                <a:sym typeface="Wingdings" panose="05000000000000000000" pitchFamily="2" charset="2"/>
              </a:rPr>
              <a:t>gaat</a:t>
            </a:r>
            <a:r>
              <a:rPr lang="en-US" dirty="0">
                <a:sym typeface="Wingdings" panose="05000000000000000000" pitchFamily="2" charset="2"/>
              </a:rPr>
              <a:t>!</a:t>
            </a:r>
            <a:endParaRPr lang="en-US" dirty="0"/>
          </a:p>
          <a:p>
            <a:pPr marL="342900" indent="-342900"/>
            <a:endParaRPr lang="nl-NL" dirty="0"/>
          </a:p>
        </p:txBody>
      </p:sp>
      <p:pic>
        <p:nvPicPr>
          <p:cNvPr id="7" name="Picture 6" descr="A collection of objects on a white background&#10;&#10;AI-generated content may be incorrect.">
            <a:extLst>
              <a:ext uri="{FF2B5EF4-FFF2-40B4-BE49-F238E27FC236}">
                <a16:creationId xmlns:a16="http://schemas.microsoft.com/office/drawing/2014/main" id="{9A8BEE41-A9FD-EFAD-C42B-FA6FBBD7713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160" t="10635" r="60046" b="54425"/>
          <a:stretch/>
        </p:blipFill>
        <p:spPr>
          <a:xfrm>
            <a:off x="6562017" y="1859587"/>
            <a:ext cx="1820578" cy="1854257"/>
          </a:xfrm>
          <a:prstGeom prst="rect">
            <a:avLst/>
          </a:prstGeom>
        </p:spPr>
      </p:pic>
    </p:spTree>
    <p:extLst>
      <p:ext uri="{BB962C8B-B14F-4D97-AF65-F5344CB8AC3E}">
        <p14:creationId xmlns:p14="http://schemas.microsoft.com/office/powerpoint/2010/main" val="244772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CA7E-E99F-B0C9-17D0-A4B334F1C6C2}"/>
              </a:ext>
            </a:extLst>
          </p:cNvPr>
          <p:cNvSpPr>
            <a:spLocks noGrp="1"/>
          </p:cNvSpPr>
          <p:nvPr>
            <p:ph type="title"/>
          </p:nvPr>
        </p:nvSpPr>
        <p:spPr/>
        <p:txBody>
          <a:bodyPr/>
          <a:lstStyle/>
          <a:p>
            <a:r>
              <a:rPr lang="en-US" dirty="0"/>
              <a:t>Cristina’s </a:t>
            </a:r>
            <a:r>
              <a:rPr lang="en-US" dirty="0" err="1"/>
              <a:t>werkdag</a:t>
            </a:r>
            <a:endParaRPr lang="nl-NL" dirty="0"/>
          </a:p>
        </p:txBody>
      </p:sp>
      <p:sp>
        <p:nvSpPr>
          <p:cNvPr id="4" name="Text Placeholder 3">
            <a:extLst>
              <a:ext uri="{FF2B5EF4-FFF2-40B4-BE49-F238E27FC236}">
                <a16:creationId xmlns:a16="http://schemas.microsoft.com/office/drawing/2014/main" id="{8CC34E3C-CC97-FD3C-9B3B-0F5806BEAF67}"/>
              </a:ext>
            </a:extLst>
          </p:cNvPr>
          <p:cNvSpPr>
            <a:spLocks noGrp="1"/>
          </p:cNvSpPr>
          <p:nvPr>
            <p:ph type="body" sz="quarter" idx="14"/>
          </p:nvPr>
        </p:nvSpPr>
        <p:spPr>
          <a:xfrm>
            <a:off x="427936" y="1236124"/>
            <a:ext cx="7621190" cy="2252663"/>
          </a:xfrm>
        </p:spPr>
        <p:txBody>
          <a:bodyPr/>
          <a:lstStyle/>
          <a:p>
            <a:pPr indent="0">
              <a:buNone/>
            </a:pPr>
            <a:r>
              <a:rPr lang="en-US" dirty="0"/>
              <a:t>Bij de reactor, </a:t>
            </a:r>
            <a:r>
              <a:rPr lang="en-US" dirty="0" err="1"/>
              <a:t>tijdens</a:t>
            </a:r>
            <a:r>
              <a:rPr lang="en-US" dirty="0"/>
              <a:t> het </a:t>
            </a:r>
            <a:r>
              <a:rPr lang="en-US" dirty="0" err="1"/>
              <a:t>verzamelen</a:t>
            </a:r>
            <a:r>
              <a:rPr lang="en-US" dirty="0"/>
              <a:t> </a:t>
            </a:r>
          </a:p>
          <a:p>
            <a:pPr indent="0">
              <a:buNone/>
            </a:pPr>
            <a:r>
              <a:rPr lang="en-US" dirty="0"/>
              <a:t>van monsters </a:t>
            </a:r>
            <a:r>
              <a:rPr lang="en-US" dirty="0" err="1"/>
              <a:t>voor</a:t>
            </a:r>
            <a:r>
              <a:rPr lang="en-US" dirty="0"/>
              <a:t> </a:t>
            </a:r>
            <a:r>
              <a:rPr lang="en-US" dirty="0" err="1"/>
              <a:t>onderzoek</a:t>
            </a:r>
            <a:endParaRPr lang="nl-NL" dirty="0"/>
          </a:p>
        </p:txBody>
      </p:sp>
      <p:pic>
        <p:nvPicPr>
          <p:cNvPr id="6" name="Picture 5">
            <a:extLst>
              <a:ext uri="{FF2B5EF4-FFF2-40B4-BE49-F238E27FC236}">
                <a16:creationId xmlns:a16="http://schemas.microsoft.com/office/drawing/2014/main" id="{380E2199-8BA8-8912-B142-E1BD795CC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913" y="265380"/>
            <a:ext cx="3257924" cy="2443443"/>
          </a:xfrm>
          <a:prstGeom prst="rect">
            <a:avLst/>
          </a:prstGeom>
        </p:spPr>
      </p:pic>
      <p:pic>
        <p:nvPicPr>
          <p:cNvPr id="8" name="Picture 7">
            <a:extLst>
              <a:ext uri="{FF2B5EF4-FFF2-40B4-BE49-F238E27FC236}">
                <a16:creationId xmlns:a16="http://schemas.microsoft.com/office/drawing/2014/main" id="{8F38F987-7157-5AF6-5CEA-6A675AD7B9BF}"/>
              </a:ext>
            </a:extLst>
          </p:cNvPr>
          <p:cNvPicPr>
            <a:picLocks noChangeAspect="1"/>
          </p:cNvPicPr>
          <p:nvPr/>
        </p:nvPicPr>
        <p:blipFill>
          <a:blip r:embed="rId3"/>
          <a:stretch>
            <a:fillRect/>
          </a:stretch>
        </p:blipFill>
        <p:spPr>
          <a:xfrm>
            <a:off x="3501283" y="2869845"/>
            <a:ext cx="2766749" cy="2075062"/>
          </a:xfrm>
          <a:prstGeom prst="rect">
            <a:avLst/>
          </a:prstGeom>
        </p:spPr>
      </p:pic>
      <p:pic>
        <p:nvPicPr>
          <p:cNvPr id="10" name="Picture 9">
            <a:extLst>
              <a:ext uri="{FF2B5EF4-FFF2-40B4-BE49-F238E27FC236}">
                <a16:creationId xmlns:a16="http://schemas.microsoft.com/office/drawing/2014/main" id="{B5A27D36-410B-0373-CDCB-3CC9C897A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84" y="2131207"/>
            <a:ext cx="2466035" cy="1849527"/>
          </a:xfrm>
          <a:prstGeom prst="rect">
            <a:avLst/>
          </a:prstGeom>
        </p:spPr>
      </p:pic>
    </p:spTree>
    <p:extLst>
      <p:ext uri="{BB962C8B-B14F-4D97-AF65-F5344CB8AC3E}">
        <p14:creationId xmlns:p14="http://schemas.microsoft.com/office/powerpoint/2010/main" val="3518989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6043-2859-B08D-6BD0-03B47CCE4B87}"/>
              </a:ext>
            </a:extLst>
          </p:cNvPr>
          <p:cNvSpPr>
            <a:spLocks noGrp="1"/>
          </p:cNvSpPr>
          <p:nvPr>
            <p:ph type="title"/>
          </p:nvPr>
        </p:nvSpPr>
        <p:spPr/>
        <p:txBody>
          <a:bodyPr/>
          <a:lstStyle/>
          <a:p>
            <a:r>
              <a:rPr lang="en-US" dirty="0"/>
              <a:t>Cristina in het biolab</a:t>
            </a:r>
            <a:endParaRPr lang="nl-NL" dirty="0"/>
          </a:p>
        </p:txBody>
      </p:sp>
      <p:pic>
        <p:nvPicPr>
          <p:cNvPr id="12" name="Picture 11">
            <a:extLst>
              <a:ext uri="{FF2B5EF4-FFF2-40B4-BE49-F238E27FC236}">
                <a16:creationId xmlns:a16="http://schemas.microsoft.com/office/drawing/2014/main" id="{D56DD8B5-FD96-561B-8096-2622D92DCD74}"/>
              </a:ext>
            </a:extLst>
          </p:cNvPr>
          <p:cNvPicPr>
            <a:picLocks noChangeAspect="1"/>
          </p:cNvPicPr>
          <p:nvPr/>
        </p:nvPicPr>
        <p:blipFill>
          <a:blip r:embed="rId2"/>
          <a:stretch>
            <a:fillRect/>
          </a:stretch>
        </p:blipFill>
        <p:spPr>
          <a:xfrm>
            <a:off x="3523026" y="1592158"/>
            <a:ext cx="2907244" cy="2180433"/>
          </a:xfrm>
          <a:prstGeom prst="rect">
            <a:avLst/>
          </a:prstGeom>
        </p:spPr>
      </p:pic>
      <p:pic>
        <p:nvPicPr>
          <p:cNvPr id="14" name="Picture 13">
            <a:extLst>
              <a:ext uri="{FF2B5EF4-FFF2-40B4-BE49-F238E27FC236}">
                <a16:creationId xmlns:a16="http://schemas.microsoft.com/office/drawing/2014/main" id="{BA126AE6-F9FD-4D26-CECC-52BC95806285}"/>
              </a:ext>
            </a:extLst>
          </p:cNvPr>
          <p:cNvPicPr>
            <a:picLocks noChangeAspect="1"/>
          </p:cNvPicPr>
          <p:nvPr/>
        </p:nvPicPr>
        <p:blipFill>
          <a:blip r:embed="rId3"/>
          <a:stretch>
            <a:fillRect/>
          </a:stretch>
        </p:blipFill>
        <p:spPr>
          <a:xfrm>
            <a:off x="6781107" y="1161310"/>
            <a:ext cx="2144200" cy="2853380"/>
          </a:xfrm>
          <a:prstGeom prst="rect">
            <a:avLst/>
          </a:prstGeom>
        </p:spPr>
      </p:pic>
      <p:pic>
        <p:nvPicPr>
          <p:cNvPr id="9" name="Picture 8">
            <a:extLst>
              <a:ext uri="{FF2B5EF4-FFF2-40B4-BE49-F238E27FC236}">
                <a16:creationId xmlns:a16="http://schemas.microsoft.com/office/drawing/2014/main" id="{4DF1977B-1179-B14B-16AB-8B7984940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97" y="1570014"/>
            <a:ext cx="2907244" cy="2180433"/>
          </a:xfrm>
          <a:prstGeom prst="rect">
            <a:avLst/>
          </a:prstGeom>
        </p:spPr>
      </p:pic>
    </p:spTree>
    <p:extLst>
      <p:ext uri="{BB962C8B-B14F-4D97-AF65-F5344CB8AC3E}">
        <p14:creationId xmlns:p14="http://schemas.microsoft.com/office/powerpoint/2010/main" val="3728116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D00E-BE13-3480-1937-771BED505CC9}"/>
              </a:ext>
            </a:extLst>
          </p:cNvPr>
          <p:cNvSpPr>
            <a:spLocks noGrp="1"/>
          </p:cNvSpPr>
          <p:nvPr>
            <p:ph type="title"/>
          </p:nvPr>
        </p:nvSpPr>
        <p:spPr>
          <a:xfrm>
            <a:off x="381002" y="741046"/>
            <a:ext cx="3809999" cy="906986"/>
          </a:xfrm>
        </p:spPr>
        <p:txBody>
          <a:bodyPr wrap="square">
            <a:normAutofit/>
          </a:bodyPr>
          <a:lstStyle/>
          <a:p>
            <a:r>
              <a:rPr lang="en-US" sz="2600" dirty="0"/>
              <a:t>DOE &amp; ONTDEK</a:t>
            </a:r>
            <a:br>
              <a:rPr lang="en-US" sz="2600" dirty="0"/>
            </a:br>
            <a:r>
              <a:rPr lang="en-US" sz="2600" dirty="0"/>
              <a:t>Microplastic detective</a:t>
            </a:r>
            <a:endParaRPr lang="nl-NL" sz="2600" dirty="0"/>
          </a:p>
        </p:txBody>
      </p:sp>
      <p:pic>
        <p:nvPicPr>
          <p:cNvPr id="8" name="Picture Placeholder 7">
            <a:extLst>
              <a:ext uri="{FF2B5EF4-FFF2-40B4-BE49-F238E27FC236}">
                <a16:creationId xmlns:a16="http://schemas.microsoft.com/office/drawing/2014/main" id="{1929FDB6-208F-250B-3EF8-FE94575B9837}"/>
              </a:ext>
            </a:extLst>
          </p:cNvPr>
          <p:cNvPicPr>
            <a:picLocks noGrp="1" noChangeAspect="1"/>
          </p:cNvPicPr>
          <p:nvPr>
            <p:ph type="pic" sz="quarter" idx="16"/>
          </p:nvPr>
        </p:nvPicPr>
        <p:blipFill>
          <a:blip r:embed="rId2"/>
          <a:srcRect r="41974" b="3"/>
          <a:stretch>
            <a:fillRect/>
          </a:stretch>
        </p:blipFill>
        <p:spPr bwMode="auto">
          <a:xfrm>
            <a:off x="4953000" y="379810"/>
            <a:ext cx="3810000" cy="4382690"/>
          </a:xfrm>
          <a:prstGeom prst="rect">
            <a:avLst/>
          </a:prstGeom>
          <a:solidFill>
            <a:srgbClr val="FFFFFF"/>
          </a:solidFill>
        </p:spPr>
      </p:pic>
      <p:sp>
        <p:nvSpPr>
          <p:cNvPr id="5" name="Text Placeholder 4">
            <a:extLst>
              <a:ext uri="{FF2B5EF4-FFF2-40B4-BE49-F238E27FC236}">
                <a16:creationId xmlns:a16="http://schemas.microsoft.com/office/drawing/2014/main" id="{C931604C-A10F-56DC-A02F-900617BF3122}"/>
              </a:ext>
            </a:extLst>
          </p:cNvPr>
          <p:cNvSpPr>
            <a:spLocks noGrp="1"/>
          </p:cNvSpPr>
          <p:nvPr>
            <p:ph type="body" sz="quarter" idx="18"/>
          </p:nvPr>
        </p:nvSpPr>
        <p:spPr>
          <a:xfrm>
            <a:off x="379810" y="1865710"/>
            <a:ext cx="4191000" cy="2138253"/>
          </a:xfrm>
        </p:spPr>
        <p:txBody>
          <a:bodyPr wrap="square">
            <a:normAutofit fontScale="92500" lnSpcReduction="20000"/>
          </a:bodyPr>
          <a:lstStyle/>
          <a:p>
            <a:pPr indent="0">
              <a:spcAft>
                <a:spcPts val="600"/>
              </a:spcAft>
              <a:buNone/>
            </a:pPr>
            <a:endParaRPr lang="en-US" dirty="0"/>
          </a:p>
          <a:p>
            <a:pPr indent="0">
              <a:spcAft>
                <a:spcPts val="600"/>
              </a:spcAft>
              <a:buNone/>
            </a:pPr>
            <a:r>
              <a:rPr lang="en-US" dirty="0" err="1"/>
              <a:t>Stellingen</a:t>
            </a:r>
            <a:r>
              <a:rPr lang="en-US" dirty="0"/>
              <a:t> – Microplastics &amp; </a:t>
            </a:r>
            <a:r>
              <a:rPr lang="en-US" dirty="0" err="1"/>
              <a:t>jouw</a:t>
            </a:r>
            <a:r>
              <a:rPr lang="en-US" dirty="0"/>
              <a:t> impact</a:t>
            </a:r>
          </a:p>
          <a:p>
            <a:pPr indent="0">
              <a:spcAft>
                <a:spcPts val="600"/>
              </a:spcAft>
              <a:buNone/>
            </a:pPr>
            <a:endParaRPr lang="en-US" dirty="0"/>
          </a:p>
          <a:p>
            <a:pPr indent="0">
              <a:spcAft>
                <a:spcPts val="600"/>
              </a:spcAft>
              <a:buNone/>
            </a:pPr>
            <a:r>
              <a:rPr lang="en-US" dirty="0" err="1"/>
              <a:t>Opdracht</a:t>
            </a:r>
            <a:r>
              <a:rPr lang="en-US" dirty="0"/>
              <a:t> – Microplastic detective; Denk </a:t>
            </a:r>
            <a:r>
              <a:rPr lang="en-US" dirty="0" err="1"/>
              <a:t>als</a:t>
            </a:r>
            <a:r>
              <a:rPr lang="en-US" dirty="0"/>
              <a:t> </a:t>
            </a:r>
            <a:r>
              <a:rPr lang="en-US" dirty="0" err="1"/>
              <a:t>een</a:t>
            </a:r>
            <a:r>
              <a:rPr lang="en-US" dirty="0"/>
              <a:t> </a:t>
            </a:r>
            <a:r>
              <a:rPr lang="en-US" dirty="0" err="1"/>
              <a:t>wetenschapper</a:t>
            </a:r>
            <a:r>
              <a:rPr lang="en-US" dirty="0"/>
              <a:t>! </a:t>
            </a:r>
          </a:p>
          <a:p>
            <a:pPr indent="0">
              <a:spcAft>
                <a:spcPts val="600"/>
              </a:spcAft>
              <a:buNone/>
            </a:pPr>
            <a:r>
              <a:rPr lang="en-US" dirty="0" err="1"/>
              <a:t>Waar</a:t>
            </a:r>
            <a:r>
              <a:rPr lang="en-US" dirty="0"/>
              <a:t> let </a:t>
            </a:r>
            <a:r>
              <a:rPr lang="en-US" dirty="0" err="1"/>
              <a:t>jij</a:t>
            </a:r>
            <a:r>
              <a:rPr lang="en-US" dirty="0"/>
              <a:t> op? </a:t>
            </a:r>
          </a:p>
          <a:p>
            <a:pPr marL="342900" indent="-342900">
              <a:spcAft>
                <a:spcPts val="600"/>
              </a:spcAft>
              <a:buFontTx/>
              <a:buChar char="-"/>
            </a:pPr>
            <a:endParaRPr lang="en-US" dirty="0"/>
          </a:p>
          <a:p>
            <a:pPr indent="0">
              <a:spcAft>
                <a:spcPts val="600"/>
              </a:spcAft>
              <a:buNone/>
            </a:pPr>
            <a:endParaRPr lang="nl-NL" dirty="0"/>
          </a:p>
        </p:txBody>
      </p:sp>
    </p:spTree>
    <p:extLst>
      <p:ext uri="{BB962C8B-B14F-4D97-AF65-F5344CB8AC3E}">
        <p14:creationId xmlns:p14="http://schemas.microsoft.com/office/powerpoint/2010/main" val="1440989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CED07-F7B8-93A6-1A8C-95D2EB122F6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A07F5C-EDDE-5D99-9102-E455915F5537}"/>
              </a:ext>
            </a:extLst>
          </p:cNvPr>
          <p:cNvSpPr>
            <a:spLocks noGrp="1"/>
          </p:cNvSpPr>
          <p:nvPr>
            <p:ph sz="quarter" idx="14"/>
          </p:nvPr>
        </p:nvSpPr>
        <p:spPr>
          <a:xfrm>
            <a:off x="242900" y="1106904"/>
            <a:ext cx="2132802" cy="3272589"/>
          </a:xfrm>
        </p:spPr>
        <p:txBody>
          <a:bodyPr wrap="square" lIns="0" tIns="0" rIns="0" bIns="0">
            <a:normAutofit/>
          </a:bodyPr>
          <a:lstStyle/>
          <a:p>
            <a:pPr>
              <a:lnSpc>
                <a:spcPct val="90000"/>
              </a:lnSpc>
              <a:spcAft>
                <a:spcPts val="600"/>
              </a:spcAft>
            </a:pPr>
            <a:endParaRPr lang="en-NL" sz="1400" b="0" i="0" dirty="0">
              <a:latin typeface="Aptos"/>
              <a:ea typeface="+mn-ea"/>
              <a:cs typeface="Aptos"/>
            </a:endParaRPr>
          </a:p>
        </p:txBody>
      </p:sp>
      <p:sp>
        <p:nvSpPr>
          <p:cNvPr id="6" name="Title 5">
            <a:extLst>
              <a:ext uri="{FF2B5EF4-FFF2-40B4-BE49-F238E27FC236}">
                <a16:creationId xmlns:a16="http://schemas.microsoft.com/office/drawing/2014/main" id="{8B0FFC19-A285-21D1-5785-D73EE240D3B1}"/>
              </a:ext>
            </a:extLst>
          </p:cNvPr>
          <p:cNvSpPr>
            <a:spLocks noGrp="1"/>
          </p:cNvSpPr>
          <p:nvPr>
            <p:ph type="title"/>
          </p:nvPr>
        </p:nvSpPr>
        <p:spPr>
          <a:xfrm>
            <a:off x="379810" y="578914"/>
            <a:ext cx="7621190" cy="397273"/>
          </a:xfrm>
        </p:spPr>
        <p:txBody>
          <a:bodyPr wrap="square" lIns="0" tIns="0" rIns="0" bIns="0">
            <a:normAutofit/>
          </a:bodyPr>
          <a:lstStyle/>
          <a:p>
            <a:r>
              <a:rPr lang="en-NL" b="1" i="0">
                <a:latin typeface="Aptos Display"/>
                <a:ea typeface="+mj-ea"/>
                <a:cs typeface="Aptos Display"/>
              </a:rPr>
              <a:t>KICKSTART YOUR BRAIN! </a:t>
            </a:r>
          </a:p>
        </p:txBody>
      </p:sp>
      <p:sp>
        <p:nvSpPr>
          <p:cNvPr id="17" name="Slide Number Placeholder 3">
            <a:extLst>
              <a:ext uri="{FF2B5EF4-FFF2-40B4-BE49-F238E27FC236}">
                <a16:creationId xmlns:a16="http://schemas.microsoft.com/office/drawing/2014/main" id="{4BC57CBE-D08C-09CA-7F02-3015E90C591D}"/>
              </a:ext>
            </a:extLst>
          </p:cNvPr>
          <p:cNvSpPr>
            <a:spLocks noGrp="1"/>
          </p:cNvSpPr>
          <p:nvPr>
            <p:ph type="sldNum" sz="quarter" idx="12"/>
          </p:nvPr>
        </p:nvSpPr>
        <p:spPr>
          <a:xfrm>
            <a:off x="8001000" y="190499"/>
            <a:ext cx="763190" cy="189311"/>
          </a:xfrm>
        </p:spPr>
        <p:txBody>
          <a:bodyPr/>
          <a:lstStyle/>
          <a:p>
            <a:pPr>
              <a:spcAft>
                <a:spcPts val="600"/>
              </a:spcAft>
            </a:pPr>
            <a:fld id="{B6F15528-21DE-4FAA-801E-634DDDAF4B2B}" type="slidenum">
              <a:rPr lang="en-NL" smtClean="0"/>
              <a:pPr>
                <a:spcAft>
                  <a:spcPts val="600"/>
                </a:spcAft>
              </a:pPr>
              <a:t>2</a:t>
            </a:fld>
            <a:endParaRPr lang="en-NL"/>
          </a:p>
        </p:txBody>
      </p:sp>
      <p:sp>
        <p:nvSpPr>
          <p:cNvPr id="18" name="Text Placeholder 4">
            <a:extLst>
              <a:ext uri="{FF2B5EF4-FFF2-40B4-BE49-F238E27FC236}">
                <a16:creationId xmlns:a16="http://schemas.microsoft.com/office/drawing/2014/main" id="{435EFD21-A28A-D85C-A2FA-8EB5510BDAFB}"/>
              </a:ext>
            </a:extLst>
          </p:cNvPr>
          <p:cNvSpPr>
            <a:spLocks noGrp="1"/>
          </p:cNvSpPr>
          <p:nvPr>
            <p:ph type="body" sz="quarter" idx="15"/>
          </p:nvPr>
        </p:nvSpPr>
        <p:spPr>
          <a:xfrm>
            <a:off x="365732" y="1346008"/>
            <a:ext cx="1568257" cy="984885"/>
          </a:xfrm>
        </p:spPr>
        <p:txBody>
          <a:bodyPr/>
          <a:lstStyle/>
          <a:p>
            <a:pPr rtl="0"/>
            <a:r>
              <a:rPr lang="en-NL" altLang="nl-NL" sz="1600" dirty="0">
                <a:latin typeface="+mn-lt"/>
              </a:rPr>
              <a:t>Waar komen microplastics vandaan?</a:t>
            </a:r>
          </a:p>
          <a:p>
            <a:endParaRPr lang="en-US" sz="1600" dirty="0">
              <a:latin typeface="+mn-lt"/>
            </a:endParaRPr>
          </a:p>
        </p:txBody>
      </p:sp>
      <p:sp>
        <p:nvSpPr>
          <p:cNvPr id="7" name="Text Placeholder 6">
            <a:extLst>
              <a:ext uri="{FF2B5EF4-FFF2-40B4-BE49-F238E27FC236}">
                <a16:creationId xmlns:a16="http://schemas.microsoft.com/office/drawing/2014/main" id="{3843426D-F2C6-684F-CC54-C623E1B67009}"/>
              </a:ext>
            </a:extLst>
          </p:cNvPr>
          <p:cNvSpPr>
            <a:spLocks noGrp="1"/>
          </p:cNvSpPr>
          <p:nvPr>
            <p:ph sz="quarter" idx="16"/>
          </p:nvPr>
        </p:nvSpPr>
        <p:spPr>
          <a:xfrm>
            <a:off x="2603504" y="1106904"/>
            <a:ext cx="1905000" cy="3272590"/>
          </a:xfrm>
        </p:spPr>
        <p:txBody>
          <a:bodyPr wrap="square" lIns="0" tIns="0" rIns="0" bIns="0">
            <a:noAutofit/>
          </a:bodyPr>
          <a:lstStyle/>
          <a:p>
            <a:pPr marR="0" defTabSz="914400" rtl="0" eaLnBrk="0" fontAlgn="base" latinLnBrk="0" hangingPunct="0">
              <a:lnSpc>
                <a:spcPct val="90000"/>
              </a:lnSpc>
              <a:spcBef>
                <a:spcPct val="0"/>
              </a:spcBef>
              <a:spcAft>
                <a:spcPts val="600"/>
              </a:spcAft>
              <a:buClrTx/>
              <a:buSzTx/>
              <a:tabLst/>
            </a:pPr>
            <a:endParaRPr lang="en-US" altLang="nl-NL" sz="1600" b="0" i="0" dirty="0">
              <a:latin typeface="+mn-lt"/>
              <a:ea typeface="+mn-ea"/>
              <a:cs typeface="Aptos"/>
            </a:endParaRPr>
          </a:p>
          <a:p>
            <a:pPr marR="0" defTabSz="914400" rtl="0" eaLnBrk="0" fontAlgn="base" latinLnBrk="0" hangingPunct="0">
              <a:lnSpc>
                <a:spcPct val="90000"/>
              </a:lnSpc>
              <a:spcBef>
                <a:spcPct val="0"/>
              </a:spcBef>
              <a:spcAft>
                <a:spcPts val="600"/>
              </a:spcAft>
              <a:buClrTx/>
              <a:buSzTx/>
              <a:tabLst/>
            </a:pPr>
            <a:endParaRPr lang="en-US" altLang="nl-NL" sz="1600" dirty="0">
              <a:latin typeface="+mn-lt"/>
            </a:endParaRPr>
          </a:p>
          <a:p>
            <a:pPr marR="0" defTabSz="914400" rtl="0" eaLnBrk="0" fontAlgn="base" latinLnBrk="0" hangingPunct="0">
              <a:lnSpc>
                <a:spcPct val="90000"/>
              </a:lnSpc>
              <a:spcBef>
                <a:spcPct val="0"/>
              </a:spcBef>
              <a:spcAft>
                <a:spcPts val="600"/>
              </a:spcAft>
              <a:buClrTx/>
              <a:buSzTx/>
              <a:tabLst/>
            </a:pPr>
            <a:endParaRPr lang="en-US" altLang="nl-NL" sz="1600" dirty="0">
              <a:latin typeface="+mn-lt"/>
            </a:endParaRPr>
          </a:p>
          <a:p>
            <a:pPr marL="342900" marR="0" indent="-342900" defTabSz="914400" rtl="0" eaLnBrk="0" fontAlgn="base" latinLnBrk="0" hangingPunct="0">
              <a:lnSpc>
                <a:spcPct val="90000"/>
              </a:lnSpc>
              <a:spcBef>
                <a:spcPct val="0"/>
              </a:spcBef>
              <a:spcAft>
                <a:spcPts val="600"/>
              </a:spcAft>
              <a:buClrTx/>
              <a:buSzTx/>
              <a:buFont typeface="+mj-lt"/>
              <a:buAutoNum type="alphaUcPeriod"/>
              <a:tabLst/>
            </a:pPr>
            <a:r>
              <a:rPr lang="en-NL" altLang="nl-NL" sz="1400" b="0" i="0" dirty="0">
                <a:latin typeface="+mn-lt"/>
                <a:ea typeface="+mn-ea"/>
                <a:cs typeface="Aptos"/>
              </a:rPr>
              <a:t>Kleine stukjes</a:t>
            </a:r>
            <a:r>
              <a:rPr lang="en-US" altLang="nl-NL" sz="1400" b="0" i="0" dirty="0">
                <a:latin typeface="+mn-lt"/>
                <a:ea typeface="+mn-ea"/>
                <a:cs typeface="Aptos"/>
              </a:rPr>
              <a:t> </a:t>
            </a:r>
            <a:r>
              <a:rPr lang="en-NL" altLang="nl-NL" sz="1400" b="0" i="0" dirty="0">
                <a:latin typeface="+mn-lt"/>
                <a:ea typeface="+mn-ea"/>
                <a:cs typeface="Aptos"/>
              </a:rPr>
              <a:t>plastic &lt; 5 mm</a:t>
            </a:r>
            <a:endParaRPr lang="en-US" altLang="nl-NL" sz="1400" b="0" i="0" dirty="0">
              <a:latin typeface="+mn-lt"/>
              <a:ea typeface="+mn-ea"/>
              <a:cs typeface="Aptos"/>
            </a:endParaRPr>
          </a:p>
          <a:p>
            <a:pPr marL="342900" marR="0" indent="-342900" defTabSz="914400" rtl="0" eaLnBrk="0" fontAlgn="base" latinLnBrk="0" hangingPunct="0">
              <a:lnSpc>
                <a:spcPct val="90000"/>
              </a:lnSpc>
              <a:spcBef>
                <a:spcPct val="0"/>
              </a:spcBef>
              <a:spcAft>
                <a:spcPts val="600"/>
              </a:spcAft>
              <a:buClrTx/>
              <a:buSzTx/>
              <a:buFont typeface="+mj-lt"/>
              <a:buAutoNum type="alphaUcPeriod"/>
              <a:tabLst/>
            </a:pPr>
            <a:r>
              <a:rPr lang="en-NL" altLang="nl-NL" sz="1400" b="0" i="0" dirty="0">
                <a:latin typeface="+mn-lt"/>
                <a:ea typeface="+mn-ea"/>
                <a:cs typeface="Aptos"/>
              </a:rPr>
              <a:t>Grote plastic flessen</a:t>
            </a:r>
            <a:endParaRPr lang="en-US" altLang="nl-NL" sz="1400" b="0" i="0" dirty="0">
              <a:latin typeface="+mn-lt"/>
              <a:ea typeface="+mn-ea"/>
              <a:cs typeface="Aptos"/>
            </a:endParaRPr>
          </a:p>
          <a:p>
            <a:pPr marL="342900" marR="0" indent="-342900" defTabSz="914400" rtl="0" eaLnBrk="0" fontAlgn="base" latinLnBrk="0" hangingPunct="0">
              <a:lnSpc>
                <a:spcPct val="90000"/>
              </a:lnSpc>
              <a:spcBef>
                <a:spcPct val="0"/>
              </a:spcBef>
              <a:spcAft>
                <a:spcPts val="600"/>
              </a:spcAft>
              <a:buClrTx/>
              <a:buSzTx/>
              <a:buFont typeface="+mj-lt"/>
              <a:buAutoNum type="alphaUcPeriod"/>
              <a:tabLst/>
            </a:pPr>
            <a:r>
              <a:rPr lang="en-NL" altLang="nl-NL" sz="1400" b="0" i="0" dirty="0">
                <a:latin typeface="+mn-lt"/>
                <a:ea typeface="+mn-ea"/>
                <a:cs typeface="Aptos"/>
              </a:rPr>
              <a:t>Biologisch afbreekbaar plastic</a:t>
            </a:r>
            <a:br>
              <a:rPr lang="en-NL" altLang="nl-NL" sz="1400" b="0" i="0" dirty="0">
                <a:latin typeface="+mn-lt"/>
                <a:ea typeface="+mn-ea"/>
                <a:cs typeface="Aptos"/>
              </a:rPr>
            </a:br>
            <a:r>
              <a:rPr lang="en-NL" altLang="nl-NL" sz="1400" b="0" i="0" dirty="0">
                <a:latin typeface="+mn-lt"/>
                <a:ea typeface="+mn-ea"/>
                <a:cs typeface="Aptos"/>
              </a:rPr>
              <a:t>(Antwoord: a) </a:t>
            </a:r>
          </a:p>
          <a:p>
            <a:pPr>
              <a:lnSpc>
                <a:spcPct val="90000"/>
              </a:lnSpc>
              <a:spcAft>
                <a:spcPts val="600"/>
              </a:spcAft>
            </a:pPr>
            <a:endParaRPr lang="en-NL" sz="1600" b="0" i="0" dirty="0">
              <a:latin typeface="+mn-lt"/>
              <a:ea typeface="+mn-ea"/>
              <a:cs typeface="Aptos"/>
            </a:endParaRPr>
          </a:p>
        </p:txBody>
      </p:sp>
      <p:sp>
        <p:nvSpPr>
          <p:cNvPr id="19" name="Text Placeholder 6">
            <a:extLst>
              <a:ext uri="{FF2B5EF4-FFF2-40B4-BE49-F238E27FC236}">
                <a16:creationId xmlns:a16="http://schemas.microsoft.com/office/drawing/2014/main" id="{E819EEF0-C388-34B1-6A2A-5AC092FB8D70}"/>
              </a:ext>
            </a:extLst>
          </p:cNvPr>
          <p:cNvSpPr>
            <a:spLocks noGrp="1"/>
          </p:cNvSpPr>
          <p:nvPr>
            <p:ph type="body" sz="quarter" idx="18"/>
          </p:nvPr>
        </p:nvSpPr>
        <p:spPr>
          <a:xfrm>
            <a:off x="2760210" y="1403712"/>
            <a:ext cx="1568257" cy="766364"/>
          </a:xfrm>
        </p:spPr>
        <p:txBody>
          <a:bodyPr/>
          <a:lstStyle/>
          <a:p>
            <a:pPr rtl="0" eaLnBrk="0" fontAlgn="base" hangingPunct="0">
              <a:lnSpc>
                <a:spcPct val="90000"/>
              </a:lnSpc>
              <a:spcBef>
                <a:spcPct val="0"/>
              </a:spcBef>
              <a:spcAft>
                <a:spcPts val="600"/>
              </a:spcAft>
            </a:pPr>
            <a:r>
              <a:rPr lang="en-NL" altLang="nl-NL" sz="1600" dirty="0">
                <a:latin typeface="+mn-lt"/>
              </a:rPr>
              <a:t>Wat zijn microplastics?</a:t>
            </a:r>
          </a:p>
          <a:p>
            <a:endParaRPr lang="en-US" sz="1600" dirty="0">
              <a:latin typeface="+mn-lt"/>
            </a:endParaRPr>
          </a:p>
        </p:txBody>
      </p:sp>
      <p:sp>
        <p:nvSpPr>
          <p:cNvPr id="15" name="TextBox 14">
            <a:extLst>
              <a:ext uri="{FF2B5EF4-FFF2-40B4-BE49-F238E27FC236}">
                <a16:creationId xmlns:a16="http://schemas.microsoft.com/office/drawing/2014/main" id="{8BB9BAAB-770C-B42F-00EF-884BD34E9010}"/>
              </a:ext>
            </a:extLst>
          </p:cNvPr>
          <p:cNvSpPr txBox="1"/>
          <p:nvPr/>
        </p:nvSpPr>
        <p:spPr>
          <a:xfrm>
            <a:off x="4736306" y="1106905"/>
            <a:ext cx="2107959" cy="3272588"/>
          </a:xfrm>
          <a:prstGeom prst="roundRect">
            <a:avLst>
              <a:gd name="adj" fmla="val 8096"/>
            </a:avLst>
          </a:prstGeom>
          <a:solidFill>
            <a:schemeClr val="tx2"/>
          </a:solidFill>
          <a:ln>
            <a:noFill/>
          </a:ln>
        </p:spPr>
        <p:txBody>
          <a:bodyPr wrap="square" lIns="0" tIns="0" rIns="0" bIns="0">
            <a:noAutofit/>
          </a:bodyPr>
          <a:lstStyle/>
          <a:p>
            <a:pPr indent="-202500" eaLnBrk="0" fontAlgn="base" hangingPunct="0">
              <a:lnSpc>
                <a:spcPct val="90000"/>
              </a:lnSpc>
              <a:spcBef>
                <a:spcPct val="0"/>
              </a:spcBef>
              <a:spcAft>
                <a:spcPts val="600"/>
              </a:spcAft>
            </a:pPr>
            <a:endParaRPr lang="en-NL" altLang="nl-NL" sz="1400" b="0" i="0" dirty="0">
              <a:solidFill>
                <a:srgbClr val="00072F"/>
              </a:solidFill>
              <a:ea typeface="+mn-ea"/>
              <a:cs typeface="Aptos"/>
            </a:endParaRPr>
          </a:p>
        </p:txBody>
      </p:sp>
      <p:sp>
        <p:nvSpPr>
          <p:cNvPr id="23" name="Content Placeholder 9">
            <a:extLst>
              <a:ext uri="{FF2B5EF4-FFF2-40B4-BE49-F238E27FC236}">
                <a16:creationId xmlns:a16="http://schemas.microsoft.com/office/drawing/2014/main" id="{ECABC080-2373-7BA9-32FC-C3178487A2CE}"/>
              </a:ext>
            </a:extLst>
          </p:cNvPr>
          <p:cNvSpPr>
            <a:spLocks noGrp="1"/>
          </p:cNvSpPr>
          <p:nvPr>
            <p:ph sz="quarter" idx="22"/>
          </p:nvPr>
        </p:nvSpPr>
        <p:spPr>
          <a:xfrm>
            <a:off x="7027561" y="1106906"/>
            <a:ext cx="1905000" cy="3272587"/>
          </a:xfrm>
        </p:spPr>
        <p:txBody>
          <a:bodyPr/>
          <a:lstStyle/>
          <a:p>
            <a:endParaRPr lang="en-US" dirty="0"/>
          </a:p>
        </p:txBody>
      </p:sp>
      <p:sp>
        <p:nvSpPr>
          <p:cNvPr id="27" name="Text Placeholder 11">
            <a:extLst>
              <a:ext uri="{FF2B5EF4-FFF2-40B4-BE49-F238E27FC236}">
                <a16:creationId xmlns:a16="http://schemas.microsoft.com/office/drawing/2014/main" id="{CAE0C1BD-8804-FC3F-C0B5-35C8B9FF74FC}"/>
              </a:ext>
            </a:extLst>
          </p:cNvPr>
          <p:cNvSpPr>
            <a:spLocks noGrp="1"/>
          </p:cNvSpPr>
          <p:nvPr>
            <p:ph type="body" sz="quarter" idx="25"/>
          </p:nvPr>
        </p:nvSpPr>
        <p:spPr>
          <a:xfrm>
            <a:off x="311354" y="2237116"/>
            <a:ext cx="2064347" cy="1447981"/>
          </a:xfrm>
        </p:spPr>
        <p:txBody>
          <a:bodyPr/>
          <a:lstStyle/>
          <a:p>
            <a:pPr marL="342900" marR="0" indent="-342900" defTabSz="914400" rtl="0" eaLnBrk="0" fontAlgn="base" latinLnBrk="0" hangingPunct="0">
              <a:lnSpc>
                <a:spcPct val="90000"/>
              </a:lnSpc>
              <a:spcBef>
                <a:spcPct val="0"/>
              </a:spcBef>
              <a:spcAft>
                <a:spcPts val="600"/>
              </a:spcAft>
              <a:buClrTx/>
              <a:buSzTx/>
              <a:buFont typeface="+mj-lt"/>
              <a:buAutoNum type="alphaUcPeriod"/>
              <a:tabLst/>
            </a:pPr>
            <a:r>
              <a:rPr lang="en-NL" altLang="nl-NL" sz="1400" dirty="0">
                <a:latin typeface="+mn-lt"/>
              </a:rPr>
              <a:t>Plastic flessen</a:t>
            </a:r>
            <a:endParaRPr lang="en-US" altLang="nl-NL" sz="1400" dirty="0">
              <a:latin typeface="+mn-lt"/>
            </a:endParaRPr>
          </a:p>
          <a:p>
            <a:pPr marL="342900" marR="0" indent="-342900" defTabSz="914400" rtl="0" eaLnBrk="0" fontAlgn="base" latinLnBrk="0" hangingPunct="0">
              <a:lnSpc>
                <a:spcPct val="90000"/>
              </a:lnSpc>
              <a:spcBef>
                <a:spcPct val="0"/>
              </a:spcBef>
              <a:spcAft>
                <a:spcPts val="600"/>
              </a:spcAft>
              <a:buClrTx/>
              <a:buSzTx/>
              <a:buFont typeface="+mj-lt"/>
              <a:buAutoNum type="alphaUcPeriod"/>
              <a:tabLst/>
            </a:pPr>
            <a:r>
              <a:rPr lang="en-NL" altLang="nl-NL" sz="1400" dirty="0">
                <a:latin typeface="+mn-lt"/>
              </a:rPr>
              <a:t>Cosmeticaproducten</a:t>
            </a:r>
            <a:endParaRPr lang="en-US" altLang="nl-NL" sz="1400" dirty="0">
              <a:latin typeface="+mn-lt"/>
            </a:endParaRPr>
          </a:p>
          <a:p>
            <a:pPr marL="342900" marR="0" indent="-342900" defTabSz="914400" rtl="0" eaLnBrk="0" fontAlgn="base" latinLnBrk="0" hangingPunct="0">
              <a:lnSpc>
                <a:spcPct val="90000"/>
              </a:lnSpc>
              <a:spcBef>
                <a:spcPct val="0"/>
              </a:spcBef>
              <a:spcAft>
                <a:spcPts val="600"/>
              </a:spcAft>
              <a:buClrTx/>
              <a:buSzTx/>
              <a:buFont typeface="+mj-lt"/>
              <a:buAutoNum type="alphaUcPeriod"/>
              <a:tabLst/>
            </a:pPr>
            <a:r>
              <a:rPr lang="en-NL" altLang="nl-NL" sz="1400" dirty="0">
                <a:latin typeface="+mn-lt"/>
              </a:rPr>
              <a:t>Slijtage van kleding</a:t>
            </a:r>
            <a:endParaRPr lang="en-US" altLang="nl-NL" sz="1400" dirty="0">
              <a:latin typeface="+mn-lt"/>
            </a:endParaRPr>
          </a:p>
          <a:p>
            <a:pPr marL="342900" marR="0" indent="-342900" defTabSz="914400" rtl="0" eaLnBrk="0" fontAlgn="base" latinLnBrk="0" hangingPunct="0">
              <a:lnSpc>
                <a:spcPct val="90000"/>
              </a:lnSpc>
              <a:spcBef>
                <a:spcPct val="0"/>
              </a:spcBef>
              <a:spcAft>
                <a:spcPts val="600"/>
              </a:spcAft>
              <a:buClrTx/>
              <a:buSzTx/>
              <a:buFont typeface="+mj-lt"/>
              <a:buAutoNum type="alphaUcPeriod"/>
              <a:tabLst/>
            </a:pPr>
            <a:r>
              <a:rPr lang="en-NL" altLang="nl-NL" sz="1400" dirty="0">
                <a:latin typeface="+mn-lt"/>
              </a:rPr>
              <a:t>Scheepsafval</a:t>
            </a:r>
            <a:br>
              <a:rPr lang="en-NL" altLang="nl-NL" sz="1400" dirty="0">
                <a:latin typeface="+mn-lt"/>
              </a:rPr>
            </a:br>
            <a:r>
              <a:rPr lang="en-NL" altLang="nl-NL" sz="1400" dirty="0">
                <a:latin typeface="+mn-lt"/>
              </a:rPr>
              <a:t>(alle antwoorden juist)</a:t>
            </a:r>
          </a:p>
          <a:p>
            <a:pPr>
              <a:lnSpc>
                <a:spcPct val="90000"/>
              </a:lnSpc>
              <a:spcAft>
                <a:spcPts val="600"/>
              </a:spcAft>
            </a:pPr>
            <a:endParaRPr lang="en-NL" sz="1400" dirty="0">
              <a:latin typeface="+mn-lt"/>
            </a:endParaRPr>
          </a:p>
          <a:p>
            <a:endParaRPr lang="en-US" sz="1600" dirty="0">
              <a:latin typeface="+mn-lt"/>
            </a:endParaRPr>
          </a:p>
        </p:txBody>
      </p:sp>
      <p:sp>
        <p:nvSpPr>
          <p:cNvPr id="5" name="TextBox 4">
            <a:extLst>
              <a:ext uri="{FF2B5EF4-FFF2-40B4-BE49-F238E27FC236}">
                <a16:creationId xmlns:a16="http://schemas.microsoft.com/office/drawing/2014/main" id="{6D866ABB-E010-5348-6869-8F30AB9338E4}"/>
              </a:ext>
            </a:extLst>
          </p:cNvPr>
          <p:cNvSpPr txBox="1"/>
          <p:nvPr/>
        </p:nvSpPr>
        <p:spPr>
          <a:xfrm>
            <a:off x="7195933" y="1324209"/>
            <a:ext cx="1568257" cy="2008982"/>
          </a:xfrm>
          <a:prstGeom prst="rect">
            <a:avLst/>
          </a:prstGeom>
        </p:spPr>
        <p:txBody>
          <a:bodyPr wrap="square" lIns="0" tIns="0" rIns="0" bIns="0">
            <a:noAutofit/>
          </a:bodyPr>
          <a:lstStyle/>
          <a:p>
            <a:pPr>
              <a:spcAft>
                <a:spcPts val="600"/>
              </a:spcAft>
            </a:pPr>
            <a:r>
              <a:rPr lang="en-US" sz="1600" b="1" i="0" dirty="0" err="1">
                <a:solidFill>
                  <a:schemeClr val="bg2"/>
                </a:solidFill>
              </a:rPr>
              <a:t>Waar</a:t>
            </a:r>
            <a:r>
              <a:rPr lang="en-US" sz="1600" b="1" i="0" dirty="0">
                <a:solidFill>
                  <a:schemeClr val="bg2"/>
                </a:solidFill>
              </a:rPr>
              <a:t> </a:t>
            </a:r>
            <a:r>
              <a:rPr lang="en-US" sz="1600" b="1" i="0" dirty="0" err="1">
                <a:solidFill>
                  <a:schemeClr val="bg2"/>
                </a:solidFill>
              </a:rPr>
              <a:t>zitten</a:t>
            </a:r>
            <a:r>
              <a:rPr lang="en-US" sz="1600" b="1" i="0" dirty="0">
                <a:solidFill>
                  <a:schemeClr val="bg2"/>
                </a:solidFill>
              </a:rPr>
              <a:t> microplastics?</a:t>
            </a:r>
          </a:p>
          <a:p>
            <a:pPr marL="342900" indent="-342900">
              <a:spcAft>
                <a:spcPts val="600"/>
              </a:spcAft>
              <a:buFont typeface="+mj-lt"/>
              <a:buAutoNum type="alphaUcPeriod"/>
            </a:pPr>
            <a:r>
              <a:rPr lang="en-US" sz="1400" b="0" i="0" dirty="0">
                <a:solidFill>
                  <a:schemeClr val="bg2"/>
                </a:solidFill>
              </a:rPr>
              <a:t> Alleen in de ocean</a:t>
            </a:r>
            <a:endParaRPr lang="en-US" sz="1400" dirty="0">
              <a:solidFill>
                <a:schemeClr val="bg2"/>
              </a:solidFill>
            </a:endParaRPr>
          </a:p>
          <a:p>
            <a:pPr marL="342900" indent="-342900">
              <a:spcAft>
                <a:spcPts val="600"/>
              </a:spcAft>
              <a:buFont typeface="+mj-lt"/>
              <a:buAutoNum type="alphaUcPeriod"/>
            </a:pPr>
            <a:r>
              <a:rPr lang="en-US" sz="1400" b="0" i="0" dirty="0">
                <a:solidFill>
                  <a:schemeClr val="bg2"/>
                </a:solidFill>
              </a:rPr>
              <a:t> Alleen in </a:t>
            </a:r>
            <a:r>
              <a:rPr lang="en-US" sz="1400" b="0" i="0" dirty="0" err="1">
                <a:solidFill>
                  <a:schemeClr val="bg2"/>
                </a:solidFill>
              </a:rPr>
              <a:t>vuilnisbelten</a:t>
            </a:r>
            <a:endParaRPr lang="en-US" sz="1400" dirty="0">
              <a:solidFill>
                <a:schemeClr val="bg2"/>
              </a:solidFill>
            </a:endParaRPr>
          </a:p>
          <a:p>
            <a:pPr marL="342900" indent="-342900">
              <a:spcAft>
                <a:spcPts val="600"/>
              </a:spcAft>
              <a:buFont typeface="+mj-lt"/>
              <a:buAutoNum type="alphaUcPeriod"/>
            </a:pPr>
            <a:r>
              <a:rPr lang="en-US" sz="1400" b="0" i="0" dirty="0" err="1">
                <a:solidFill>
                  <a:schemeClr val="bg2"/>
                </a:solidFill>
              </a:rPr>
              <a:t>Overal</a:t>
            </a:r>
            <a:r>
              <a:rPr lang="en-US" sz="1400" b="0" i="0" dirty="0">
                <a:solidFill>
                  <a:schemeClr val="bg2"/>
                </a:solidFill>
              </a:rPr>
              <a:t>: water, </a:t>
            </a:r>
            <a:r>
              <a:rPr lang="en-US" sz="1400" b="0" i="0" dirty="0" err="1">
                <a:solidFill>
                  <a:schemeClr val="bg2"/>
                </a:solidFill>
              </a:rPr>
              <a:t>lucht</a:t>
            </a:r>
            <a:r>
              <a:rPr lang="en-US" sz="1400" b="0" i="0" dirty="0">
                <a:solidFill>
                  <a:schemeClr val="bg2"/>
                </a:solidFill>
              </a:rPr>
              <a:t>, </a:t>
            </a:r>
            <a:r>
              <a:rPr lang="en-US" sz="1400" b="0" i="0" dirty="0" err="1">
                <a:solidFill>
                  <a:schemeClr val="bg2"/>
                </a:solidFill>
              </a:rPr>
              <a:t>bodem</a:t>
            </a:r>
            <a:r>
              <a:rPr lang="en-US" sz="1400" b="0" i="0" dirty="0">
                <a:solidFill>
                  <a:schemeClr val="bg2"/>
                </a:solidFill>
              </a:rPr>
              <a:t> </a:t>
            </a:r>
            <a:r>
              <a:rPr lang="en-US" sz="1400" b="0" i="0" dirty="0" err="1">
                <a:solidFill>
                  <a:schemeClr val="bg2"/>
                </a:solidFill>
              </a:rPr>
              <a:t>én</a:t>
            </a:r>
            <a:r>
              <a:rPr lang="en-US" sz="1400" b="0" i="0" dirty="0">
                <a:solidFill>
                  <a:schemeClr val="bg2"/>
                </a:solidFill>
              </a:rPr>
              <a:t> in </a:t>
            </a:r>
            <a:r>
              <a:rPr lang="en-US" sz="1400" b="0" i="0" dirty="0" err="1">
                <a:solidFill>
                  <a:schemeClr val="bg2"/>
                </a:solidFill>
              </a:rPr>
              <a:t>ons</a:t>
            </a:r>
            <a:r>
              <a:rPr lang="en-US" sz="1400" b="0" i="0" dirty="0">
                <a:solidFill>
                  <a:schemeClr val="bg2"/>
                </a:solidFill>
              </a:rPr>
              <a:t> </a:t>
            </a:r>
            <a:r>
              <a:rPr lang="en-US" sz="1400" b="0" i="0" dirty="0" err="1">
                <a:solidFill>
                  <a:schemeClr val="bg2"/>
                </a:solidFill>
              </a:rPr>
              <a:t>lichaam</a:t>
            </a:r>
            <a:endParaRPr lang="en-US" sz="1600" b="0" i="0" dirty="0">
              <a:solidFill>
                <a:schemeClr val="bg2"/>
              </a:solidFill>
            </a:endParaRPr>
          </a:p>
        </p:txBody>
      </p:sp>
      <p:sp>
        <p:nvSpPr>
          <p:cNvPr id="10" name="TextBox 9">
            <a:extLst>
              <a:ext uri="{FF2B5EF4-FFF2-40B4-BE49-F238E27FC236}">
                <a16:creationId xmlns:a16="http://schemas.microsoft.com/office/drawing/2014/main" id="{B8F0FC32-D5C3-7C47-9D0F-F22314D9A165}"/>
              </a:ext>
            </a:extLst>
          </p:cNvPr>
          <p:cNvSpPr txBox="1"/>
          <p:nvPr/>
        </p:nvSpPr>
        <p:spPr>
          <a:xfrm>
            <a:off x="4799212" y="1279079"/>
            <a:ext cx="2144163" cy="2928238"/>
          </a:xfrm>
          <a:prstGeom prst="rect">
            <a:avLst/>
          </a:prstGeom>
          <a:noFill/>
        </p:spPr>
        <p:txBody>
          <a:bodyPr wrap="square">
            <a:spAutoFit/>
          </a:bodyPr>
          <a:lstStyle/>
          <a:p>
            <a:pPr indent="-202500" eaLnBrk="0" fontAlgn="base" hangingPunct="0">
              <a:lnSpc>
                <a:spcPct val="90000"/>
              </a:lnSpc>
              <a:spcBef>
                <a:spcPct val="0"/>
              </a:spcBef>
              <a:spcAft>
                <a:spcPts val="600"/>
              </a:spcAft>
            </a:pPr>
            <a:r>
              <a:rPr lang="en-NL" altLang="nl-NL" sz="1600" b="1" i="0" dirty="0">
                <a:solidFill>
                  <a:srgbClr val="00072F"/>
                </a:solidFill>
                <a:ea typeface="+mn-ea"/>
                <a:cs typeface="Aptos"/>
              </a:rPr>
              <a:t>Waarom zijn microplastics een probleem?</a:t>
            </a:r>
            <a:endParaRPr lang="en-NL" altLang="nl-NL" sz="2000" b="1" i="0" dirty="0">
              <a:solidFill>
                <a:srgbClr val="00072F"/>
              </a:solidFill>
              <a:ea typeface="+mn-ea"/>
              <a:cs typeface="Aptos"/>
            </a:endParaRPr>
          </a:p>
          <a:p>
            <a:pPr marL="342900" indent="-342900" eaLnBrk="0" fontAlgn="base" hangingPunct="0">
              <a:lnSpc>
                <a:spcPct val="90000"/>
              </a:lnSpc>
              <a:spcBef>
                <a:spcPct val="0"/>
              </a:spcBef>
              <a:spcAft>
                <a:spcPts val="600"/>
              </a:spcAft>
              <a:buFont typeface="+mj-lt"/>
              <a:buAutoNum type="alphaUcPeriod"/>
            </a:pPr>
            <a:r>
              <a:rPr lang="en-NL" altLang="nl-NL" sz="1400" b="0" i="0" dirty="0">
                <a:solidFill>
                  <a:srgbClr val="00072F"/>
                </a:solidFill>
                <a:ea typeface="+mn-ea"/>
                <a:cs typeface="Aptos"/>
              </a:rPr>
              <a:t>Ze kunnen dieren ziek maken en zelfs in ons voedsel terechtkomen</a:t>
            </a:r>
          </a:p>
          <a:p>
            <a:pPr marL="342900" indent="-342900" eaLnBrk="0" fontAlgn="base" hangingPunct="0">
              <a:lnSpc>
                <a:spcPct val="90000"/>
              </a:lnSpc>
              <a:spcBef>
                <a:spcPct val="0"/>
              </a:spcBef>
              <a:spcAft>
                <a:spcPts val="600"/>
              </a:spcAft>
              <a:buFont typeface="+mj-lt"/>
              <a:buAutoNum type="alphaUcPeriod"/>
            </a:pPr>
            <a:r>
              <a:rPr lang="en-NL" altLang="nl-NL" sz="1400" b="0" i="0" dirty="0">
                <a:solidFill>
                  <a:srgbClr val="00072F"/>
                </a:solidFill>
                <a:ea typeface="+mn-ea"/>
                <a:cs typeface="Aptos"/>
              </a:rPr>
              <a:t>Ze verdwijnen vanzelf in water</a:t>
            </a:r>
          </a:p>
          <a:p>
            <a:pPr marL="342900" indent="-342900" eaLnBrk="0" fontAlgn="base" hangingPunct="0">
              <a:lnSpc>
                <a:spcPct val="90000"/>
              </a:lnSpc>
              <a:spcBef>
                <a:spcPct val="0"/>
              </a:spcBef>
              <a:spcAft>
                <a:spcPts val="600"/>
              </a:spcAft>
              <a:buFont typeface="+mj-lt"/>
              <a:buAutoNum type="alphaUcPeriod"/>
            </a:pPr>
            <a:r>
              <a:rPr lang="en-NL" altLang="nl-NL" sz="1400" b="0" i="0" dirty="0">
                <a:solidFill>
                  <a:srgbClr val="00072F"/>
                </a:solidFill>
                <a:ea typeface="+mn-ea"/>
                <a:cs typeface="Aptos"/>
              </a:rPr>
              <a:t>Ze zijn alleen zichtbaar onder een microscoop</a:t>
            </a:r>
            <a:br>
              <a:rPr lang="en-NL" altLang="nl-NL" sz="1400" b="0" i="0" dirty="0">
                <a:solidFill>
                  <a:srgbClr val="00072F"/>
                </a:solidFill>
                <a:ea typeface="+mn-ea"/>
                <a:cs typeface="Aptos"/>
              </a:rPr>
            </a:br>
            <a:r>
              <a:rPr lang="en-NL" altLang="nl-NL" sz="1400" b="0" i="0" dirty="0">
                <a:solidFill>
                  <a:srgbClr val="00072F"/>
                </a:solidFill>
                <a:ea typeface="+mn-ea"/>
                <a:cs typeface="Aptos"/>
              </a:rPr>
              <a:t>(Antwoord: a) </a:t>
            </a:r>
          </a:p>
        </p:txBody>
      </p:sp>
    </p:spTree>
    <p:extLst>
      <p:ext uri="{BB962C8B-B14F-4D97-AF65-F5344CB8AC3E}">
        <p14:creationId xmlns:p14="http://schemas.microsoft.com/office/powerpoint/2010/main" val="164346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3AF0D-A8D6-482D-4771-D7BB1F772C15}"/>
              </a:ext>
            </a:extLst>
          </p:cNvPr>
          <p:cNvSpPr>
            <a:spLocks noGrp="1"/>
          </p:cNvSpPr>
          <p:nvPr>
            <p:ph type="title"/>
          </p:nvPr>
        </p:nvSpPr>
        <p:spPr>
          <a:xfrm>
            <a:off x="1664845" y="1101229"/>
            <a:ext cx="6372250" cy="2289240"/>
          </a:xfrm>
        </p:spPr>
        <p:txBody>
          <a:bodyPr/>
          <a:lstStyle/>
          <a:p>
            <a:r>
              <a:rPr lang="nl-NL" i="1" dirty="0"/>
              <a:t>“Als ik een plastic verpakking op straat laat liggen, is de kans groot dat die uiteindelijk in de oceaan terechtkomt.”</a:t>
            </a:r>
          </a:p>
        </p:txBody>
      </p:sp>
      <p:sp>
        <p:nvSpPr>
          <p:cNvPr id="10" name="Shape 6">
            <a:extLst>
              <a:ext uri="{FF2B5EF4-FFF2-40B4-BE49-F238E27FC236}">
                <a16:creationId xmlns:a16="http://schemas.microsoft.com/office/drawing/2014/main" id="{760C6660-6045-5C5A-8541-6E06E0C59E3B}"/>
              </a:ext>
            </a:extLst>
          </p:cNvPr>
          <p:cNvSpPr/>
          <p:nvPr/>
        </p:nvSpPr>
        <p:spPr>
          <a:xfrm>
            <a:off x="2333782" y="3269238"/>
            <a:ext cx="2011680" cy="640080"/>
          </a:xfrm>
          <a:prstGeom prst="roundRect">
            <a:avLst>
              <a:gd name="adj" fmla="val 14286"/>
            </a:avLst>
          </a:prstGeom>
          <a:solidFill>
            <a:srgbClr val="2D9B6F"/>
          </a:solidFill>
          <a:ln w="12700">
            <a:solidFill>
              <a:srgbClr val="2D9B6F"/>
            </a:solidFill>
            <a:prstDash val="solid"/>
          </a:ln>
        </p:spPr>
        <p:txBody>
          <a:bodyPr/>
          <a:lstStyle/>
          <a:p>
            <a:endParaRPr lang="nl-NL"/>
          </a:p>
        </p:txBody>
      </p:sp>
      <p:sp>
        <p:nvSpPr>
          <p:cNvPr id="11" name="Text 7">
            <a:extLst>
              <a:ext uri="{FF2B5EF4-FFF2-40B4-BE49-F238E27FC236}">
                <a16:creationId xmlns:a16="http://schemas.microsoft.com/office/drawing/2014/main" id="{E7F4095C-057B-7D02-1BB6-E27747B48220}"/>
              </a:ext>
            </a:extLst>
          </p:cNvPr>
          <p:cNvSpPr/>
          <p:nvPr/>
        </p:nvSpPr>
        <p:spPr>
          <a:xfrm>
            <a:off x="2333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WAAR</a:t>
            </a:r>
            <a:endParaRPr lang="en-US" sz="1600" dirty="0"/>
          </a:p>
        </p:txBody>
      </p:sp>
      <p:sp>
        <p:nvSpPr>
          <p:cNvPr id="12" name="Shape 8">
            <a:extLst>
              <a:ext uri="{FF2B5EF4-FFF2-40B4-BE49-F238E27FC236}">
                <a16:creationId xmlns:a16="http://schemas.microsoft.com/office/drawing/2014/main" id="{68544EB3-1979-8935-CEA5-6E06DE83E134}"/>
              </a:ext>
            </a:extLst>
          </p:cNvPr>
          <p:cNvSpPr/>
          <p:nvPr/>
        </p:nvSpPr>
        <p:spPr>
          <a:xfrm>
            <a:off x="4619782" y="3269238"/>
            <a:ext cx="2011680" cy="640080"/>
          </a:xfrm>
          <a:prstGeom prst="roundRect">
            <a:avLst>
              <a:gd name="adj" fmla="val 14286"/>
            </a:avLst>
          </a:prstGeom>
          <a:solidFill>
            <a:srgbClr val="D62839"/>
          </a:solidFill>
          <a:ln w="12700">
            <a:solidFill>
              <a:srgbClr val="D62839"/>
            </a:solidFill>
            <a:prstDash val="solid"/>
          </a:ln>
        </p:spPr>
        <p:txBody>
          <a:bodyPr/>
          <a:lstStyle/>
          <a:p>
            <a:endParaRPr lang="nl-NL"/>
          </a:p>
        </p:txBody>
      </p:sp>
      <p:sp>
        <p:nvSpPr>
          <p:cNvPr id="13" name="Text 9">
            <a:extLst>
              <a:ext uri="{FF2B5EF4-FFF2-40B4-BE49-F238E27FC236}">
                <a16:creationId xmlns:a16="http://schemas.microsoft.com/office/drawing/2014/main" id="{C1F8A6DE-E273-19DA-9D77-BAAFE39CD92A}"/>
              </a:ext>
            </a:extLst>
          </p:cNvPr>
          <p:cNvSpPr/>
          <p:nvPr/>
        </p:nvSpPr>
        <p:spPr>
          <a:xfrm>
            <a:off x="4619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NIET WAAR</a:t>
            </a:r>
            <a:endParaRPr lang="en-US" sz="1600" dirty="0"/>
          </a:p>
        </p:txBody>
      </p:sp>
    </p:spTree>
    <p:extLst>
      <p:ext uri="{BB962C8B-B14F-4D97-AF65-F5344CB8AC3E}">
        <p14:creationId xmlns:p14="http://schemas.microsoft.com/office/powerpoint/2010/main" val="4201403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4A1FA-0D15-39D3-8DE2-6BADCDCC7AD4}"/>
              </a:ext>
            </a:extLst>
          </p:cNvPr>
          <p:cNvSpPr>
            <a:spLocks noGrp="1"/>
          </p:cNvSpPr>
          <p:nvPr>
            <p:ph type="title"/>
          </p:nvPr>
        </p:nvSpPr>
        <p:spPr/>
        <p:txBody>
          <a:bodyPr/>
          <a:lstStyle/>
          <a:p>
            <a:r>
              <a:rPr lang="nl-NL" sz="2400" dirty="0"/>
              <a:t>“Als ik een plastic verpakking op straat laat liggen, is de kans groot dat die uiteindelijk in de oceaan terechtkomt.”</a:t>
            </a:r>
          </a:p>
        </p:txBody>
      </p:sp>
      <p:sp>
        <p:nvSpPr>
          <p:cNvPr id="5" name="Text Placeholder 4">
            <a:extLst>
              <a:ext uri="{FF2B5EF4-FFF2-40B4-BE49-F238E27FC236}">
                <a16:creationId xmlns:a16="http://schemas.microsoft.com/office/drawing/2014/main" id="{3AADC436-BA65-110C-CA86-E88277049311}"/>
              </a:ext>
            </a:extLst>
          </p:cNvPr>
          <p:cNvSpPr>
            <a:spLocks noGrp="1"/>
          </p:cNvSpPr>
          <p:nvPr>
            <p:ph type="body" sz="quarter" idx="14"/>
          </p:nvPr>
        </p:nvSpPr>
        <p:spPr>
          <a:xfrm>
            <a:off x="304182" y="1839596"/>
            <a:ext cx="8640437" cy="2252663"/>
          </a:xfrm>
        </p:spPr>
        <p:txBody>
          <a:bodyPr/>
          <a:lstStyle/>
          <a:p>
            <a:pPr indent="0">
              <a:buNone/>
            </a:pPr>
            <a:r>
              <a:rPr lang="nl-NL" dirty="0"/>
              <a:t>✅ </a:t>
            </a:r>
            <a:r>
              <a:rPr lang="nl-NL" b="1" dirty="0"/>
              <a:t>WAAR</a:t>
            </a:r>
          </a:p>
          <a:p>
            <a:pPr indent="0">
              <a:buNone/>
            </a:pPr>
            <a:endParaRPr lang="nl-NL" dirty="0"/>
          </a:p>
          <a:p>
            <a:r>
              <a:rPr lang="nl-NL" dirty="0"/>
              <a:t>Plastic kan via regenwater, rivieren en riolen uiteindelijk in zee terechtkomen.</a:t>
            </a:r>
          </a:p>
          <a:p>
            <a:r>
              <a:rPr lang="nl-NL" dirty="0"/>
              <a:t>Daar breekt het langzaam af in steeds kleinere stukjes: microplastics.</a:t>
            </a:r>
          </a:p>
          <a:p>
            <a:pPr indent="0">
              <a:buNone/>
            </a:pPr>
            <a:endParaRPr lang="nl-NL" dirty="0"/>
          </a:p>
          <a:p>
            <a:pPr indent="0">
              <a:buNone/>
            </a:pPr>
            <a:r>
              <a:rPr lang="nl-NL" i="1" dirty="0"/>
              <a:t> Elk jaar komt miljoenen kilo’s plastic in oceanen terecht.</a:t>
            </a:r>
          </a:p>
          <a:p>
            <a:pPr indent="0">
              <a:buNone/>
            </a:pPr>
            <a:endParaRPr lang="nl-NL" dirty="0"/>
          </a:p>
        </p:txBody>
      </p:sp>
    </p:spTree>
    <p:extLst>
      <p:ext uri="{BB962C8B-B14F-4D97-AF65-F5344CB8AC3E}">
        <p14:creationId xmlns:p14="http://schemas.microsoft.com/office/powerpoint/2010/main" val="2568548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73DADD-1AA6-A855-7015-44FAC22E13FC}"/>
              </a:ext>
            </a:extLst>
          </p:cNvPr>
          <p:cNvSpPr>
            <a:spLocks noGrp="1"/>
          </p:cNvSpPr>
          <p:nvPr>
            <p:ph type="title"/>
          </p:nvPr>
        </p:nvSpPr>
        <p:spPr>
          <a:xfrm>
            <a:off x="1883802" y="1314360"/>
            <a:ext cx="5987238" cy="2289240"/>
          </a:xfrm>
        </p:spPr>
        <p:txBody>
          <a:bodyPr/>
          <a:lstStyle/>
          <a:p>
            <a:r>
              <a:rPr lang="nl-NL" sz="3200" i="1" dirty="0"/>
              <a:t>“Van polyester kleding kan nieuwe kleding worden gemaakt.”</a:t>
            </a:r>
          </a:p>
        </p:txBody>
      </p:sp>
      <p:sp>
        <p:nvSpPr>
          <p:cNvPr id="7" name="Shape 6">
            <a:extLst>
              <a:ext uri="{FF2B5EF4-FFF2-40B4-BE49-F238E27FC236}">
                <a16:creationId xmlns:a16="http://schemas.microsoft.com/office/drawing/2014/main" id="{D3FFAE9C-123C-8ABC-A78A-7D2110A16238}"/>
              </a:ext>
            </a:extLst>
          </p:cNvPr>
          <p:cNvSpPr/>
          <p:nvPr/>
        </p:nvSpPr>
        <p:spPr>
          <a:xfrm>
            <a:off x="2333782" y="3269238"/>
            <a:ext cx="2011680" cy="640080"/>
          </a:xfrm>
          <a:prstGeom prst="roundRect">
            <a:avLst>
              <a:gd name="adj" fmla="val 14286"/>
            </a:avLst>
          </a:prstGeom>
          <a:solidFill>
            <a:srgbClr val="2D9B6F"/>
          </a:solidFill>
          <a:ln w="12700">
            <a:solidFill>
              <a:srgbClr val="2D9B6F"/>
            </a:solidFill>
            <a:prstDash val="solid"/>
          </a:ln>
        </p:spPr>
        <p:txBody>
          <a:bodyPr/>
          <a:lstStyle/>
          <a:p>
            <a:endParaRPr lang="nl-NL"/>
          </a:p>
        </p:txBody>
      </p:sp>
      <p:sp>
        <p:nvSpPr>
          <p:cNvPr id="8" name="Text 7">
            <a:extLst>
              <a:ext uri="{FF2B5EF4-FFF2-40B4-BE49-F238E27FC236}">
                <a16:creationId xmlns:a16="http://schemas.microsoft.com/office/drawing/2014/main" id="{E7BCD87C-76F7-7575-7C7C-A033278E4660}"/>
              </a:ext>
            </a:extLst>
          </p:cNvPr>
          <p:cNvSpPr/>
          <p:nvPr/>
        </p:nvSpPr>
        <p:spPr>
          <a:xfrm>
            <a:off x="2333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WAAR</a:t>
            </a:r>
            <a:endParaRPr lang="en-US" sz="1600" dirty="0"/>
          </a:p>
        </p:txBody>
      </p:sp>
      <p:sp>
        <p:nvSpPr>
          <p:cNvPr id="9" name="Shape 8">
            <a:extLst>
              <a:ext uri="{FF2B5EF4-FFF2-40B4-BE49-F238E27FC236}">
                <a16:creationId xmlns:a16="http://schemas.microsoft.com/office/drawing/2014/main" id="{7A4CAB8B-9DD5-F857-27E7-95051E665F28}"/>
              </a:ext>
            </a:extLst>
          </p:cNvPr>
          <p:cNvSpPr/>
          <p:nvPr/>
        </p:nvSpPr>
        <p:spPr>
          <a:xfrm>
            <a:off x="4619782" y="3269238"/>
            <a:ext cx="2011680" cy="640080"/>
          </a:xfrm>
          <a:prstGeom prst="roundRect">
            <a:avLst>
              <a:gd name="adj" fmla="val 14286"/>
            </a:avLst>
          </a:prstGeom>
          <a:solidFill>
            <a:srgbClr val="D62839"/>
          </a:solidFill>
          <a:ln w="12700">
            <a:solidFill>
              <a:srgbClr val="D62839"/>
            </a:solidFill>
            <a:prstDash val="solid"/>
          </a:ln>
        </p:spPr>
        <p:txBody>
          <a:bodyPr/>
          <a:lstStyle/>
          <a:p>
            <a:endParaRPr lang="nl-NL"/>
          </a:p>
        </p:txBody>
      </p:sp>
      <p:sp>
        <p:nvSpPr>
          <p:cNvPr id="10" name="Text 9">
            <a:extLst>
              <a:ext uri="{FF2B5EF4-FFF2-40B4-BE49-F238E27FC236}">
                <a16:creationId xmlns:a16="http://schemas.microsoft.com/office/drawing/2014/main" id="{9406C86F-3C38-2CBA-A13F-B0D7AB6203A3}"/>
              </a:ext>
            </a:extLst>
          </p:cNvPr>
          <p:cNvSpPr/>
          <p:nvPr/>
        </p:nvSpPr>
        <p:spPr>
          <a:xfrm>
            <a:off x="4619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NIET WAAR</a:t>
            </a:r>
            <a:endParaRPr lang="en-US" sz="1600" dirty="0"/>
          </a:p>
        </p:txBody>
      </p:sp>
    </p:spTree>
    <p:extLst>
      <p:ext uri="{BB962C8B-B14F-4D97-AF65-F5344CB8AC3E}">
        <p14:creationId xmlns:p14="http://schemas.microsoft.com/office/powerpoint/2010/main" val="1610167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367DDB-D3E8-D6D5-2040-BAC837ED5135}"/>
              </a:ext>
            </a:extLst>
          </p:cNvPr>
          <p:cNvSpPr>
            <a:spLocks noGrp="1"/>
          </p:cNvSpPr>
          <p:nvPr>
            <p:ph type="title"/>
          </p:nvPr>
        </p:nvSpPr>
        <p:spPr/>
        <p:txBody>
          <a:bodyPr/>
          <a:lstStyle/>
          <a:p>
            <a:r>
              <a:rPr lang="nl-NL" sz="2800" dirty="0"/>
              <a:t>“Van polyester kleding kan nieuwe kleding worden gemaakt.”</a:t>
            </a:r>
            <a:endParaRPr lang="nl-NL" dirty="0"/>
          </a:p>
        </p:txBody>
      </p:sp>
      <p:sp>
        <p:nvSpPr>
          <p:cNvPr id="5" name="Text Placeholder 4">
            <a:extLst>
              <a:ext uri="{FF2B5EF4-FFF2-40B4-BE49-F238E27FC236}">
                <a16:creationId xmlns:a16="http://schemas.microsoft.com/office/drawing/2014/main" id="{926D3395-00A4-A7D6-116A-CB4AD2B235BF}"/>
              </a:ext>
            </a:extLst>
          </p:cNvPr>
          <p:cNvSpPr>
            <a:spLocks noGrp="1"/>
          </p:cNvSpPr>
          <p:nvPr>
            <p:ph type="body" sz="quarter" idx="14"/>
          </p:nvPr>
        </p:nvSpPr>
        <p:spPr>
          <a:xfrm>
            <a:off x="348034" y="1605840"/>
            <a:ext cx="8447932" cy="2252663"/>
          </a:xfrm>
        </p:spPr>
        <p:txBody>
          <a:bodyPr/>
          <a:lstStyle/>
          <a:p>
            <a:pPr indent="0">
              <a:buNone/>
            </a:pPr>
            <a:r>
              <a:rPr lang="nl-NL" dirty="0"/>
              <a:t>✅ </a:t>
            </a:r>
            <a:r>
              <a:rPr lang="nl-NL" b="1" dirty="0"/>
              <a:t>GEDEELTELIJK WAAR</a:t>
            </a:r>
          </a:p>
          <a:p>
            <a:pPr indent="0">
              <a:buNone/>
            </a:pPr>
            <a:endParaRPr lang="nl-NL" dirty="0"/>
          </a:p>
          <a:p>
            <a:pPr marL="342900" indent="-342900"/>
            <a:r>
              <a:rPr lang="nl-NL" dirty="0"/>
              <a:t>Polyester kan worden gerecycled.</a:t>
            </a:r>
          </a:p>
          <a:p>
            <a:pPr marL="342900" indent="-342900"/>
            <a:r>
              <a:rPr lang="nl-NL" dirty="0"/>
              <a:t>Maar… Minder dan </a:t>
            </a:r>
            <a:r>
              <a:rPr lang="nl-NL" b="1" dirty="0"/>
              <a:t>1% van alle kleding wereldwijd</a:t>
            </a:r>
            <a:r>
              <a:rPr lang="nl-NL" dirty="0"/>
              <a:t> wordt echt opnieuw kleding.</a:t>
            </a:r>
          </a:p>
          <a:p>
            <a:pPr marL="342900" indent="-342900"/>
            <a:r>
              <a:rPr lang="nl-NL" dirty="0"/>
              <a:t>Vaak wordt oude kleding verbrand, weggegooid of verwerkt tot isolatiemateriaal of poetsdoeken </a:t>
            </a:r>
          </a:p>
          <a:p>
            <a:pPr indent="0">
              <a:buNone/>
            </a:pPr>
            <a:endParaRPr lang="nl-NL" dirty="0"/>
          </a:p>
          <a:p>
            <a:pPr indent="0">
              <a:buNone/>
            </a:pPr>
            <a:r>
              <a:rPr lang="nl-NL" dirty="0"/>
              <a:t>Daarom is minder kopen óók belangrijk.</a:t>
            </a:r>
          </a:p>
          <a:p>
            <a:pPr indent="0">
              <a:buNone/>
            </a:pPr>
            <a:endParaRPr lang="nl-NL" dirty="0"/>
          </a:p>
        </p:txBody>
      </p:sp>
    </p:spTree>
    <p:extLst>
      <p:ext uri="{BB962C8B-B14F-4D97-AF65-F5344CB8AC3E}">
        <p14:creationId xmlns:p14="http://schemas.microsoft.com/office/powerpoint/2010/main" val="2470698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7BF6-8F7F-DCE5-06B5-AE017C43DF2A}"/>
              </a:ext>
            </a:extLst>
          </p:cNvPr>
          <p:cNvSpPr>
            <a:spLocks noGrp="1"/>
          </p:cNvSpPr>
          <p:nvPr>
            <p:ph type="title"/>
          </p:nvPr>
        </p:nvSpPr>
        <p:spPr/>
        <p:txBody>
          <a:bodyPr/>
          <a:lstStyle/>
          <a:p>
            <a:r>
              <a:rPr lang="nl-NL" sz="3600" i="1" dirty="0"/>
              <a:t>“Bij elke wasbeurt van synthetische kleding komen microplastics vrij.”</a:t>
            </a:r>
          </a:p>
        </p:txBody>
      </p:sp>
      <p:sp>
        <p:nvSpPr>
          <p:cNvPr id="4" name="Shape 6">
            <a:extLst>
              <a:ext uri="{FF2B5EF4-FFF2-40B4-BE49-F238E27FC236}">
                <a16:creationId xmlns:a16="http://schemas.microsoft.com/office/drawing/2014/main" id="{CE6652AD-D04D-8F44-D817-B4BC4F4B55C5}"/>
              </a:ext>
            </a:extLst>
          </p:cNvPr>
          <p:cNvSpPr/>
          <p:nvPr/>
        </p:nvSpPr>
        <p:spPr>
          <a:xfrm>
            <a:off x="2333782" y="3269238"/>
            <a:ext cx="2011680" cy="640080"/>
          </a:xfrm>
          <a:prstGeom prst="roundRect">
            <a:avLst>
              <a:gd name="adj" fmla="val 14286"/>
            </a:avLst>
          </a:prstGeom>
          <a:solidFill>
            <a:srgbClr val="2D9B6F"/>
          </a:solidFill>
          <a:ln w="12700">
            <a:solidFill>
              <a:srgbClr val="2D9B6F"/>
            </a:solidFill>
            <a:prstDash val="solid"/>
          </a:ln>
        </p:spPr>
        <p:txBody>
          <a:bodyPr/>
          <a:lstStyle/>
          <a:p>
            <a:endParaRPr lang="nl-NL"/>
          </a:p>
        </p:txBody>
      </p:sp>
      <p:sp>
        <p:nvSpPr>
          <p:cNvPr id="5" name="Text 7">
            <a:extLst>
              <a:ext uri="{FF2B5EF4-FFF2-40B4-BE49-F238E27FC236}">
                <a16:creationId xmlns:a16="http://schemas.microsoft.com/office/drawing/2014/main" id="{706B7C0F-249F-39CC-10DE-00C11F2747E8}"/>
              </a:ext>
            </a:extLst>
          </p:cNvPr>
          <p:cNvSpPr/>
          <p:nvPr/>
        </p:nvSpPr>
        <p:spPr>
          <a:xfrm>
            <a:off x="2333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WAAR</a:t>
            </a:r>
            <a:endParaRPr lang="en-US" sz="1600" dirty="0"/>
          </a:p>
        </p:txBody>
      </p:sp>
      <p:sp>
        <p:nvSpPr>
          <p:cNvPr id="6" name="Shape 8">
            <a:extLst>
              <a:ext uri="{FF2B5EF4-FFF2-40B4-BE49-F238E27FC236}">
                <a16:creationId xmlns:a16="http://schemas.microsoft.com/office/drawing/2014/main" id="{1DA6BB69-0171-67D9-4136-98FE35B7EA52}"/>
              </a:ext>
            </a:extLst>
          </p:cNvPr>
          <p:cNvSpPr/>
          <p:nvPr/>
        </p:nvSpPr>
        <p:spPr>
          <a:xfrm>
            <a:off x="4619782" y="3269238"/>
            <a:ext cx="2011680" cy="640080"/>
          </a:xfrm>
          <a:prstGeom prst="roundRect">
            <a:avLst>
              <a:gd name="adj" fmla="val 14286"/>
            </a:avLst>
          </a:prstGeom>
          <a:solidFill>
            <a:srgbClr val="D62839"/>
          </a:solidFill>
          <a:ln w="12700">
            <a:solidFill>
              <a:srgbClr val="D62839"/>
            </a:solidFill>
            <a:prstDash val="solid"/>
          </a:ln>
        </p:spPr>
        <p:txBody>
          <a:bodyPr/>
          <a:lstStyle/>
          <a:p>
            <a:endParaRPr lang="nl-NL"/>
          </a:p>
        </p:txBody>
      </p:sp>
      <p:sp>
        <p:nvSpPr>
          <p:cNvPr id="7" name="Text 9">
            <a:extLst>
              <a:ext uri="{FF2B5EF4-FFF2-40B4-BE49-F238E27FC236}">
                <a16:creationId xmlns:a16="http://schemas.microsoft.com/office/drawing/2014/main" id="{8AEFDD86-4B85-CE5F-51BC-4E7D6A1F5F77}"/>
              </a:ext>
            </a:extLst>
          </p:cNvPr>
          <p:cNvSpPr/>
          <p:nvPr/>
        </p:nvSpPr>
        <p:spPr>
          <a:xfrm>
            <a:off x="4619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NIET WAAR</a:t>
            </a:r>
            <a:endParaRPr lang="en-US" sz="1600" dirty="0"/>
          </a:p>
        </p:txBody>
      </p:sp>
    </p:spTree>
    <p:extLst>
      <p:ext uri="{BB962C8B-B14F-4D97-AF65-F5344CB8AC3E}">
        <p14:creationId xmlns:p14="http://schemas.microsoft.com/office/powerpoint/2010/main" val="1182006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4D0803-3EA0-3964-3128-75E20E47548A}"/>
              </a:ext>
            </a:extLst>
          </p:cNvPr>
          <p:cNvSpPr>
            <a:spLocks noGrp="1"/>
          </p:cNvSpPr>
          <p:nvPr>
            <p:ph type="title"/>
          </p:nvPr>
        </p:nvSpPr>
        <p:spPr/>
        <p:txBody>
          <a:bodyPr/>
          <a:lstStyle/>
          <a:p>
            <a:r>
              <a:rPr lang="nl-NL" sz="3200" dirty="0"/>
              <a:t>“Bij elke wasbeurt van synthetische kleding komen microplastics vrij.”</a:t>
            </a:r>
            <a:endParaRPr lang="nl-NL" dirty="0"/>
          </a:p>
        </p:txBody>
      </p:sp>
      <p:sp>
        <p:nvSpPr>
          <p:cNvPr id="5" name="Text Placeholder 4">
            <a:extLst>
              <a:ext uri="{FF2B5EF4-FFF2-40B4-BE49-F238E27FC236}">
                <a16:creationId xmlns:a16="http://schemas.microsoft.com/office/drawing/2014/main" id="{14E21F2C-3B12-AA55-FBCD-BE1167BEA0C1}"/>
              </a:ext>
            </a:extLst>
          </p:cNvPr>
          <p:cNvSpPr>
            <a:spLocks noGrp="1"/>
          </p:cNvSpPr>
          <p:nvPr>
            <p:ph type="body" sz="quarter" idx="14"/>
          </p:nvPr>
        </p:nvSpPr>
        <p:spPr/>
        <p:txBody>
          <a:bodyPr/>
          <a:lstStyle/>
          <a:p>
            <a:pPr indent="0">
              <a:buNone/>
            </a:pPr>
            <a:r>
              <a:rPr lang="nl-NL" dirty="0"/>
              <a:t>✅ </a:t>
            </a:r>
            <a:r>
              <a:rPr lang="nl-NL" b="1" dirty="0"/>
              <a:t>WAAR</a:t>
            </a:r>
          </a:p>
          <a:p>
            <a:pPr marL="342900" indent="-342900"/>
            <a:endParaRPr lang="nl-NL" dirty="0"/>
          </a:p>
          <a:p>
            <a:pPr marL="342900" indent="-342900"/>
            <a:r>
              <a:rPr lang="nl-NL" dirty="0"/>
              <a:t>Polyester, fleece en nylon verliezen kleine microvezels tijdens het wassen.</a:t>
            </a:r>
          </a:p>
          <a:p>
            <a:pPr marL="342900" indent="-342900"/>
            <a:r>
              <a:rPr lang="nl-NL" dirty="0"/>
              <a:t>Die vezels gaan via het water naar rivieren, de bodem, dieren</a:t>
            </a:r>
          </a:p>
          <a:p>
            <a:pPr indent="0">
              <a:buNone/>
            </a:pPr>
            <a:endParaRPr lang="nl-NL" dirty="0"/>
          </a:p>
        </p:txBody>
      </p:sp>
    </p:spTree>
    <p:extLst>
      <p:ext uri="{BB962C8B-B14F-4D97-AF65-F5344CB8AC3E}">
        <p14:creationId xmlns:p14="http://schemas.microsoft.com/office/powerpoint/2010/main" val="2183636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A37B6-2AC1-042E-28CA-F8DF4C562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CABC2-5AEC-204F-625F-84DF6098B4DD}"/>
              </a:ext>
            </a:extLst>
          </p:cNvPr>
          <p:cNvSpPr>
            <a:spLocks noGrp="1"/>
          </p:cNvSpPr>
          <p:nvPr>
            <p:ph type="title"/>
          </p:nvPr>
        </p:nvSpPr>
        <p:spPr>
          <a:xfrm>
            <a:off x="1746298" y="1314360"/>
            <a:ext cx="6124742" cy="2289240"/>
          </a:xfrm>
        </p:spPr>
        <p:txBody>
          <a:bodyPr/>
          <a:lstStyle/>
          <a:p>
            <a:r>
              <a:rPr lang="nl-NL" sz="3600" i="1" dirty="0"/>
              <a:t>“Microplastics zitten alleen in goedkope producten.”</a:t>
            </a:r>
          </a:p>
        </p:txBody>
      </p:sp>
      <p:sp>
        <p:nvSpPr>
          <p:cNvPr id="5" name="Shape 6">
            <a:extLst>
              <a:ext uri="{FF2B5EF4-FFF2-40B4-BE49-F238E27FC236}">
                <a16:creationId xmlns:a16="http://schemas.microsoft.com/office/drawing/2014/main" id="{148664F8-63EE-6ABF-87D3-341A8166BED7}"/>
              </a:ext>
            </a:extLst>
          </p:cNvPr>
          <p:cNvSpPr/>
          <p:nvPr/>
        </p:nvSpPr>
        <p:spPr>
          <a:xfrm>
            <a:off x="2333782" y="3269238"/>
            <a:ext cx="2011680" cy="640080"/>
          </a:xfrm>
          <a:prstGeom prst="roundRect">
            <a:avLst>
              <a:gd name="adj" fmla="val 14286"/>
            </a:avLst>
          </a:prstGeom>
          <a:solidFill>
            <a:srgbClr val="2D9B6F"/>
          </a:solidFill>
          <a:ln w="12700">
            <a:solidFill>
              <a:srgbClr val="2D9B6F"/>
            </a:solidFill>
            <a:prstDash val="solid"/>
          </a:ln>
        </p:spPr>
        <p:txBody>
          <a:bodyPr/>
          <a:lstStyle/>
          <a:p>
            <a:endParaRPr lang="nl-NL"/>
          </a:p>
        </p:txBody>
      </p:sp>
      <p:sp>
        <p:nvSpPr>
          <p:cNvPr id="6" name="Text 7">
            <a:extLst>
              <a:ext uri="{FF2B5EF4-FFF2-40B4-BE49-F238E27FC236}">
                <a16:creationId xmlns:a16="http://schemas.microsoft.com/office/drawing/2014/main" id="{B2FA8ECE-C872-2BAF-5A46-D845EA3536E1}"/>
              </a:ext>
            </a:extLst>
          </p:cNvPr>
          <p:cNvSpPr/>
          <p:nvPr/>
        </p:nvSpPr>
        <p:spPr>
          <a:xfrm>
            <a:off x="2333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WAAR</a:t>
            </a:r>
            <a:endParaRPr lang="en-US" sz="1600" dirty="0"/>
          </a:p>
        </p:txBody>
      </p:sp>
      <p:sp>
        <p:nvSpPr>
          <p:cNvPr id="7" name="Shape 8">
            <a:extLst>
              <a:ext uri="{FF2B5EF4-FFF2-40B4-BE49-F238E27FC236}">
                <a16:creationId xmlns:a16="http://schemas.microsoft.com/office/drawing/2014/main" id="{8340DDDD-E99E-5E3B-EC03-D7A0E237B69F}"/>
              </a:ext>
            </a:extLst>
          </p:cNvPr>
          <p:cNvSpPr/>
          <p:nvPr/>
        </p:nvSpPr>
        <p:spPr>
          <a:xfrm>
            <a:off x="4619782" y="3269238"/>
            <a:ext cx="2011680" cy="640080"/>
          </a:xfrm>
          <a:prstGeom prst="roundRect">
            <a:avLst>
              <a:gd name="adj" fmla="val 14286"/>
            </a:avLst>
          </a:prstGeom>
          <a:solidFill>
            <a:srgbClr val="D62839"/>
          </a:solidFill>
          <a:ln w="12700">
            <a:solidFill>
              <a:srgbClr val="D62839"/>
            </a:solidFill>
            <a:prstDash val="solid"/>
          </a:ln>
        </p:spPr>
        <p:txBody>
          <a:bodyPr/>
          <a:lstStyle/>
          <a:p>
            <a:endParaRPr lang="nl-NL"/>
          </a:p>
        </p:txBody>
      </p:sp>
      <p:sp>
        <p:nvSpPr>
          <p:cNvPr id="8" name="Text 9">
            <a:extLst>
              <a:ext uri="{FF2B5EF4-FFF2-40B4-BE49-F238E27FC236}">
                <a16:creationId xmlns:a16="http://schemas.microsoft.com/office/drawing/2014/main" id="{4CDDD025-F9CC-C75C-A2E3-684E27C59D5C}"/>
              </a:ext>
            </a:extLst>
          </p:cNvPr>
          <p:cNvSpPr/>
          <p:nvPr/>
        </p:nvSpPr>
        <p:spPr>
          <a:xfrm>
            <a:off x="4619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NIET WAAR</a:t>
            </a:r>
            <a:endParaRPr lang="en-US" sz="1600" dirty="0"/>
          </a:p>
        </p:txBody>
      </p:sp>
    </p:spTree>
    <p:extLst>
      <p:ext uri="{BB962C8B-B14F-4D97-AF65-F5344CB8AC3E}">
        <p14:creationId xmlns:p14="http://schemas.microsoft.com/office/powerpoint/2010/main" val="1146738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3FA79-94B8-E597-71A8-A699A71A7C91}"/>
              </a:ext>
            </a:extLst>
          </p:cNvPr>
          <p:cNvSpPr>
            <a:spLocks noGrp="1"/>
          </p:cNvSpPr>
          <p:nvPr>
            <p:ph type="title"/>
          </p:nvPr>
        </p:nvSpPr>
        <p:spPr/>
        <p:txBody>
          <a:bodyPr/>
          <a:lstStyle/>
          <a:p>
            <a:r>
              <a:rPr lang="nl-NL" sz="3200" dirty="0"/>
              <a:t>“Microplastics zitten alleen in goedkope producten.”</a:t>
            </a:r>
            <a:endParaRPr lang="nl-NL" dirty="0"/>
          </a:p>
        </p:txBody>
      </p:sp>
      <p:sp>
        <p:nvSpPr>
          <p:cNvPr id="5" name="Text Placeholder 4">
            <a:extLst>
              <a:ext uri="{FF2B5EF4-FFF2-40B4-BE49-F238E27FC236}">
                <a16:creationId xmlns:a16="http://schemas.microsoft.com/office/drawing/2014/main" id="{B613C7D4-D4F3-250D-7559-9C7BC078E80B}"/>
              </a:ext>
            </a:extLst>
          </p:cNvPr>
          <p:cNvSpPr>
            <a:spLocks noGrp="1"/>
          </p:cNvSpPr>
          <p:nvPr>
            <p:ph type="body" sz="quarter" idx="14"/>
          </p:nvPr>
        </p:nvSpPr>
        <p:spPr>
          <a:xfrm>
            <a:off x="592941" y="1805221"/>
            <a:ext cx="7621190" cy="2252663"/>
          </a:xfrm>
        </p:spPr>
        <p:txBody>
          <a:bodyPr/>
          <a:lstStyle/>
          <a:p>
            <a:pPr indent="0">
              <a:buNone/>
            </a:pPr>
            <a:r>
              <a:rPr lang="nl-NL" dirty="0"/>
              <a:t>❌ </a:t>
            </a:r>
            <a:r>
              <a:rPr lang="nl-NL" b="1" dirty="0"/>
              <a:t>NIET WAAR</a:t>
            </a:r>
            <a:endParaRPr lang="nl-NL" dirty="0"/>
          </a:p>
          <a:p>
            <a:pPr indent="0">
              <a:buNone/>
            </a:pPr>
            <a:endParaRPr lang="nl-NL" dirty="0"/>
          </a:p>
          <a:p>
            <a:pPr indent="0">
              <a:buNone/>
            </a:pPr>
            <a:r>
              <a:rPr lang="nl-NL" dirty="0"/>
              <a:t>Microplastics kunnen zitten in:</a:t>
            </a:r>
          </a:p>
          <a:p>
            <a:r>
              <a:rPr lang="nl-NL" dirty="0"/>
              <a:t>dure én goedkope cosmetica </a:t>
            </a:r>
          </a:p>
          <a:p>
            <a:r>
              <a:rPr lang="nl-NL" dirty="0"/>
              <a:t>sportkleding </a:t>
            </a:r>
          </a:p>
          <a:p>
            <a:r>
              <a:rPr lang="nl-NL" dirty="0"/>
              <a:t>verzorgingsproducten </a:t>
            </a:r>
          </a:p>
          <a:p>
            <a:r>
              <a:rPr lang="nl-NL" dirty="0"/>
              <a:t>verpakkingen </a:t>
            </a:r>
          </a:p>
          <a:p>
            <a:pPr indent="0">
              <a:buNone/>
            </a:pPr>
            <a:endParaRPr lang="nl-NL" dirty="0"/>
          </a:p>
          <a:p>
            <a:pPr indent="0">
              <a:buNone/>
            </a:pPr>
            <a:endParaRPr lang="nl-NL" dirty="0"/>
          </a:p>
        </p:txBody>
      </p:sp>
    </p:spTree>
    <p:extLst>
      <p:ext uri="{BB962C8B-B14F-4D97-AF65-F5344CB8AC3E}">
        <p14:creationId xmlns:p14="http://schemas.microsoft.com/office/powerpoint/2010/main" val="3109550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0D877-781F-E11A-B606-19D4A76DF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E38A92-AA3C-CB69-7FBB-851FDA9ED61D}"/>
              </a:ext>
            </a:extLst>
          </p:cNvPr>
          <p:cNvSpPr>
            <a:spLocks noGrp="1"/>
          </p:cNvSpPr>
          <p:nvPr>
            <p:ph type="title"/>
          </p:nvPr>
        </p:nvSpPr>
        <p:spPr>
          <a:xfrm>
            <a:off x="1746298" y="1314360"/>
            <a:ext cx="6124742" cy="2289240"/>
          </a:xfrm>
        </p:spPr>
        <p:txBody>
          <a:bodyPr/>
          <a:lstStyle/>
          <a:p>
            <a:r>
              <a:rPr lang="nl-NL" sz="3600" i="1" dirty="0"/>
              <a:t>“Mijn keuzes maken eigenlijk weinig verschil.”</a:t>
            </a:r>
          </a:p>
        </p:txBody>
      </p:sp>
      <p:sp>
        <p:nvSpPr>
          <p:cNvPr id="3" name="Shape 6">
            <a:extLst>
              <a:ext uri="{FF2B5EF4-FFF2-40B4-BE49-F238E27FC236}">
                <a16:creationId xmlns:a16="http://schemas.microsoft.com/office/drawing/2014/main" id="{DD2BA440-8B88-01FB-9123-B0142AB9EC74}"/>
              </a:ext>
            </a:extLst>
          </p:cNvPr>
          <p:cNvSpPr/>
          <p:nvPr/>
        </p:nvSpPr>
        <p:spPr>
          <a:xfrm>
            <a:off x="2333782" y="3269238"/>
            <a:ext cx="2011680" cy="640080"/>
          </a:xfrm>
          <a:prstGeom prst="roundRect">
            <a:avLst>
              <a:gd name="adj" fmla="val 14286"/>
            </a:avLst>
          </a:prstGeom>
          <a:solidFill>
            <a:srgbClr val="2D9B6F"/>
          </a:solidFill>
          <a:ln w="12700">
            <a:solidFill>
              <a:srgbClr val="2D9B6F"/>
            </a:solidFill>
            <a:prstDash val="solid"/>
          </a:ln>
        </p:spPr>
        <p:txBody>
          <a:bodyPr/>
          <a:lstStyle/>
          <a:p>
            <a:endParaRPr lang="nl-NL"/>
          </a:p>
        </p:txBody>
      </p:sp>
      <p:sp>
        <p:nvSpPr>
          <p:cNvPr id="4" name="Text 7">
            <a:extLst>
              <a:ext uri="{FF2B5EF4-FFF2-40B4-BE49-F238E27FC236}">
                <a16:creationId xmlns:a16="http://schemas.microsoft.com/office/drawing/2014/main" id="{7786CB4A-53D2-E358-B2A5-937101C37FCE}"/>
              </a:ext>
            </a:extLst>
          </p:cNvPr>
          <p:cNvSpPr/>
          <p:nvPr/>
        </p:nvSpPr>
        <p:spPr>
          <a:xfrm>
            <a:off x="2333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WAAR</a:t>
            </a:r>
            <a:endParaRPr lang="en-US" sz="1600" dirty="0"/>
          </a:p>
        </p:txBody>
      </p:sp>
      <p:sp>
        <p:nvSpPr>
          <p:cNvPr id="5" name="Shape 8">
            <a:extLst>
              <a:ext uri="{FF2B5EF4-FFF2-40B4-BE49-F238E27FC236}">
                <a16:creationId xmlns:a16="http://schemas.microsoft.com/office/drawing/2014/main" id="{7C7F7D2F-FB93-64AD-46E1-E5AF00A85B8C}"/>
              </a:ext>
            </a:extLst>
          </p:cNvPr>
          <p:cNvSpPr/>
          <p:nvPr/>
        </p:nvSpPr>
        <p:spPr>
          <a:xfrm>
            <a:off x="4619782" y="3269238"/>
            <a:ext cx="2011680" cy="640080"/>
          </a:xfrm>
          <a:prstGeom prst="roundRect">
            <a:avLst>
              <a:gd name="adj" fmla="val 14286"/>
            </a:avLst>
          </a:prstGeom>
          <a:solidFill>
            <a:srgbClr val="D62839"/>
          </a:solidFill>
          <a:ln w="12700">
            <a:solidFill>
              <a:srgbClr val="D62839"/>
            </a:solidFill>
            <a:prstDash val="solid"/>
          </a:ln>
        </p:spPr>
        <p:txBody>
          <a:bodyPr/>
          <a:lstStyle/>
          <a:p>
            <a:endParaRPr lang="nl-NL"/>
          </a:p>
        </p:txBody>
      </p:sp>
      <p:sp>
        <p:nvSpPr>
          <p:cNvPr id="6" name="Text 9">
            <a:extLst>
              <a:ext uri="{FF2B5EF4-FFF2-40B4-BE49-F238E27FC236}">
                <a16:creationId xmlns:a16="http://schemas.microsoft.com/office/drawing/2014/main" id="{F8B04D58-3B7E-5841-98B4-B5B412022E95}"/>
              </a:ext>
            </a:extLst>
          </p:cNvPr>
          <p:cNvSpPr/>
          <p:nvPr/>
        </p:nvSpPr>
        <p:spPr>
          <a:xfrm>
            <a:off x="4619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NIET WAAR</a:t>
            </a:r>
            <a:endParaRPr lang="en-US" sz="1600" dirty="0"/>
          </a:p>
        </p:txBody>
      </p:sp>
    </p:spTree>
    <p:extLst>
      <p:ext uri="{BB962C8B-B14F-4D97-AF65-F5344CB8AC3E}">
        <p14:creationId xmlns:p14="http://schemas.microsoft.com/office/powerpoint/2010/main" val="834436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E2C43-CA4D-C808-D4A8-8647D6755E18}"/>
              </a:ext>
            </a:extLst>
          </p:cNvPr>
          <p:cNvSpPr>
            <a:spLocks noGrp="1"/>
          </p:cNvSpPr>
          <p:nvPr>
            <p:ph type="title"/>
          </p:nvPr>
        </p:nvSpPr>
        <p:spPr>
          <a:xfrm>
            <a:off x="379809" y="578914"/>
            <a:ext cx="7973543" cy="791996"/>
          </a:xfrm>
        </p:spPr>
        <p:txBody>
          <a:bodyPr/>
          <a:lstStyle/>
          <a:p>
            <a:r>
              <a:rPr lang="nl-NL" sz="3200" dirty="0"/>
              <a:t>“Mijn keuzes maken eigenlijk weinig verschil.”</a:t>
            </a:r>
            <a:endParaRPr lang="nl-NL" dirty="0"/>
          </a:p>
        </p:txBody>
      </p:sp>
      <p:sp>
        <p:nvSpPr>
          <p:cNvPr id="5" name="Text Placeholder 4">
            <a:extLst>
              <a:ext uri="{FF2B5EF4-FFF2-40B4-BE49-F238E27FC236}">
                <a16:creationId xmlns:a16="http://schemas.microsoft.com/office/drawing/2014/main" id="{572495FE-4CA4-13E4-A6F6-20F81F5A32F5}"/>
              </a:ext>
            </a:extLst>
          </p:cNvPr>
          <p:cNvSpPr>
            <a:spLocks noGrp="1"/>
          </p:cNvSpPr>
          <p:nvPr>
            <p:ph type="body" sz="quarter" idx="14"/>
          </p:nvPr>
        </p:nvSpPr>
        <p:spPr>
          <a:xfrm>
            <a:off x="379810" y="1750219"/>
            <a:ext cx="8241676" cy="2252663"/>
          </a:xfrm>
        </p:spPr>
        <p:txBody>
          <a:bodyPr/>
          <a:lstStyle/>
          <a:p>
            <a:pPr indent="0">
              <a:buNone/>
            </a:pPr>
            <a:r>
              <a:rPr lang="nl-NL" dirty="0"/>
              <a:t>❌ </a:t>
            </a:r>
            <a:r>
              <a:rPr lang="nl-NL" b="1" dirty="0"/>
              <a:t>NIET WAAR</a:t>
            </a:r>
            <a:endParaRPr lang="nl-NL" dirty="0"/>
          </a:p>
          <a:p>
            <a:endParaRPr lang="nl-NL" dirty="0"/>
          </a:p>
          <a:p>
            <a:pPr indent="0">
              <a:buNone/>
            </a:pPr>
            <a:r>
              <a:rPr lang="nl-NL" dirty="0"/>
              <a:t>Eén persoon lijkt misschien klein… maar miljoenen mensen maken elke dag keuzes. Kleine veranderingen samen kunnen een groot effect hebben!</a:t>
            </a:r>
          </a:p>
          <a:p>
            <a:pPr indent="0">
              <a:buNone/>
            </a:pPr>
            <a:endParaRPr lang="nl-NL" dirty="0"/>
          </a:p>
        </p:txBody>
      </p:sp>
    </p:spTree>
    <p:extLst>
      <p:ext uri="{BB962C8B-B14F-4D97-AF65-F5344CB8AC3E}">
        <p14:creationId xmlns:p14="http://schemas.microsoft.com/office/powerpoint/2010/main" val="3050288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AEB40C-936A-9988-A261-8E484AA40309}"/>
              </a:ext>
            </a:extLst>
          </p:cNvPr>
          <p:cNvSpPr>
            <a:spLocks noGrp="1"/>
          </p:cNvSpPr>
          <p:nvPr>
            <p:ph type="title"/>
          </p:nvPr>
        </p:nvSpPr>
        <p:spPr/>
        <p:txBody>
          <a:bodyPr/>
          <a:lstStyle/>
          <a:p>
            <a:r>
              <a:rPr lang="en-US" dirty="0"/>
              <a:t>MICROPLASTICS ZIJN OVERAL</a:t>
            </a:r>
            <a:endParaRPr lang="nl-NL" dirty="0"/>
          </a:p>
        </p:txBody>
      </p:sp>
      <p:sp>
        <p:nvSpPr>
          <p:cNvPr id="8" name="Text Placeholder 7">
            <a:extLst>
              <a:ext uri="{FF2B5EF4-FFF2-40B4-BE49-F238E27FC236}">
                <a16:creationId xmlns:a16="http://schemas.microsoft.com/office/drawing/2014/main" id="{623A442A-BC3F-0F67-838C-DAE1C2AC516F}"/>
              </a:ext>
            </a:extLst>
          </p:cNvPr>
          <p:cNvSpPr>
            <a:spLocks noGrp="1"/>
          </p:cNvSpPr>
          <p:nvPr>
            <p:ph type="body" sz="quarter" idx="14"/>
          </p:nvPr>
        </p:nvSpPr>
        <p:spPr>
          <a:xfrm>
            <a:off x="267076" y="1370910"/>
            <a:ext cx="7621190" cy="2252663"/>
          </a:xfrm>
        </p:spPr>
        <p:txBody>
          <a:bodyPr/>
          <a:lstStyle/>
          <a:p>
            <a:pPr marL="342900" indent="-342900"/>
            <a:r>
              <a:rPr lang="en-US" dirty="0"/>
              <a:t>In de </a:t>
            </a:r>
            <a:r>
              <a:rPr lang="en-US" dirty="0" err="1"/>
              <a:t>oceanen</a:t>
            </a:r>
            <a:endParaRPr lang="en-US" dirty="0"/>
          </a:p>
          <a:p>
            <a:pPr marL="342900" indent="-342900"/>
            <a:r>
              <a:rPr lang="en-US" dirty="0"/>
              <a:t>In de </a:t>
            </a:r>
            <a:r>
              <a:rPr lang="en-US" dirty="0" err="1"/>
              <a:t>bodem</a:t>
            </a:r>
            <a:endParaRPr lang="en-US" dirty="0"/>
          </a:p>
          <a:p>
            <a:pPr marL="342900" indent="-342900"/>
            <a:r>
              <a:rPr lang="en-US" dirty="0"/>
              <a:t>In </a:t>
            </a:r>
            <a:r>
              <a:rPr lang="en-US" dirty="0" err="1"/>
              <a:t>voedsel</a:t>
            </a:r>
            <a:endParaRPr lang="en-US" dirty="0"/>
          </a:p>
          <a:p>
            <a:pPr marL="342900" indent="-342900"/>
            <a:r>
              <a:rPr lang="en-US" dirty="0" err="1"/>
              <a:t>Zelfs</a:t>
            </a:r>
            <a:r>
              <a:rPr lang="en-US" dirty="0"/>
              <a:t> in </a:t>
            </a:r>
            <a:r>
              <a:rPr lang="en-US" dirty="0" err="1"/>
              <a:t>ons</a:t>
            </a:r>
            <a:r>
              <a:rPr lang="en-US" dirty="0"/>
              <a:t> eigen </a:t>
            </a:r>
            <a:r>
              <a:rPr lang="en-US" dirty="0" err="1"/>
              <a:t>lichaam</a:t>
            </a:r>
            <a:r>
              <a:rPr lang="en-US" dirty="0"/>
              <a:t>! </a:t>
            </a:r>
          </a:p>
          <a:p>
            <a:pPr marL="342900" indent="-342900"/>
            <a:endParaRPr lang="en-US" dirty="0"/>
          </a:p>
          <a:p>
            <a:pPr marL="342900" indent="-342900">
              <a:buFont typeface="Wingdings" panose="05000000000000000000" pitchFamily="2" charset="2"/>
              <a:buChar char="à"/>
            </a:pPr>
            <a:r>
              <a:rPr lang="en-US" dirty="0">
                <a:sym typeface="Wingdings" panose="05000000000000000000" pitchFamily="2" charset="2"/>
              </a:rPr>
              <a:t>Ze </a:t>
            </a:r>
            <a:r>
              <a:rPr lang="en-US" dirty="0" err="1">
                <a:sym typeface="Wingdings" panose="05000000000000000000" pitchFamily="2" charset="2"/>
              </a:rPr>
              <a:t>verdwijnen</a:t>
            </a:r>
            <a:r>
              <a:rPr lang="en-US" dirty="0">
                <a:sym typeface="Wingdings" panose="05000000000000000000" pitchFamily="2" charset="2"/>
              </a:rPr>
              <a:t> </a:t>
            </a:r>
            <a:r>
              <a:rPr lang="en-US" dirty="0" err="1">
                <a:sym typeface="Wingdings" panose="05000000000000000000" pitchFamily="2" charset="2"/>
              </a:rPr>
              <a:t>niet</a:t>
            </a:r>
            <a:r>
              <a:rPr lang="en-US" dirty="0">
                <a:sym typeface="Wingdings" panose="05000000000000000000" pitchFamily="2" charset="2"/>
              </a:rPr>
              <a:t> </a:t>
            </a:r>
            <a:r>
              <a:rPr lang="en-US" dirty="0" err="1">
                <a:sym typeface="Wingdings" panose="05000000000000000000" pitchFamily="2" charset="2"/>
              </a:rPr>
              <a:t>zomaar</a:t>
            </a:r>
            <a:endParaRPr lang="en-US" dirty="0">
              <a:sym typeface="Wingdings" panose="05000000000000000000" pitchFamily="2" charset="2"/>
            </a:endParaRPr>
          </a:p>
          <a:p>
            <a:pPr marL="342900" indent="-342900">
              <a:buFont typeface="Wingdings" panose="05000000000000000000" pitchFamily="2" charset="2"/>
              <a:buChar char="à"/>
            </a:pPr>
            <a:r>
              <a:rPr lang="en-US" dirty="0">
                <a:sym typeface="Wingdings" panose="05000000000000000000" pitchFamily="2" charset="2"/>
              </a:rPr>
              <a:t>Ze </a:t>
            </a:r>
            <a:r>
              <a:rPr lang="en-US" dirty="0" err="1">
                <a:sym typeface="Wingdings" panose="05000000000000000000" pitchFamily="2" charset="2"/>
              </a:rPr>
              <a:t>kunnen</a:t>
            </a:r>
            <a:r>
              <a:rPr lang="en-US" dirty="0">
                <a:sym typeface="Wingdings" panose="05000000000000000000" pitchFamily="2" charset="2"/>
              </a:rPr>
              <a:t> </a:t>
            </a:r>
            <a:r>
              <a:rPr lang="en-US" dirty="0" err="1">
                <a:sym typeface="Wingdings" panose="05000000000000000000" pitchFamily="2" charset="2"/>
              </a:rPr>
              <a:t>honderden</a:t>
            </a:r>
            <a:r>
              <a:rPr lang="en-US" dirty="0">
                <a:sym typeface="Wingdings" panose="05000000000000000000" pitchFamily="2" charset="2"/>
              </a:rPr>
              <a:t> </a:t>
            </a:r>
            <a:r>
              <a:rPr lang="en-US" dirty="0" err="1">
                <a:sym typeface="Wingdings" panose="05000000000000000000" pitchFamily="2" charset="2"/>
              </a:rPr>
              <a:t>jaren</a:t>
            </a:r>
            <a:r>
              <a:rPr lang="en-US" dirty="0">
                <a:sym typeface="Wingdings" panose="05000000000000000000" pitchFamily="2" charset="2"/>
              </a:rPr>
              <a:t> </a:t>
            </a:r>
            <a:r>
              <a:rPr lang="en-US" dirty="0" err="1">
                <a:sym typeface="Wingdings" panose="05000000000000000000" pitchFamily="2" charset="2"/>
              </a:rPr>
              <a:t>blijven</a:t>
            </a:r>
            <a:r>
              <a:rPr lang="en-US" dirty="0">
                <a:sym typeface="Wingdings" panose="05000000000000000000" pitchFamily="2" charset="2"/>
              </a:rPr>
              <a:t> </a:t>
            </a:r>
            <a:r>
              <a:rPr lang="en-US" dirty="0" err="1">
                <a:sym typeface="Wingdings" panose="05000000000000000000" pitchFamily="2" charset="2"/>
              </a:rPr>
              <a:t>bestaan</a:t>
            </a:r>
            <a:r>
              <a:rPr lang="en-US" dirty="0">
                <a:sym typeface="Wingdings" panose="05000000000000000000" pitchFamily="2" charset="2"/>
              </a:rPr>
              <a:t>..</a:t>
            </a:r>
          </a:p>
          <a:p>
            <a:pPr marL="342900" indent="-342900">
              <a:buFont typeface="Wingdings" panose="05000000000000000000" pitchFamily="2" charset="2"/>
              <a:buChar char="à"/>
            </a:pPr>
            <a:endParaRPr lang="en-US" dirty="0">
              <a:sym typeface="Wingdings" panose="05000000000000000000" pitchFamily="2" charset="2"/>
            </a:endParaRPr>
          </a:p>
          <a:p>
            <a:pPr marL="342900" indent="-342900">
              <a:buFont typeface="Wingdings" panose="05000000000000000000" pitchFamily="2" charset="2"/>
              <a:buChar char="à"/>
            </a:pPr>
            <a:r>
              <a:rPr lang="en-US" dirty="0" err="1">
                <a:sym typeface="Wingdings" panose="05000000000000000000" pitchFamily="2" charset="2"/>
              </a:rPr>
              <a:t>Wetenschappers</a:t>
            </a:r>
            <a:r>
              <a:rPr lang="en-US" dirty="0">
                <a:sym typeface="Wingdings" panose="05000000000000000000" pitchFamily="2" charset="2"/>
              </a:rPr>
              <a:t> </a:t>
            </a:r>
            <a:r>
              <a:rPr lang="en-US" dirty="0" err="1">
                <a:sym typeface="Wingdings" panose="05000000000000000000" pitchFamily="2" charset="2"/>
              </a:rPr>
              <a:t>waarschuwen</a:t>
            </a:r>
            <a:r>
              <a:rPr lang="en-US" dirty="0">
                <a:sym typeface="Wingdings" panose="05000000000000000000" pitchFamily="2" charset="2"/>
              </a:rPr>
              <a:t>: ‘Microplastics </a:t>
            </a:r>
            <a:r>
              <a:rPr lang="en-US" dirty="0" err="1">
                <a:sym typeface="Wingdings" panose="05000000000000000000" pitchFamily="2" charset="2"/>
              </a:rPr>
              <a:t>verspreiden</a:t>
            </a:r>
            <a:r>
              <a:rPr lang="en-US" dirty="0">
                <a:sym typeface="Wingdings" panose="05000000000000000000" pitchFamily="2" charset="2"/>
              </a:rPr>
              <a:t> </a:t>
            </a:r>
            <a:r>
              <a:rPr lang="en-US" dirty="0" err="1">
                <a:sym typeface="Wingdings" panose="05000000000000000000" pitchFamily="2" charset="2"/>
              </a:rPr>
              <a:t>zich</a:t>
            </a:r>
            <a:r>
              <a:rPr lang="en-US" dirty="0">
                <a:sym typeface="Wingdings" panose="05000000000000000000" pitchFamily="2" charset="2"/>
              </a:rPr>
              <a:t> door de hele </a:t>
            </a:r>
            <a:r>
              <a:rPr lang="en-US" dirty="0" err="1">
                <a:sym typeface="Wingdings" panose="05000000000000000000" pitchFamily="2" charset="2"/>
              </a:rPr>
              <a:t>voedselketen</a:t>
            </a:r>
            <a:r>
              <a:rPr lang="en-US" dirty="0">
                <a:sym typeface="Wingdings" panose="05000000000000000000" pitchFamily="2" charset="2"/>
              </a:rPr>
              <a:t>.’ </a:t>
            </a:r>
            <a:endParaRPr lang="nl-NL" dirty="0"/>
          </a:p>
          <a:p>
            <a:pPr indent="0">
              <a:buNone/>
            </a:pPr>
            <a:endParaRPr lang="en-US" dirty="0"/>
          </a:p>
          <a:p>
            <a:pPr indent="0">
              <a:buNone/>
            </a:pPr>
            <a:endParaRPr lang="nl-NL" dirty="0"/>
          </a:p>
        </p:txBody>
      </p:sp>
    </p:spTree>
    <p:extLst>
      <p:ext uri="{BB962C8B-B14F-4D97-AF65-F5344CB8AC3E}">
        <p14:creationId xmlns:p14="http://schemas.microsoft.com/office/powerpoint/2010/main" val="4227281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FA36B-9A73-81BF-0A4B-F1E909BE8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932789-79A2-E19D-1C3A-52C301B297B6}"/>
              </a:ext>
            </a:extLst>
          </p:cNvPr>
          <p:cNvSpPr>
            <a:spLocks noGrp="1"/>
          </p:cNvSpPr>
          <p:nvPr>
            <p:ph type="title"/>
          </p:nvPr>
        </p:nvSpPr>
        <p:spPr>
          <a:xfrm>
            <a:off x="1911303" y="1156231"/>
            <a:ext cx="5871410" cy="2289240"/>
          </a:xfrm>
        </p:spPr>
        <p:txBody>
          <a:bodyPr/>
          <a:lstStyle/>
          <a:p>
            <a:r>
              <a:rPr lang="nl-NL" sz="2800" i="1" dirty="0"/>
              <a:t>“Wetenschappers kunnen het microplasticprobleem helemaal oplossen zonder hulp van mensen.”</a:t>
            </a:r>
          </a:p>
        </p:txBody>
      </p:sp>
      <p:sp>
        <p:nvSpPr>
          <p:cNvPr id="3" name="Shape 6">
            <a:extLst>
              <a:ext uri="{FF2B5EF4-FFF2-40B4-BE49-F238E27FC236}">
                <a16:creationId xmlns:a16="http://schemas.microsoft.com/office/drawing/2014/main" id="{FF829963-FA1D-D707-B1DF-BD92B660C9AA}"/>
              </a:ext>
            </a:extLst>
          </p:cNvPr>
          <p:cNvSpPr/>
          <p:nvPr/>
        </p:nvSpPr>
        <p:spPr>
          <a:xfrm>
            <a:off x="2333782" y="3269238"/>
            <a:ext cx="2011680" cy="640080"/>
          </a:xfrm>
          <a:prstGeom prst="roundRect">
            <a:avLst>
              <a:gd name="adj" fmla="val 14286"/>
            </a:avLst>
          </a:prstGeom>
          <a:solidFill>
            <a:srgbClr val="2D9B6F"/>
          </a:solidFill>
          <a:ln w="12700">
            <a:solidFill>
              <a:srgbClr val="2D9B6F"/>
            </a:solidFill>
            <a:prstDash val="solid"/>
          </a:ln>
        </p:spPr>
        <p:txBody>
          <a:bodyPr/>
          <a:lstStyle/>
          <a:p>
            <a:endParaRPr lang="nl-NL"/>
          </a:p>
        </p:txBody>
      </p:sp>
      <p:sp>
        <p:nvSpPr>
          <p:cNvPr id="4" name="Text 7">
            <a:extLst>
              <a:ext uri="{FF2B5EF4-FFF2-40B4-BE49-F238E27FC236}">
                <a16:creationId xmlns:a16="http://schemas.microsoft.com/office/drawing/2014/main" id="{EB042DDF-59D9-D9DF-3B24-130ED4A28877}"/>
              </a:ext>
            </a:extLst>
          </p:cNvPr>
          <p:cNvSpPr/>
          <p:nvPr/>
        </p:nvSpPr>
        <p:spPr>
          <a:xfrm>
            <a:off x="2333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WAAR</a:t>
            </a:r>
            <a:endParaRPr lang="en-US" sz="1600" dirty="0"/>
          </a:p>
        </p:txBody>
      </p:sp>
      <p:sp>
        <p:nvSpPr>
          <p:cNvPr id="5" name="Shape 8">
            <a:extLst>
              <a:ext uri="{FF2B5EF4-FFF2-40B4-BE49-F238E27FC236}">
                <a16:creationId xmlns:a16="http://schemas.microsoft.com/office/drawing/2014/main" id="{3DB1A584-5553-B55A-21FA-EFEA85EE91F3}"/>
              </a:ext>
            </a:extLst>
          </p:cNvPr>
          <p:cNvSpPr/>
          <p:nvPr/>
        </p:nvSpPr>
        <p:spPr>
          <a:xfrm>
            <a:off x="4619782" y="3269238"/>
            <a:ext cx="2011680" cy="640080"/>
          </a:xfrm>
          <a:prstGeom prst="roundRect">
            <a:avLst>
              <a:gd name="adj" fmla="val 14286"/>
            </a:avLst>
          </a:prstGeom>
          <a:solidFill>
            <a:srgbClr val="D62839"/>
          </a:solidFill>
          <a:ln w="12700">
            <a:solidFill>
              <a:srgbClr val="D62839"/>
            </a:solidFill>
            <a:prstDash val="solid"/>
          </a:ln>
        </p:spPr>
        <p:txBody>
          <a:bodyPr/>
          <a:lstStyle/>
          <a:p>
            <a:endParaRPr lang="nl-NL"/>
          </a:p>
        </p:txBody>
      </p:sp>
      <p:sp>
        <p:nvSpPr>
          <p:cNvPr id="6" name="Text 9">
            <a:extLst>
              <a:ext uri="{FF2B5EF4-FFF2-40B4-BE49-F238E27FC236}">
                <a16:creationId xmlns:a16="http://schemas.microsoft.com/office/drawing/2014/main" id="{95E41FB1-BE65-8E1B-C9BF-11CE1C0EF491}"/>
              </a:ext>
            </a:extLst>
          </p:cNvPr>
          <p:cNvSpPr/>
          <p:nvPr/>
        </p:nvSpPr>
        <p:spPr>
          <a:xfrm>
            <a:off x="4619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NIET WAAR</a:t>
            </a:r>
            <a:endParaRPr lang="en-US" sz="1600" dirty="0"/>
          </a:p>
        </p:txBody>
      </p:sp>
    </p:spTree>
    <p:extLst>
      <p:ext uri="{BB962C8B-B14F-4D97-AF65-F5344CB8AC3E}">
        <p14:creationId xmlns:p14="http://schemas.microsoft.com/office/powerpoint/2010/main" val="1911484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3C8984-168D-073D-ED1D-B84995052E28}"/>
              </a:ext>
            </a:extLst>
          </p:cNvPr>
          <p:cNvSpPr>
            <a:spLocks noGrp="1"/>
          </p:cNvSpPr>
          <p:nvPr>
            <p:ph type="title"/>
          </p:nvPr>
        </p:nvSpPr>
        <p:spPr>
          <a:xfrm>
            <a:off x="379810" y="578914"/>
            <a:ext cx="8489182" cy="791996"/>
          </a:xfrm>
        </p:spPr>
        <p:txBody>
          <a:bodyPr/>
          <a:lstStyle/>
          <a:p>
            <a:r>
              <a:rPr lang="nl-NL" sz="2800" dirty="0"/>
              <a:t>“Wetenschappers kunnen het microplasticprobleem helemaal oplossen zonder hulp van mensen.”</a:t>
            </a:r>
          </a:p>
        </p:txBody>
      </p:sp>
      <p:sp>
        <p:nvSpPr>
          <p:cNvPr id="8" name="Text Placeholder 7">
            <a:extLst>
              <a:ext uri="{FF2B5EF4-FFF2-40B4-BE49-F238E27FC236}">
                <a16:creationId xmlns:a16="http://schemas.microsoft.com/office/drawing/2014/main" id="{18F3C30C-2568-46E5-E2C9-43D6B1FD2AE6}"/>
              </a:ext>
            </a:extLst>
          </p:cNvPr>
          <p:cNvSpPr>
            <a:spLocks noGrp="1"/>
          </p:cNvSpPr>
          <p:nvPr>
            <p:ph type="body" sz="quarter" idx="14"/>
          </p:nvPr>
        </p:nvSpPr>
        <p:spPr>
          <a:xfrm>
            <a:off x="399598" y="1598965"/>
            <a:ext cx="8344804" cy="2252663"/>
          </a:xfrm>
        </p:spPr>
        <p:txBody>
          <a:bodyPr/>
          <a:lstStyle/>
          <a:p>
            <a:pPr indent="0">
              <a:buNone/>
            </a:pPr>
            <a:r>
              <a:rPr lang="nl-NL" dirty="0"/>
              <a:t>❌ </a:t>
            </a:r>
            <a:r>
              <a:rPr lang="nl-NL" b="1" dirty="0"/>
              <a:t>NIET WAAR</a:t>
            </a:r>
            <a:endParaRPr lang="nl-NL" dirty="0"/>
          </a:p>
          <a:p>
            <a:pPr indent="0">
              <a:buNone/>
            </a:pPr>
            <a:endParaRPr lang="nl-NL" dirty="0"/>
          </a:p>
          <a:p>
            <a:pPr indent="0">
              <a:buNone/>
            </a:pPr>
            <a:r>
              <a:rPr lang="nl-NL" dirty="0"/>
              <a:t>Wetenschappers ontwikkelen slimme oplossingen, zoals enzymen die plastic afbreken.</a:t>
            </a:r>
          </a:p>
          <a:p>
            <a:pPr indent="0">
              <a:buNone/>
            </a:pPr>
            <a:r>
              <a:rPr lang="nl-NL" dirty="0"/>
              <a:t>Maar de grootste winst zit in minder vervuiling aan de bron.</a:t>
            </a:r>
          </a:p>
          <a:p>
            <a:pPr indent="0">
              <a:buNone/>
            </a:pPr>
            <a:r>
              <a:rPr lang="nl-NL" dirty="0"/>
              <a:t>Dus:</a:t>
            </a:r>
          </a:p>
          <a:p>
            <a:r>
              <a:rPr lang="nl-NL" dirty="0"/>
              <a:t>minder wegwerpplastic </a:t>
            </a:r>
          </a:p>
          <a:p>
            <a:r>
              <a:rPr lang="nl-NL" dirty="0"/>
              <a:t>bewustere kledingkeuzes </a:t>
            </a:r>
          </a:p>
          <a:p>
            <a:r>
              <a:rPr lang="nl-NL" dirty="0"/>
              <a:t>beter recyclen</a:t>
            </a:r>
          </a:p>
          <a:p>
            <a:pPr indent="0">
              <a:buNone/>
            </a:pPr>
            <a:endParaRPr lang="nl-NL" dirty="0"/>
          </a:p>
        </p:txBody>
      </p:sp>
    </p:spTree>
    <p:extLst>
      <p:ext uri="{BB962C8B-B14F-4D97-AF65-F5344CB8AC3E}">
        <p14:creationId xmlns:p14="http://schemas.microsoft.com/office/powerpoint/2010/main" val="1975830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09B9-4759-469E-D271-3819F7CE80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6BA9F-7348-8CDF-6410-21C412030C73}"/>
              </a:ext>
            </a:extLst>
          </p:cNvPr>
          <p:cNvSpPr>
            <a:spLocks noGrp="1"/>
          </p:cNvSpPr>
          <p:nvPr>
            <p:ph type="title"/>
          </p:nvPr>
        </p:nvSpPr>
        <p:spPr>
          <a:xfrm>
            <a:off x="1746298" y="1314360"/>
            <a:ext cx="6124742" cy="2289240"/>
          </a:xfrm>
        </p:spPr>
        <p:txBody>
          <a:bodyPr/>
          <a:lstStyle/>
          <a:p>
            <a:r>
              <a:rPr lang="nl-NL" sz="3600" i="1" dirty="0"/>
              <a:t>“Schoenen en autobanden veroorzaken ook microplastics.”</a:t>
            </a:r>
          </a:p>
        </p:txBody>
      </p:sp>
      <p:sp>
        <p:nvSpPr>
          <p:cNvPr id="3" name="Shape 6">
            <a:extLst>
              <a:ext uri="{FF2B5EF4-FFF2-40B4-BE49-F238E27FC236}">
                <a16:creationId xmlns:a16="http://schemas.microsoft.com/office/drawing/2014/main" id="{F0E98592-EDF8-99E9-1DF7-4AADC439AC4D}"/>
              </a:ext>
            </a:extLst>
          </p:cNvPr>
          <p:cNvSpPr/>
          <p:nvPr/>
        </p:nvSpPr>
        <p:spPr>
          <a:xfrm>
            <a:off x="2333782" y="3269238"/>
            <a:ext cx="2011680" cy="640080"/>
          </a:xfrm>
          <a:prstGeom prst="roundRect">
            <a:avLst>
              <a:gd name="adj" fmla="val 14286"/>
            </a:avLst>
          </a:prstGeom>
          <a:solidFill>
            <a:srgbClr val="2D9B6F"/>
          </a:solidFill>
          <a:ln w="12700">
            <a:solidFill>
              <a:srgbClr val="2D9B6F"/>
            </a:solidFill>
            <a:prstDash val="solid"/>
          </a:ln>
        </p:spPr>
        <p:txBody>
          <a:bodyPr/>
          <a:lstStyle/>
          <a:p>
            <a:endParaRPr lang="nl-NL"/>
          </a:p>
        </p:txBody>
      </p:sp>
      <p:sp>
        <p:nvSpPr>
          <p:cNvPr id="4" name="Text 7">
            <a:extLst>
              <a:ext uri="{FF2B5EF4-FFF2-40B4-BE49-F238E27FC236}">
                <a16:creationId xmlns:a16="http://schemas.microsoft.com/office/drawing/2014/main" id="{B9BB7766-F85D-C23E-A958-7F8F4543BDD6}"/>
              </a:ext>
            </a:extLst>
          </p:cNvPr>
          <p:cNvSpPr/>
          <p:nvPr/>
        </p:nvSpPr>
        <p:spPr>
          <a:xfrm>
            <a:off x="2333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WAAR</a:t>
            </a:r>
            <a:endParaRPr lang="en-US" sz="1600" dirty="0"/>
          </a:p>
        </p:txBody>
      </p:sp>
      <p:sp>
        <p:nvSpPr>
          <p:cNvPr id="5" name="Shape 8">
            <a:extLst>
              <a:ext uri="{FF2B5EF4-FFF2-40B4-BE49-F238E27FC236}">
                <a16:creationId xmlns:a16="http://schemas.microsoft.com/office/drawing/2014/main" id="{0A857B19-488F-B863-E83E-163DC1BBB3DB}"/>
              </a:ext>
            </a:extLst>
          </p:cNvPr>
          <p:cNvSpPr/>
          <p:nvPr/>
        </p:nvSpPr>
        <p:spPr>
          <a:xfrm>
            <a:off x="4619782" y="3269238"/>
            <a:ext cx="2011680" cy="640080"/>
          </a:xfrm>
          <a:prstGeom prst="roundRect">
            <a:avLst>
              <a:gd name="adj" fmla="val 14286"/>
            </a:avLst>
          </a:prstGeom>
          <a:solidFill>
            <a:srgbClr val="D62839"/>
          </a:solidFill>
          <a:ln w="12700">
            <a:solidFill>
              <a:srgbClr val="D62839"/>
            </a:solidFill>
            <a:prstDash val="solid"/>
          </a:ln>
        </p:spPr>
        <p:txBody>
          <a:bodyPr/>
          <a:lstStyle/>
          <a:p>
            <a:endParaRPr lang="nl-NL"/>
          </a:p>
        </p:txBody>
      </p:sp>
      <p:sp>
        <p:nvSpPr>
          <p:cNvPr id="6" name="Text 9">
            <a:extLst>
              <a:ext uri="{FF2B5EF4-FFF2-40B4-BE49-F238E27FC236}">
                <a16:creationId xmlns:a16="http://schemas.microsoft.com/office/drawing/2014/main" id="{574214B5-CF4B-B767-BA0C-FD12D438EC75}"/>
              </a:ext>
            </a:extLst>
          </p:cNvPr>
          <p:cNvSpPr/>
          <p:nvPr/>
        </p:nvSpPr>
        <p:spPr>
          <a:xfrm>
            <a:off x="4619782" y="3269238"/>
            <a:ext cx="2011680" cy="640080"/>
          </a:xfrm>
          <a:prstGeom prst="rect">
            <a:avLst/>
          </a:prstGeom>
          <a:noFill/>
          <a:ln/>
        </p:spPr>
        <p:txBody>
          <a:bodyPr wrap="square"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FFFFFF"/>
                </a:solidFill>
              </a:rPr>
              <a:t>👎 NIET WAAR</a:t>
            </a:r>
            <a:endParaRPr lang="en-US" sz="1600" dirty="0"/>
          </a:p>
        </p:txBody>
      </p:sp>
    </p:spTree>
    <p:extLst>
      <p:ext uri="{BB962C8B-B14F-4D97-AF65-F5344CB8AC3E}">
        <p14:creationId xmlns:p14="http://schemas.microsoft.com/office/powerpoint/2010/main" val="2675743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0326D3-9D25-26BD-5A25-A8A27E1AFAF5}"/>
              </a:ext>
            </a:extLst>
          </p:cNvPr>
          <p:cNvSpPr>
            <a:spLocks noGrp="1"/>
          </p:cNvSpPr>
          <p:nvPr>
            <p:ph type="title"/>
          </p:nvPr>
        </p:nvSpPr>
        <p:spPr/>
        <p:txBody>
          <a:bodyPr/>
          <a:lstStyle/>
          <a:p>
            <a:r>
              <a:rPr lang="nl-NL" sz="3200" dirty="0"/>
              <a:t>“Schoenen en autobanden veroorzaken ook microplastics.”</a:t>
            </a:r>
            <a:endParaRPr lang="nl-NL" dirty="0"/>
          </a:p>
        </p:txBody>
      </p:sp>
      <p:sp>
        <p:nvSpPr>
          <p:cNvPr id="5" name="Text Placeholder 4">
            <a:extLst>
              <a:ext uri="{FF2B5EF4-FFF2-40B4-BE49-F238E27FC236}">
                <a16:creationId xmlns:a16="http://schemas.microsoft.com/office/drawing/2014/main" id="{54DD49B1-90D9-2423-67B8-7276503E6EF0}"/>
              </a:ext>
            </a:extLst>
          </p:cNvPr>
          <p:cNvSpPr>
            <a:spLocks noGrp="1"/>
          </p:cNvSpPr>
          <p:nvPr>
            <p:ph type="body" sz="quarter" idx="14"/>
          </p:nvPr>
        </p:nvSpPr>
        <p:spPr/>
        <p:txBody>
          <a:bodyPr/>
          <a:lstStyle/>
          <a:p>
            <a:pPr indent="0">
              <a:buNone/>
            </a:pPr>
            <a:r>
              <a:rPr lang="nl-NL" dirty="0"/>
              <a:t>✅ </a:t>
            </a:r>
            <a:r>
              <a:rPr lang="nl-NL" b="1" dirty="0"/>
              <a:t>WAAR</a:t>
            </a:r>
            <a:endParaRPr lang="nl-NL" dirty="0"/>
          </a:p>
          <a:p>
            <a:endParaRPr lang="nl-NL" dirty="0"/>
          </a:p>
          <a:p>
            <a:pPr marL="342900" indent="-342900"/>
            <a:r>
              <a:rPr lang="nl-NL" dirty="0"/>
              <a:t>Tijdens slijtage komen kleine plasticdeeltjes vrij.</a:t>
            </a:r>
          </a:p>
          <a:p>
            <a:pPr marL="342900" indent="-342900"/>
            <a:r>
              <a:rPr lang="nl-NL" dirty="0"/>
              <a:t>Autobanden zijn zelfs één van de grootste bronnen van microplastics wereldwijd.</a:t>
            </a:r>
          </a:p>
          <a:p>
            <a:endParaRPr lang="nl-NL" dirty="0"/>
          </a:p>
        </p:txBody>
      </p:sp>
    </p:spTree>
    <p:extLst>
      <p:ext uri="{BB962C8B-B14F-4D97-AF65-F5344CB8AC3E}">
        <p14:creationId xmlns:p14="http://schemas.microsoft.com/office/powerpoint/2010/main" val="3541294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F8EDB-C3F1-795E-E5FC-D5F99FA98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5B9F18-66A6-BA8E-D615-3CBD3FBCF2F8}"/>
              </a:ext>
            </a:extLst>
          </p:cNvPr>
          <p:cNvSpPr>
            <a:spLocks noGrp="1"/>
          </p:cNvSpPr>
          <p:nvPr>
            <p:ph type="title"/>
          </p:nvPr>
        </p:nvSpPr>
        <p:spPr>
          <a:xfrm>
            <a:off x="381002" y="741046"/>
            <a:ext cx="3809999" cy="906986"/>
          </a:xfrm>
        </p:spPr>
        <p:txBody>
          <a:bodyPr wrap="square">
            <a:normAutofit/>
          </a:bodyPr>
          <a:lstStyle/>
          <a:p>
            <a:r>
              <a:rPr lang="en-US" sz="2600" dirty="0"/>
              <a:t>DOE &amp; ONTDEK</a:t>
            </a:r>
            <a:br>
              <a:rPr lang="en-US" sz="2600" dirty="0"/>
            </a:br>
            <a:r>
              <a:rPr lang="en-US" sz="2600" dirty="0"/>
              <a:t>Microplastic detective</a:t>
            </a:r>
            <a:endParaRPr lang="nl-NL" sz="2600" dirty="0"/>
          </a:p>
        </p:txBody>
      </p:sp>
      <p:pic>
        <p:nvPicPr>
          <p:cNvPr id="8" name="Picture Placeholder 7">
            <a:extLst>
              <a:ext uri="{FF2B5EF4-FFF2-40B4-BE49-F238E27FC236}">
                <a16:creationId xmlns:a16="http://schemas.microsoft.com/office/drawing/2014/main" id="{415B965F-99BB-CD84-ED6E-F55778CCD3D7}"/>
              </a:ext>
            </a:extLst>
          </p:cNvPr>
          <p:cNvPicPr>
            <a:picLocks noGrp="1" noChangeAspect="1"/>
          </p:cNvPicPr>
          <p:nvPr>
            <p:ph type="pic" sz="quarter" idx="16"/>
          </p:nvPr>
        </p:nvPicPr>
        <p:blipFill>
          <a:blip r:embed="rId2"/>
          <a:srcRect r="41974" b="3"/>
          <a:stretch>
            <a:fillRect/>
          </a:stretch>
        </p:blipFill>
        <p:spPr bwMode="auto">
          <a:xfrm>
            <a:off x="4953000" y="379810"/>
            <a:ext cx="3810000" cy="4382690"/>
          </a:xfrm>
          <a:prstGeom prst="rect">
            <a:avLst/>
          </a:prstGeom>
          <a:solidFill>
            <a:srgbClr val="FFFFFF"/>
          </a:solidFill>
        </p:spPr>
      </p:pic>
      <p:sp>
        <p:nvSpPr>
          <p:cNvPr id="5" name="Text Placeholder 4">
            <a:extLst>
              <a:ext uri="{FF2B5EF4-FFF2-40B4-BE49-F238E27FC236}">
                <a16:creationId xmlns:a16="http://schemas.microsoft.com/office/drawing/2014/main" id="{86F43A45-459B-E8CA-D158-61C8E0FD99D2}"/>
              </a:ext>
            </a:extLst>
          </p:cNvPr>
          <p:cNvSpPr>
            <a:spLocks noGrp="1"/>
          </p:cNvSpPr>
          <p:nvPr>
            <p:ph type="body" sz="quarter" idx="18"/>
          </p:nvPr>
        </p:nvSpPr>
        <p:spPr>
          <a:xfrm>
            <a:off x="379810" y="1865710"/>
            <a:ext cx="4191000" cy="2138253"/>
          </a:xfrm>
        </p:spPr>
        <p:txBody>
          <a:bodyPr wrap="square">
            <a:normAutofit/>
          </a:bodyPr>
          <a:lstStyle/>
          <a:p>
            <a:pPr indent="0">
              <a:spcAft>
                <a:spcPts val="600"/>
              </a:spcAft>
              <a:buNone/>
            </a:pPr>
            <a:r>
              <a:rPr lang="en-US" dirty="0"/>
              <a:t>Ga nu </a:t>
            </a:r>
            <a:r>
              <a:rPr lang="en-US" dirty="0" err="1"/>
              <a:t>aan</a:t>
            </a:r>
            <a:r>
              <a:rPr lang="en-US" dirty="0"/>
              <a:t> de slag met het </a:t>
            </a:r>
            <a:r>
              <a:rPr lang="en-US" dirty="0" err="1"/>
              <a:t>werkblad</a:t>
            </a:r>
            <a:r>
              <a:rPr lang="en-US" dirty="0"/>
              <a:t>!</a:t>
            </a:r>
          </a:p>
          <a:p>
            <a:pPr indent="0">
              <a:spcAft>
                <a:spcPts val="600"/>
              </a:spcAft>
              <a:buNone/>
            </a:pPr>
            <a:endParaRPr lang="en-US" dirty="0"/>
          </a:p>
          <a:p>
            <a:pPr indent="0">
              <a:spcAft>
                <a:spcPts val="600"/>
              </a:spcAft>
              <a:buNone/>
            </a:pPr>
            <a:r>
              <a:rPr lang="en-US" dirty="0" err="1"/>
              <a:t>Opdracht</a:t>
            </a:r>
            <a:r>
              <a:rPr lang="en-US" dirty="0"/>
              <a:t> – Microplastic detective; Denk </a:t>
            </a:r>
            <a:r>
              <a:rPr lang="en-US" dirty="0" err="1"/>
              <a:t>als</a:t>
            </a:r>
            <a:r>
              <a:rPr lang="en-US" dirty="0"/>
              <a:t> </a:t>
            </a:r>
            <a:r>
              <a:rPr lang="en-US" dirty="0" err="1"/>
              <a:t>een</a:t>
            </a:r>
            <a:r>
              <a:rPr lang="en-US" dirty="0"/>
              <a:t> </a:t>
            </a:r>
            <a:r>
              <a:rPr lang="en-US" dirty="0" err="1"/>
              <a:t>wetenschapper</a:t>
            </a:r>
            <a:r>
              <a:rPr lang="en-US" dirty="0"/>
              <a:t>! </a:t>
            </a:r>
          </a:p>
          <a:p>
            <a:pPr indent="0">
              <a:spcAft>
                <a:spcPts val="600"/>
              </a:spcAft>
              <a:buNone/>
            </a:pPr>
            <a:r>
              <a:rPr lang="en-US" dirty="0" err="1"/>
              <a:t>Waar</a:t>
            </a:r>
            <a:r>
              <a:rPr lang="en-US" dirty="0"/>
              <a:t> let </a:t>
            </a:r>
            <a:r>
              <a:rPr lang="en-US" dirty="0" err="1"/>
              <a:t>jij</a:t>
            </a:r>
            <a:r>
              <a:rPr lang="en-US" dirty="0"/>
              <a:t> op? </a:t>
            </a:r>
          </a:p>
          <a:p>
            <a:pPr marL="342900" indent="-342900">
              <a:spcAft>
                <a:spcPts val="600"/>
              </a:spcAft>
              <a:buFontTx/>
              <a:buChar char="-"/>
            </a:pPr>
            <a:endParaRPr lang="en-US" dirty="0"/>
          </a:p>
          <a:p>
            <a:pPr indent="0">
              <a:spcAft>
                <a:spcPts val="600"/>
              </a:spcAft>
              <a:buNone/>
            </a:pPr>
            <a:endParaRPr lang="nl-NL" dirty="0"/>
          </a:p>
        </p:txBody>
      </p:sp>
    </p:spTree>
    <p:extLst>
      <p:ext uri="{BB962C8B-B14F-4D97-AF65-F5344CB8AC3E}">
        <p14:creationId xmlns:p14="http://schemas.microsoft.com/office/powerpoint/2010/main" val="3701857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C3A2-AC92-3BB6-CE38-5C96174FCC87}"/>
              </a:ext>
            </a:extLst>
          </p:cNvPr>
          <p:cNvSpPr>
            <a:spLocks noGrp="1"/>
          </p:cNvSpPr>
          <p:nvPr>
            <p:ph type="title"/>
          </p:nvPr>
        </p:nvSpPr>
        <p:spPr/>
        <p:txBody>
          <a:bodyPr/>
          <a:lstStyle/>
          <a:p>
            <a:r>
              <a:rPr lang="en-US" dirty="0" err="1"/>
              <a:t>Tandpasta</a:t>
            </a:r>
            <a:endParaRPr lang="nl-NL" dirty="0"/>
          </a:p>
        </p:txBody>
      </p:sp>
      <p:sp>
        <p:nvSpPr>
          <p:cNvPr id="4" name="Text Placeholder 3">
            <a:extLst>
              <a:ext uri="{FF2B5EF4-FFF2-40B4-BE49-F238E27FC236}">
                <a16:creationId xmlns:a16="http://schemas.microsoft.com/office/drawing/2014/main" id="{B01D755C-AD8C-008A-A72B-1A46C8259BF3}"/>
              </a:ext>
            </a:extLst>
          </p:cNvPr>
          <p:cNvSpPr>
            <a:spLocks noGrp="1"/>
          </p:cNvSpPr>
          <p:nvPr>
            <p:ph type="body" sz="quarter" idx="14"/>
          </p:nvPr>
        </p:nvSpPr>
        <p:spPr>
          <a:xfrm>
            <a:off x="379810" y="1750219"/>
            <a:ext cx="5347222" cy="2252663"/>
          </a:xfrm>
        </p:spPr>
        <p:txBody>
          <a:bodyPr/>
          <a:lstStyle/>
          <a:p>
            <a:pPr marL="342900" indent="-342900"/>
            <a:r>
              <a:rPr lang="nl-NL" dirty="0"/>
              <a:t>Ongeveer 55% van de tandpasta's bevat bewust toegevoegde microplastics voor functies zoals scrubben.</a:t>
            </a:r>
          </a:p>
          <a:p>
            <a:pPr marL="342900" indent="-342900"/>
            <a:r>
              <a:rPr lang="nl-NL" dirty="0"/>
              <a:t>Microplastics spoelen weg in het riool en dragen bij aan milieuvervuiling.</a:t>
            </a:r>
          </a:p>
          <a:p>
            <a:pPr marL="342900" indent="-342900"/>
            <a:endParaRPr lang="nl-NL" dirty="0"/>
          </a:p>
        </p:txBody>
      </p:sp>
      <p:pic>
        <p:nvPicPr>
          <p:cNvPr id="1026" name="Picture 2" descr="Plastic in je tandpasta - Zero Waste ...">
            <a:extLst>
              <a:ext uri="{FF2B5EF4-FFF2-40B4-BE49-F238E27FC236}">
                <a16:creationId xmlns:a16="http://schemas.microsoft.com/office/drawing/2014/main" id="{FA6DF289-E624-5EF3-2417-9021DF696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950" y="1647825"/>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537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FE1F-7203-92F7-CCA4-42200A1C271E}"/>
              </a:ext>
            </a:extLst>
          </p:cNvPr>
          <p:cNvSpPr>
            <a:spLocks noGrp="1"/>
          </p:cNvSpPr>
          <p:nvPr>
            <p:ph type="title"/>
          </p:nvPr>
        </p:nvSpPr>
        <p:spPr/>
        <p:txBody>
          <a:bodyPr/>
          <a:lstStyle/>
          <a:p>
            <a:r>
              <a:rPr lang="en-US" dirty="0"/>
              <a:t>Check microplastics met de app</a:t>
            </a:r>
            <a:endParaRPr lang="nl-NL" dirty="0"/>
          </a:p>
        </p:txBody>
      </p:sp>
      <p:sp>
        <p:nvSpPr>
          <p:cNvPr id="4" name="Text Placeholder 3">
            <a:extLst>
              <a:ext uri="{FF2B5EF4-FFF2-40B4-BE49-F238E27FC236}">
                <a16:creationId xmlns:a16="http://schemas.microsoft.com/office/drawing/2014/main" id="{ED3E75F9-0DE6-9415-1DAB-98833CEA941E}"/>
              </a:ext>
            </a:extLst>
          </p:cNvPr>
          <p:cNvSpPr>
            <a:spLocks noGrp="1"/>
          </p:cNvSpPr>
          <p:nvPr>
            <p:ph type="body" sz="quarter" idx="14"/>
          </p:nvPr>
        </p:nvSpPr>
        <p:spPr>
          <a:xfrm>
            <a:off x="379810" y="1750219"/>
            <a:ext cx="5292220" cy="2252663"/>
          </a:xfrm>
        </p:spPr>
        <p:txBody>
          <a:bodyPr/>
          <a:lstStyle/>
          <a:p>
            <a:pPr indent="0">
              <a:buNone/>
            </a:pPr>
            <a:r>
              <a:rPr lang="nl-NL" dirty="0"/>
              <a:t>Consumenten kunnen microplastics in tandpasta herkennen aan specifieke ingrediënten of door de </a:t>
            </a:r>
            <a:r>
              <a:rPr lang="nl-NL" i="1" dirty="0"/>
              <a:t>Beat </a:t>
            </a:r>
            <a:r>
              <a:rPr lang="nl-NL" i="1" dirty="0" err="1"/>
              <a:t>the</a:t>
            </a:r>
            <a:r>
              <a:rPr lang="nl-NL" i="1" dirty="0"/>
              <a:t> </a:t>
            </a:r>
            <a:r>
              <a:rPr lang="nl-NL" i="1" dirty="0" err="1"/>
              <a:t>Microbead</a:t>
            </a:r>
            <a:r>
              <a:rPr lang="nl-NL" i="1" dirty="0"/>
              <a:t> </a:t>
            </a:r>
            <a:r>
              <a:rPr lang="nl-NL" dirty="0"/>
              <a:t>app</a:t>
            </a:r>
            <a:r>
              <a:rPr lang="nl-NL" i="1" dirty="0"/>
              <a:t> </a:t>
            </a:r>
            <a:r>
              <a:rPr lang="nl-NL" dirty="0"/>
              <a:t>te raadplegen. </a:t>
            </a:r>
          </a:p>
          <a:p>
            <a:endParaRPr lang="nl-NL" dirty="0"/>
          </a:p>
        </p:txBody>
      </p:sp>
      <p:sp>
        <p:nvSpPr>
          <p:cNvPr id="6" name="TextBox 5">
            <a:extLst>
              <a:ext uri="{FF2B5EF4-FFF2-40B4-BE49-F238E27FC236}">
                <a16:creationId xmlns:a16="http://schemas.microsoft.com/office/drawing/2014/main" id="{4BAFDBC1-EF27-44BA-222E-E771233595F5}"/>
              </a:ext>
            </a:extLst>
          </p:cNvPr>
          <p:cNvSpPr txBox="1"/>
          <p:nvPr/>
        </p:nvSpPr>
        <p:spPr>
          <a:xfrm>
            <a:off x="1818487" y="3555341"/>
            <a:ext cx="4572000" cy="369332"/>
          </a:xfrm>
          <a:prstGeom prst="rect">
            <a:avLst/>
          </a:prstGeom>
          <a:noFill/>
        </p:spPr>
        <p:txBody>
          <a:bodyPr wrap="square">
            <a:spAutoFit/>
          </a:bodyPr>
          <a:lstStyle/>
          <a:p>
            <a:r>
              <a:rPr lang="nl-NL" dirty="0"/>
              <a:t>https://www.beatthemicrobead.org/</a:t>
            </a:r>
          </a:p>
        </p:txBody>
      </p:sp>
      <p:pic>
        <p:nvPicPr>
          <p:cNvPr id="2050" name="Picture 2" descr="Plastic Soup Foundation">
            <a:extLst>
              <a:ext uri="{FF2B5EF4-FFF2-40B4-BE49-F238E27FC236}">
                <a16:creationId xmlns:a16="http://schemas.microsoft.com/office/drawing/2014/main" id="{C42FC773-10E7-282B-2B9A-BE4F32F36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0519" y="3885334"/>
            <a:ext cx="2515351" cy="1067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F2BBC68-CCE5-5224-0D06-A4FFC39BA08A}"/>
              </a:ext>
            </a:extLst>
          </p:cNvPr>
          <p:cNvPicPr>
            <a:picLocks noChangeAspect="1"/>
          </p:cNvPicPr>
          <p:nvPr/>
        </p:nvPicPr>
        <p:blipFill>
          <a:blip r:embed="rId3"/>
          <a:stretch>
            <a:fillRect/>
          </a:stretch>
        </p:blipFill>
        <p:spPr>
          <a:xfrm>
            <a:off x="6104465" y="838802"/>
            <a:ext cx="2567568" cy="2846108"/>
          </a:xfrm>
          <a:prstGeom prst="rect">
            <a:avLst/>
          </a:prstGeom>
        </p:spPr>
      </p:pic>
    </p:spTree>
    <p:extLst>
      <p:ext uri="{BB962C8B-B14F-4D97-AF65-F5344CB8AC3E}">
        <p14:creationId xmlns:p14="http://schemas.microsoft.com/office/powerpoint/2010/main" val="4075813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ABFE9D-A5E5-289E-4B9B-B573928853E8}"/>
              </a:ext>
            </a:extLst>
          </p:cNvPr>
          <p:cNvPicPr>
            <a:picLocks noChangeAspect="1"/>
          </p:cNvPicPr>
          <p:nvPr/>
        </p:nvPicPr>
        <p:blipFill>
          <a:blip r:embed="rId2"/>
          <a:stretch>
            <a:fillRect/>
          </a:stretch>
        </p:blipFill>
        <p:spPr>
          <a:xfrm>
            <a:off x="395001" y="30437"/>
            <a:ext cx="7669594" cy="5113063"/>
          </a:xfrm>
          <a:prstGeom prst="rect">
            <a:avLst/>
          </a:prstGeom>
        </p:spPr>
      </p:pic>
    </p:spTree>
    <p:extLst>
      <p:ext uri="{BB962C8B-B14F-4D97-AF65-F5344CB8AC3E}">
        <p14:creationId xmlns:p14="http://schemas.microsoft.com/office/powerpoint/2010/main" val="3489942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B84F10-0278-BA23-9C7C-EBF5973E004C}"/>
              </a:ext>
            </a:extLst>
          </p:cNvPr>
          <p:cNvPicPr>
            <a:picLocks noChangeAspect="1"/>
          </p:cNvPicPr>
          <p:nvPr/>
        </p:nvPicPr>
        <p:blipFill>
          <a:blip r:embed="rId2"/>
          <a:stretch>
            <a:fillRect/>
          </a:stretch>
        </p:blipFill>
        <p:spPr>
          <a:xfrm>
            <a:off x="0" y="-75627"/>
            <a:ext cx="7715250" cy="5143500"/>
          </a:xfrm>
          <a:prstGeom prst="rect">
            <a:avLst/>
          </a:prstGeom>
        </p:spPr>
      </p:pic>
    </p:spTree>
    <p:extLst>
      <p:ext uri="{BB962C8B-B14F-4D97-AF65-F5344CB8AC3E}">
        <p14:creationId xmlns:p14="http://schemas.microsoft.com/office/powerpoint/2010/main" val="3198205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E307E3-6B29-E09C-A1AD-6307B0E47A66}"/>
              </a:ext>
            </a:extLst>
          </p:cNvPr>
          <p:cNvSpPr>
            <a:spLocks noGrp="1"/>
          </p:cNvSpPr>
          <p:nvPr>
            <p:ph type="title"/>
          </p:nvPr>
        </p:nvSpPr>
        <p:spPr>
          <a:xfrm>
            <a:off x="376941" y="509641"/>
            <a:ext cx="8390117" cy="791996"/>
          </a:xfrm>
        </p:spPr>
        <p:txBody>
          <a:bodyPr/>
          <a:lstStyle/>
          <a:p>
            <a:r>
              <a:rPr lang="nl-NL" dirty="0"/>
              <a:t>Maar…. </a:t>
            </a:r>
            <a:br>
              <a:rPr lang="nl-NL" dirty="0"/>
            </a:br>
            <a:r>
              <a:rPr lang="nl-NL" dirty="0"/>
              <a:t>“Natuurlijk” betekent niet altijd  dat iets snel verdwijnt</a:t>
            </a:r>
            <a:br>
              <a:rPr lang="nl-NL" dirty="0"/>
            </a:br>
            <a:endParaRPr lang="nl-NL" dirty="0"/>
          </a:p>
        </p:txBody>
      </p:sp>
      <p:sp>
        <p:nvSpPr>
          <p:cNvPr id="6" name="TextBox 5">
            <a:extLst>
              <a:ext uri="{FF2B5EF4-FFF2-40B4-BE49-F238E27FC236}">
                <a16:creationId xmlns:a16="http://schemas.microsoft.com/office/drawing/2014/main" id="{9A4C5BE7-F398-E6E6-B776-B9D67F1D360F}"/>
              </a:ext>
            </a:extLst>
          </p:cNvPr>
          <p:cNvSpPr txBox="1"/>
          <p:nvPr/>
        </p:nvSpPr>
        <p:spPr>
          <a:xfrm>
            <a:off x="376941" y="1411411"/>
            <a:ext cx="5694818" cy="3139321"/>
          </a:xfrm>
          <a:prstGeom prst="rect">
            <a:avLst/>
          </a:prstGeom>
          <a:noFill/>
        </p:spPr>
        <p:txBody>
          <a:bodyPr wrap="square">
            <a:spAutoFit/>
          </a:bodyPr>
          <a:lstStyle/>
          <a:p>
            <a:pPr>
              <a:buNone/>
            </a:pPr>
            <a:r>
              <a:rPr lang="nl-NL" dirty="0"/>
              <a:t>Ook natuurlijke stoffen zoals katoen, wol en zijde moeten worden afgebroken door bacteriën en enzymen.</a:t>
            </a:r>
          </a:p>
          <a:p>
            <a:pPr>
              <a:buNone/>
            </a:pPr>
            <a:endParaRPr lang="nl-NL" dirty="0"/>
          </a:p>
          <a:p>
            <a:pPr>
              <a:buNone/>
            </a:pPr>
            <a:r>
              <a:rPr lang="nl-NL" dirty="0"/>
              <a:t>Die bacteriën hebben daar de juiste omstandigheden voor  nodig:</a:t>
            </a:r>
          </a:p>
          <a:p>
            <a:pPr marL="285750" indent="-285750">
              <a:buFont typeface="Arial" panose="020B0604020202020204" pitchFamily="34" charset="0"/>
              <a:buChar char="•"/>
            </a:pPr>
            <a:r>
              <a:rPr lang="nl-NL" dirty="0"/>
              <a:t>warmte </a:t>
            </a:r>
          </a:p>
          <a:p>
            <a:pPr marL="285750" indent="-285750">
              <a:buFont typeface="Arial" panose="020B0604020202020204" pitchFamily="34" charset="0"/>
              <a:buChar char="•"/>
            </a:pPr>
            <a:r>
              <a:rPr lang="nl-NL" dirty="0"/>
              <a:t>water </a:t>
            </a:r>
          </a:p>
          <a:p>
            <a:pPr marL="285750" indent="-285750">
              <a:buFont typeface="Arial" panose="020B0604020202020204" pitchFamily="34" charset="0"/>
              <a:buChar char="•"/>
            </a:pPr>
            <a:r>
              <a:rPr lang="nl-NL" dirty="0"/>
              <a:t>zuurstof </a:t>
            </a:r>
          </a:p>
          <a:p>
            <a:pPr>
              <a:buNone/>
            </a:pPr>
            <a:endParaRPr lang="nl-NL" dirty="0"/>
          </a:p>
          <a:p>
            <a:pPr>
              <a:buNone/>
            </a:pPr>
            <a:r>
              <a:rPr lang="nl-NL" dirty="0"/>
              <a:t>Zonder die omstandigheden kunnen natuurlijke vezels ook lang blijven bestaan.</a:t>
            </a:r>
          </a:p>
        </p:txBody>
      </p:sp>
      <p:pic>
        <p:nvPicPr>
          <p:cNvPr id="9" name="Picture 8">
            <a:extLst>
              <a:ext uri="{FF2B5EF4-FFF2-40B4-BE49-F238E27FC236}">
                <a16:creationId xmlns:a16="http://schemas.microsoft.com/office/drawing/2014/main" id="{E7BF27C2-A19C-2855-0B31-C343C71C16CA}"/>
              </a:ext>
            </a:extLst>
          </p:cNvPr>
          <p:cNvPicPr>
            <a:picLocks noChangeAspect="1"/>
          </p:cNvPicPr>
          <p:nvPr/>
        </p:nvPicPr>
        <p:blipFill>
          <a:blip r:embed="rId2"/>
          <a:stretch>
            <a:fillRect/>
          </a:stretch>
        </p:blipFill>
        <p:spPr>
          <a:xfrm>
            <a:off x="6222724" y="1882648"/>
            <a:ext cx="2387876" cy="2196846"/>
          </a:xfrm>
          <a:prstGeom prst="rect">
            <a:avLst/>
          </a:prstGeom>
        </p:spPr>
      </p:pic>
    </p:spTree>
    <p:extLst>
      <p:ext uri="{BB962C8B-B14F-4D97-AF65-F5344CB8AC3E}">
        <p14:creationId xmlns:p14="http://schemas.microsoft.com/office/powerpoint/2010/main" val="1113679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39D7F9-7CAD-2D36-943E-6AAD20087427}"/>
              </a:ext>
            </a:extLst>
          </p:cNvPr>
          <p:cNvSpPr>
            <a:spLocks noGrp="1"/>
          </p:cNvSpPr>
          <p:nvPr>
            <p:ph type="title"/>
          </p:nvPr>
        </p:nvSpPr>
        <p:spPr/>
        <p:txBody>
          <a:bodyPr/>
          <a:lstStyle/>
          <a:p>
            <a:r>
              <a:rPr lang="en-US" dirty="0" err="1"/>
              <a:t>Verrassend</a:t>
            </a:r>
            <a:r>
              <a:rPr lang="en-US" dirty="0"/>
              <a:t> </a:t>
            </a:r>
            <a:r>
              <a:rPr lang="en-US" dirty="0" err="1"/>
              <a:t>feit</a:t>
            </a:r>
            <a:endParaRPr lang="nl-NL" dirty="0"/>
          </a:p>
        </p:txBody>
      </p:sp>
      <p:sp>
        <p:nvSpPr>
          <p:cNvPr id="3" name="Slide Number Placeholder 2">
            <a:extLst>
              <a:ext uri="{FF2B5EF4-FFF2-40B4-BE49-F238E27FC236}">
                <a16:creationId xmlns:a16="http://schemas.microsoft.com/office/drawing/2014/main" id="{1B6EEDC2-CF6C-A9EE-54EF-48AA740F2ECA}"/>
              </a:ext>
            </a:extLst>
          </p:cNvPr>
          <p:cNvSpPr>
            <a:spLocks noGrp="1"/>
          </p:cNvSpPr>
          <p:nvPr>
            <p:ph type="sldNum" sz="quarter" idx="12"/>
          </p:nvPr>
        </p:nvSpPr>
        <p:spPr/>
        <p:txBody>
          <a:bodyPr/>
          <a:lstStyle/>
          <a:p>
            <a:fld id="{B6F15528-21DE-4FAA-801E-634DDDAF4B2B}" type="slidenum">
              <a:rPr lang="en-NL" smtClean="0"/>
              <a:pPr/>
              <a:t>4</a:t>
            </a:fld>
            <a:endParaRPr lang="en-NL" dirty="0"/>
          </a:p>
        </p:txBody>
      </p:sp>
      <p:sp>
        <p:nvSpPr>
          <p:cNvPr id="6" name="Text Placeholder 5">
            <a:extLst>
              <a:ext uri="{FF2B5EF4-FFF2-40B4-BE49-F238E27FC236}">
                <a16:creationId xmlns:a16="http://schemas.microsoft.com/office/drawing/2014/main" id="{13EE0330-6467-7336-96C5-63977AE2A02A}"/>
              </a:ext>
            </a:extLst>
          </p:cNvPr>
          <p:cNvSpPr>
            <a:spLocks noGrp="1"/>
          </p:cNvSpPr>
          <p:nvPr>
            <p:ph type="body" sz="quarter" idx="14"/>
          </p:nvPr>
        </p:nvSpPr>
        <p:spPr>
          <a:xfrm>
            <a:off x="455437" y="1234580"/>
            <a:ext cx="7621190" cy="2252663"/>
          </a:xfrm>
        </p:spPr>
        <p:txBody>
          <a:bodyPr/>
          <a:lstStyle/>
          <a:p>
            <a:pPr indent="0">
              <a:buNone/>
            </a:pPr>
            <a:r>
              <a:rPr lang="nl-NL" dirty="0"/>
              <a:t>Zelfs in oude bodemlagen (van honderden jaren geleden) vinden wetenschappers microplastics.</a:t>
            </a:r>
          </a:p>
          <a:p>
            <a:pPr indent="0">
              <a:buNone/>
            </a:pPr>
            <a:endParaRPr lang="nl-NL" dirty="0"/>
          </a:p>
          <a:p>
            <a:pPr marL="342900" indent="-342900">
              <a:buFont typeface="Wingdings" panose="05000000000000000000" pitchFamily="2" charset="2"/>
              <a:buChar char="à"/>
            </a:pPr>
            <a:r>
              <a:rPr lang="nl-NL" dirty="0"/>
              <a:t>Dat kan eigenlijk niet, want zo lang bestaat plastic nog niet… </a:t>
            </a:r>
          </a:p>
          <a:p>
            <a:pPr indent="0">
              <a:buNone/>
            </a:pPr>
            <a:r>
              <a:rPr lang="nl-NL" dirty="0"/>
              <a:t>	maar het gebeurt wel.</a:t>
            </a:r>
          </a:p>
          <a:p>
            <a:pPr indent="0">
              <a:buNone/>
            </a:pPr>
            <a:endParaRPr lang="nl-NL" dirty="0"/>
          </a:p>
          <a:p>
            <a:pPr indent="0">
              <a:buNone/>
            </a:pPr>
            <a:r>
              <a:rPr lang="nl-NL" b="1" i="1" dirty="0"/>
              <a:t>Hoe?</a:t>
            </a:r>
          </a:p>
          <a:p>
            <a:r>
              <a:rPr lang="nl-NL" dirty="0"/>
              <a:t>wormen die grond verplaatsen </a:t>
            </a:r>
          </a:p>
          <a:p>
            <a:r>
              <a:rPr lang="nl-NL" dirty="0"/>
              <a:t>water dat door de bodem stroomt </a:t>
            </a:r>
          </a:p>
          <a:p>
            <a:r>
              <a:rPr lang="nl-NL" dirty="0"/>
              <a:t>menselijke vervuiling die diep zak</a:t>
            </a:r>
          </a:p>
          <a:p>
            <a:pPr indent="0">
              <a:buNone/>
            </a:pPr>
            <a:endParaRPr lang="nl-NL" dirty="0"/>
          </a:p>
        </p:txBody>
      </p:sp>
    </p:spTree>
    <p:extLst>
      <p:ext uri="{BB962C8B-B14F-4D97-AF65-F5344CB8AC3E}">
        <p14:creationId xmlns:p14="http://schemas.microsoft.com/office/powerpoint/2010/main" val="1785149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4F222-66B0-BA9C-03CE-8FBDA981D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C81198-1C30-097E-FC78-BD95FB01CACA}"/>
              </a:ext>
            </a:extLst>
          </p:cNvPr>
          <p:cNvSpPr>
            <a:spLocks noGrp="1"/>
          </p:cNvSpPr>
          <p:nvPr>
            <p:ph type="title"/>
          </p:nvPr>
        </p:nvSpPr>
        <p:spPr>
          <a:xfrm>
            <a:off x="379810" y="578914"/>
            <a:ext cx="8210008" cy="791996"/>
          </a:xfrm>
        </p:spPr>
        <p:txBody>
          <a:bodyPr/>
          <a:lstStyle/>
          <a:p>
            <a:r>
              <a:rPr lang="nl-NL" dirty="0"/>
              <a:t>Waarom breekt katoen meestal beter af dan plastic?</a:t>
            </a:r>
            <a:br>
              <a:rPr lang="nl-NL" dirty="0"/>
            </a:br>
            <a:endParaRPr lang="nl-NL" dirty="0"/>
          </a:p>
        </p:txBody>
      </p:sp>
      <p:sp>
        <p:nvSpPr>
          <p:cNvPr id="6" name="TextBox 5">
            <a:extLst>
              <a:ext uri="{FF2B5EF4-FFF2-40B4-BE49-F238E27FC236}">
                <a16:creationId xmlns:a16="http://schemas.microsoft.com/office/drawing/2014/main" id="{AC13AAEA-0E5A-808C-FC2B-38003DB2B81B}"/>
              </a:ext>
            </a:extLst>
          </p:cNvPr>
          <p:cNvSpPr txBox="1"/>
          <p:nvPr/>
        </p:nvSpPr>
        <p:spPr>
          <a:xfrm>
            <a:off x="817418" y="1530248"/>
            <a:ext cx="7377546" cy="2031325"/>
          </a:xfrm>
          <a:prstGeom prst="rect">
            <a:avLst/>
          </a:prstGeom>
          <a:noFill/>
        </p:spPr>
        <p:txBody>
          <a:bodyPr wrap="square">
            <a:spAutoFit/>
          </a:bodyPr>
          <a:lstStyle/>
          <a:p>
            <a:r>
              <a:rPr lang="nl-NL" dirty="0"/>
              <a:t> Planten- en dierenvezels bestaan al duizenden jaren.</a:t>
            </a:r>
          </a:p>
          <a:p>
            <a:endParaRPr lang="nl-NL" dirty="0"/>
          </a:p>
          <a:p>
            <a:r>
              <a:rPr lang="nl-NL" dirty="0"/>
              <a:t>Bacteriën hebben daardoor heel lang gehad om enzymen te ontwikkelen die deze materialen kunnen afbreken.</a:t>
            </a:r>
          </a:p>
          <a:p>
            <a:endParaRPr lang="nl-NL" dirty="0"/>
          </a:p>
          <a:p>
            <a:r>
              <a:rPr lang="nl-NL" dirty="0"/>
              <a:t>Plastic bestaat pas ongeveer 100 jaar.</a:t>
            </a:r>
          </a:p>
          <a:p>
            <a:r>
              <a:rPr lang="nl-NL" dirty="0"/>
              <a:t>De natuur heeft zich daar nog niet goed op kunnen aanpassen.</a:t>
            </a:r>
          </a:p>
        </p:txBody>
      </p:sp>
    </p:spTree>
    <p:extLst>
      <p:ext uri="{BB962C8B-B14F-4D97-AF65-F5344CB8AC3E}">
        <p14:creationId xmlns:p14="http://schemas.microsoft.com/office/powerpoint/2010/main" val="269556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31A00-7C4F-8999-A891-6EC8D967FD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E7A3BE-F3BC-0904-F48D-8294C327B2DD}"/>
              </a:ext>
            </a:extLst>
          </p:cNvPr>
          <p:cNvSpPr>
            <a:spLocks noGrp="1"/>
          </p:cNvSpPr>
          <p:nvPr>
            <p:ph type="title"/>
          </p:nvPr>
        </p:nvSpPr>
        <p:spPr/>
        <p:txBody>
          <a:bodyPr/>
          <a:lstStyle/>
          <a:p>
            <a:r>
              <a:rPr lang="nl-NL" dirty="0"/>
              <a:t>Maar moderne kleding maakt het nóg moeilijker…</a:t>
            </a:r>
            <a:br>
              <a:rPr lang="nl-NL" dirty="0"/>
            </a:br>
            <a:endParaRPr lang="nl-NL" dirty="0"/>
          </a:p>
        </p:txBody>
      </p:sp>
      <p:sp>
        <p:nvSpPr>
          <p:cNvPr id="6" name="TextBox 5">
            <a:extLst>
              <a:ext uri="{FF2B5EF4-FFF2-40B4-BE49-F238E27FC236}">
                <a16:creationId xmlns:a16="http://schemas.microsoft.com/office/drawing/2014/main" id="{393331B0-EF05-47B0-12B3-3427C9DAB9C6}"/>
              </a:ext>
            </a:extLst>
          </p:cNvPr>
          <p:cNvSpPr txBox="1"/>
          <p:nvPr/>
        </p:nvSpPr>
        <p:spPr>
          <a:xfrm>
            <a:off x="379810" y="1372161"/>
            <a:ext cx="6028485" cy="2308324"/>
          </a:xfrm>
          <a:prstGeom prst="rect">
            <a:avLst/>
          </a:prstGeom>
          <a:noFill/>
        </p:spPr>
        <p:txBody>
          <a:bodyPr wrap="square">
            <a:spAutoFit/>
          </a:bodyPr>
          <a:lstStyle/>
          <a:p>
            <a:r>
              <a:rPr lang="nl-NL" dirty="0"/>
              <a:t>Veel kleding krijgt extra coatings, bijvoorbeeld:</a:t>
            </a:r>
          </a:p>
          <a:p>
            <a:pPr marL="285750" indent="-285750">
              <a:buFont typeface="Arial" panose="020B0604020202020204" pitchFamily="34" charset="0"/>
              <a:buChar char="•"/>
            </a:pPr>
            <a:r>
              <a:rPr lang="nl-NL" dirty="0"/>
              <a:t>anti-vlek </a:t>
            </a:r>
          </a:p>
          <a:p>
            <a:pPr marL="285750" indent="-285750">
              <a:buFont typeface="Arial" panose="020B0604020202020204" pitchFamily="34" charset="0"/>
              <a:buChar char="•"/>
            </a:pPr>
            <a:r>
              <a:rPr lang="nl-NL" dirty="0"/>
              <a:t>waterafstotend </a:t>
            </a:r>
          </a:p>
          <a:p>
            <a:pPr marL="285750" indent="-285750">
              <a:buFont typeface="Arial" panose="020B0604020202020204" pitchFamily="34" charset="0"/>
              <a:buChar char="•"/>
            </a:pPr>
            <a:r>
              <a:rPr lang="nl-NL" dirty="0"/>
              <a:t>anti-geur </a:t>
            </a:r>
          </a:p>
          <a:p>
            <a:endParaRPr lang="nl-NL" dirty="0"/>
          </a:p>
          <a:p>
            <a:r>
              <a:rPr lang="nl-NL" dirty="0"/>
              <a:t>Daardoor kunnen enzymen moeilijker bij de vezels komen.</a:t>
            </a:r>
          </a:p>
          <a:p>
            <a:r>
              <a:rPr lang="nl-NL" dirty="0"/>
              <a:t>Zelfs natuurlijke kleding kan daardoor langer in het milieu blijven bestaan.</a:t>
            </a:r>
          </a:p>
        </p:txBody>
      </p:sp>
      <p:pic>
        <p:nvPicPr>
          <p:cNvPr id="8" name="Picture 7">
            <a:extLst>
              <a:ext uri="{FF2B5EF4-FFF2-40B4-BE49-F238E27FC236}">
                <a16:creationId xmlns:a16="http://schemas.microsoft.com/office/drawing/2014/main" id="{EDE066AC-EB19-3DD5-9561-4C368A654232}"/>
              </a:ext>
            </a:extLst>
          </p:cNvPr>
          <p:cNvPicPr>
            <a:picLocks noChangeAspect="1"/>
          </p:cNvPicPr>
          <p:nvPr/>
        </p:nvPicPr>
        <p:blipFill>
          <a:blip r:embed="rId2"/>
          <a:srcRect l="67149" t="2914" r="1127" b="46522"/>
          <a:stretch>
            <a:fillRect/>
          </a:stretch>
        </p:blipFill>
        <p:spPr>
          <a:xfrm>
            <a:off x="6520268" y="1447083"/>
            <a:ext cx="2158582" cy="2249333"/>
          </a:xfrm>
          <a:prstGeom prst="rect">
            <a:avLst/>
          </a:prstGeom>
        </p:spPr>
      </p:pic>
    </p:spTree>
    <p:extLst>
      <p:ext uri="{BB962C8B-B14F-4D97-AF65-F5344CB8AC3E}">
        <p14:creationId xmlns:p14="http://schemas.microsoft.com/office/powerpoint/2010/main" val="3367017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D8C71-8D7B-13C3-8374-32B780F60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B0913-FEE2-A849-61B6-F6B2E4726033}"/>
              </a:ext>
            </a:extLst>
          </p:cNvPr>
          <p:cNvSpPr>
            <a:spLocks noGrp="1"/>
          </p:cNvSpPr>
          <p:nvPr>
            <p:ph type="title"/>
          </p:nvPr>
        </p:nvSpPr>
        <p:spPr>
          <a:xfrm>
            <a:off x="379810" y="578914"/>
            <a:ext cx="6789917" cy="791996"/>
          </a:xfrm>
        </p:spPr>
        <p:txBody>
          <a:bodyPr/>
          <a:lstStyle/>
          <a:p>
            <a:r>
              <a:rPr lang="nl-NL" dirty="0"/>
              <a:t>Bestaat er eigenlijk wel perfecte kleding </a:t>
            </a:r>
            <a:br>
              <a:rPr lang="nl-NL" dirty="0"/>
            </a:br>
            <a:r>
              <a:rPr lang="nl-NL" dirty="0"/>
              <a:t>voor het milieu?</a:t>
            </a:r>
            <a:br>
              <a:rPr lang="nl-NL" dirty="0"/>
            </a:br>
            <a:endParaRPr lang="nl-NL" dirty="0"/>
          </a:p>
        </p:txBody>
      </p:sp>
      <p:sp>
        <p:nvSpPr>
          <p:cNvPr id="6" name="TextBox 5">
            <a:extLst>
              <a:ext uri="{FF2B5EF4-FFF2-40B4-BE49-F238E27FC236}">
                <a16:creationId xmlns:a16="http://schemas.microsoft.com/office/drawing/2014/main" id="{6E620207-E2E4-C700-FE52-8A0CFAFE3E46}"/>
              </a:ext>
            </a:extLst>
          </p:cNvPr>
          <p:cNvSpPr txBox="1"/>
          <p:nvPr/>
        </p:nvSpPr>
        <p:spPr>
          <a:xfrm>
            <a:off x="810490" y="1741266"/>
            <a:ext cx="7377546" cy="2031325"/>
          </a:xfrm>
          <a:prstGeom prst="rect">
            <a:avLst/>
          </a:prstGeom>
          <a:noFill/>
        </p:spPr>
        <p:txBody>
          <a:bodyPr wrap="square">
            <a:spAutoFit/>
          </a:bodyPr>
          <a:lstStyle/>
          <a:p>
            <a:r>
              <a:rPr lang="nl-NL" dirty="0"/>
              <a:t>Wat denk jij?</a:t>
            </a:r>
          </a:p>
          <a:p>
            <a:pPr marL="285750" indent="-285750">
              <a:buFont typeface="Arial" panose="020B0604020202020204" pitchFamily="34" charset="0"/>
              <a:buChar char="•"/>
            </a:pPr>
            <a:r>
              <a:rPr lang="nl-NL" dirty="0"/>
              <a:t>Minder kopen? </a:t>
            </a:r>
          </a:p>
          <a:p>
            <a:pPr marL="285750" indent="-285750">
              <a:buFont typeface="Arial" panose="020B0604020202020204" pitchFamily="34" charset="0"/>
              <a:buChar char="•"/>
            </a:pPr>
            <a:r>
              <a:rPr lang="nl-NL" dirty="0"/>
              <a:t>Andere materialen? </a:t>
            </a:r>
          </a:p>
          <a:p>
            <a:pPr marL="285750" indent="-285750">
              <a:buFont typeface="Arial" panose="020B0604020202020204" pitchFamily="34" charset="0"/>
              <a:buChar char="•"/>
            </a:pPr>
            <a:r>
              <a:rPr lang="nl-NL" dirty="0"/>
              <a:t>Slimmere wetenschap? </a:t>
            </a:r>
          </a:p>
          <a:p>
            <a:pPr marL="285750" indent="-285750">
              <a:buFont typeface="Arial" panose="020B0604020202020204" pitchFamily="34" charset="0"/>
              <a:buChar char="•"/>
            </a:pPr>
            <a:r>
              <a:rPr lang="nl-NL" dirty="0"/>
              <a:t>Beter recyclen? </a:t>
            </a:r>
          </a:p>
          <a:p>
            <a:endParaRPr lang="nl-NL" dirty="0"/>
          </a:p>
          <a:p>
            <a:r>
              <a:rPr lang="nl-NL" dirty="0"/>
              <a:t> Grote problemen hebben vaak meerdere oplossingen nodig.</a:t>
            </a:r>
          </a:p>
        </p:txBody>
      </p:sp>
    </p:spTree>
    <p:extLst>
      <p:ext uri="{BB962C8B-B14F-4D97-AF65-F5344CB8AC3E}">
        <p14:creationId xmlns:p14="http://schemas.microsoft.com/office/powerpoint/2010/main" val="3784387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C17F58-770C-DAB0-AF9D-209A75EB43FE}"/>
              </a:ext>
            </a:extLst>
          </p:cNvPr>
          <p:cNvSpPr>
            <a:spLocks noGrp="1"/>
          </p:cNvSpPr>
          <p:nvPr>
            <p:ph type="title"/>
          </p:nvPr>
        </p:nvSpPr>
        <p:spPr>
          <a:xfrm>
            <a:off x="1513591" y="1314360"/>
            <a:ext cx="5918487" cy="2289240"/>
          </a:xfrm>
        </p:spPr>
        <p:txBody>
          <a:bodyPr/>
          <a:lstStyle/>
          <a:p>
            <a:pPr algn="ctr"/>
            <a:r>
              <a:rPr lang="nl-NL" sz="2400" i="1" dirty="0"/>
              <a:t>Wetenschappers werken aan oplossingen voor een groot probleem… maar jij bent degene die voorkomt dat het probleem groter wordt. De grootste verandering begint niet in een lab, maar in het dagelijks leven.</a:t>
            </a:r>
            <a:br>
              <a:rPr lang="nl-NL" sz="2400" dirty="0"/>
            </a:br>
            <a:endParaRPr lang="nl-NL" sz="2400" dirty="0"/>
          </a:p>
        </p:txBody>
      </p:sp>
    </p:spTree>
    <p:extLst>
      <p:ext uri="{BB962C8B-B14F-4D97-AF65-F5344CB8AC3E}">
        <p14:creationId xmlns:p14="http://schemas.microsoft.com/office/powerpoint/2010/main" val="1914724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63D7B1-95B3-196F-BD1D-41F27A5C6CDC}"/>
              </a:ext>
            </a:extLst>
          </p:cNvPr>
          <p:cNvPicPr>
            <a:picLocks noChangeAspect="1"/>
          </p:cNvPicPr>
          <p:nvPr/>
        </p:nvPicPr>
        <p:blipFill>
          <a:blip r:embed="rId2"/>
          <a:stretch>
            <a:fillRect/>
          </a:stretch>
        </p:blipFill>
        <p:spPr>
          <a:xfrm>
            <a:off x="653143" y="644903"/>
            <a:ext cx="7334107" cy="4504310"/>
          </a:xfrm>
          <a:prstGeom prst="rect">
            <a:avLst/>
          </a:prstGeom>
        </p:spPr>
      </p:pic>
      <p:sp>
        <p:nvSpPr>
          <p:cNvPr id="2" name="Title 4">
            <a:extLst>
              <a:ext uri="{FF2B5EF4-FFF2-40B4-BE49-F238E27FC236}">
                <a16:creationId xmlns:a16="http://schemas.microsoft.com/office/drawing/2014/main" id="{E4A7A790-F153-A365-59A4-D6F34792A105}"/>
              </a:ext>
            </a:extLst>
          </p:cNvPr>
          <p:cNvSpPr>
            <a:spLocks noGrp="1"/>
          </p:cNvSpPr>
          <p:nvPr>
            <p:ph type="title"/>
          </p:nvPr>
        </p:nvSpPr>
        <p:spPr>
          <a:xfrm>
            <a:off x="269807" y="248905"/>
            <a:ext cx="7621190" cy="791996"/>
          </a:xfrm>
        </p:spPr>
        <p:txBody>
          <a:bodyPr/>
          <a:lstStyle/>
          <a:p>
            <a:r>
              <a:rPr lang="en-US" dirty="0" err="1"/>
              <a:t>Waar</a:t>
            </a:r>
            <a:r>
              <a:rPr lang="en-US" dirty="0"/>
              <a:t> </a:t>
            </a:r>
            <a:r>
              <a:rPr lang="en-US" dirty="0" err="1"/>
              <a:t>komen</a:t>
            </a:r>
            <a:r>
              <a:rPr lang="en-US" dirty="0"/>
              <a:t> microplastics </a:t>
            </a:r>
            <a:r>
              <a:rPr lang="en-US" dirty="0" err="1"/>
              <a:t>vandaan</a:t>
            </a:r>
            <a:r>
              <a:rPr lang="en-US" dirty="0"/>
              <a:t>?</a:t>
            </a:r>
            <a:endParaRPr lang="nl-NL" dirty="0"/>
          </a:p>
        </p:txBody>
      </p:sp>
    </p:spTree>
    <p:extLst>
      <p:ext uri="{BB962C8B-B14F-4D97-AF65-F5344CB8AC3E}">
        <p14:creationId xmlns:p14="http://schemas.microsoft.com/office/powerpoint/2010/main" val="295402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CDE1-263A-D488-325D-6A90B3B0BE7D}"/>
              </a:ext>
            </a:extLst>
          </p:cNvPr>
          <p:cNvSpPr>
            <a:spLocks noGrp="1"/>
          </p:cNvSpPr>
          <p:nvPr>
            <p:ph type="title"/>
          </p:nvPr>
        </p:nvSpPr>
        <p:spPr/>
        <p:txBody>
          <a:bodyPr/>
          <a:lstStyle/>
          <a:p>
            <a:r>
              <a:rPr lang="en-US" dirty="0"/>
              <a:t>School TV: </a:t>
            </a:r>
            <a:r>
              <a:rPr lang="nl-NL" dirty="0"/>
              <a:t>Waar komen microplastics vandaan?</a:t>
            </a:r>
            <a:br>
              <a:rPr lang="nl-NL" dirty="0"/>
            </a:br>
            <a:endParaRPr lang="nl-NL" dirty="0"/>
          </a:p>
        </p:txBody>
      </p:sp>
      <p:sp>
        <p:nvSpPr>
          <p:cNvPr id="3" name="Slide Number Placeholder 2">
            <a:extLst>
              <a:ext uri="{FF2B5EF4-FFF2-40B4-BE49-F238E27FC236}">
                <a16:creationId xmlns:a16="http://schemas.microsoft.com/office/drawing/2014/main" id="{50824727-4669-75B1-A2E0-AC9AE7EF08CF}"/>
              </a:ext>
            </a:extLst>
          </p:cNvPr>
          <p:cNvSpPr>
            <a:spLocks noGrp="1"/>
          </p:cNvSpPr>
          <p:nvPr>
            <p:ph type="sldNum" sz="quarter" idx="12"/>
          </p:nvPr>
        </p:nvSpPr>
        <p:spPr/>
        <p:txBody>
          <a:bodyPr/>
          <a:lstStyle/>
          <a:p>
            <a:fld id="{B6F15528-21DE-4FAA-801E-634DDDAF4B2B}" type="slidenum">
              <a:rPr lang="en-NL" smtClean="0"/>
              <a:pPr/>
              <a:t>6</a:t>
            </a:fld>
            <a:endParaRPr lang="en-NL" dirty="0"/>
          </a:p>
        </p:txBody>
      </p:sp>
      <p:pic>
        <p:nvPicPr>
          <p:cNvPr id="6" name="Graphic 5" descr="Presentation with media with solid fill">
            <a:hlinkClick r:id="rId2"/>
            <a:extLst>
              <a:ext uri="{FF2B5EF4-FFF2-40B4-BE49-F238E27FC236}">
                <a16:creationId xmlns:a16="http://schemas.microsoft.com/office/drawing/2014/main" id="{81637F03-3EEE-15BA-E90D-D2E32575771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41651" y="1644694"/>
            <a:ext cx="2341002" cy="2341002"/>
          </a:xfrm>
          <a:prstGeom prst="rect">
            <a:avLst/>
          </a:prstGeom>
        </p:spPr>
      </p:pic>
    </p:spTree>
    <p:extLst>
      <p:ext uri="{BB962C8B-B14F-4D97-AF65-F5344CB8AC3E}">
        <p14:creationId xmlns:p14="http://schemas.microsoft.com/office/powerpoint/2010/main" val="4279302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83CBA6-BC81-A968-DF77-7644F788AB77}"/>
              </a:ext>
            </a:extLst>
          </p:cNvPr>
          <p:cNvSpPr>
            <a:spLocks noGrp="1"/>
          </p:cNvSpPr>
          <p:nvPr>
            <p:ph type="title"/>
          </p:nvPr>
        </p:nvSpPr>
        <p:spPr/>
        <p:txBody>
          <a:bodyPr/>
          <a:lstStyle/>
          <a:p>
            <a:r>
              <a:rPr lang="nl-NL" dirty="0"/>
              <a:t>Microplastics hopen zich op in landbouwgrond</a:t>
            </a:r>
          </a:p>
        </p:txBody>
      </p:sp>
      <p:sp>
        <p:nvSpPr>
          <p:cNvPr id="8" name="Text Placeholder 7">
            <a:extLst>
              <a:ext uri="{FF2B5EF4-FFF2-40B4-BE49-F238E27FC236}">
                <a16:creationId xmlns:a16="http://schemas.microsoft.com/office/drawing/2014/main" id="{1E97397B-AB3A-5495-E567-D1F0C410DEFD}"/>
              </a:ext>
            </a:extLst>
          </p:cNvPr>
          <p:cNvSpPr>
            <a:spLocks noGrp="1"/>
          </p:cNvSpPr>
          <p:nvPr>
            <p:ph type="body" sz="quarter" idx="14"/>
          </p:nvPr>
        </p:nvSpPr>
        <p:spPr>
          <a:xfrm>
            <a:off x="379810" y="1158953"/>
            <a:ext cx="7621190" cy="1096109"/>
          </a:xfrm>
        </p:spPr>
        <p:txBody>
          <a:bodyPr/>
          <a:lstStyle/>
          <a:p>
            <a:pPr indent="0">
              <a:buNone/>
            </a:pPr>
            <a:r>
              <a:rPr lang="nl-NL" dirty="0"/>
              <a:t>Dat is een probleem voor de gezondheid van de bodem, de natuur (planten en dieren) en voor hoe veilig en genoeg voedsel we kunnen produceren</a:t>
            </a:r>
          </a:p>
        </p:txBody>
      </p:sp>
      <p:pic>
        <p:nvPicPr>
          <p:cNvPr id="9" name="Picture 8" descr="A set of objects with plants&#10;&#10;AI-generated content may be incorrect.">
            <a:extLst>
              <a:ext uri="{FF2B5EF4-FFF2-40B4-BE49-F238E27FC236}">
                <a16:creationId xmlns:a16="http://schemas.microsoft.com/office/drawing/2014/main" id="{2E95DD00-A120-E419-07D0-0CF952575EB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2" t="68616" r="31790"/>
          <a:stretch/>
        </p:blipFill>
        <p:spPr>
          <a:xfrm>
            <a:off x="1793703" y="1950949"/>
            <a:ext cx="5728338" cy="2905692"/>
          </a:xfrm>
          <a:prstGeom prst="rect">
            <a:avLst/>
          </a:prstGeom>
        </p:spPr>
      </p:pic>
    </p:spTree>
    <p:extLst>
      <p:ext uri="{BB962C8B-B14F-4D97-AF65-F5344CB8AC3E}">
        <p14:creationId xmlns:p14="http://schemas.microsoft.com/office/powerpoint/2010/main" val="1512986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et of objects with plants&#10;&#10;AI-generated content may be incorrect.">
            <a:extLst>
              <a:ext uri="{FF2B5EF4-FFF2-40B4-BE49-F238E27FC236}">
                <a16:creationId xmlns:a16="http://schemas.microsoft.com/office/drawing/2014/main" id="{92D356FD-CF5A-53D6-E02A-FD914664B8F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2" t="68616" r="31790"/>
          <a:stretch/>
        </p:blipFill>
        <p:spPr>
          <a:xfrm>
            <a:off x="4148408" y="2949666"/>
            <a:ext cx="4243102" cy="2152308"/>
          </a:xfrm>
          <a:prstGeom prst="rect">
            <a:avLst/>
          </a:prstGeom>
        </p:spPr>
      </p:pic>
      <p:sp>
        <p:nvSpPr>
          <p:cNvPr id="11" name="TextBox 10">
            <a:extLst>
              <a:ext uri="{FF2B5EF4-FFF2-40B4-BE49-F238E27FC236}">
                <a16:creationId xmlns:a16="http://schemas.microsoft.com/office/drawing/2014/main" id="{883F36EE-28EF-A0EA-E003-EB423A4F15A8}"/>
              </a:ext>
            </a:extLst>
          </p:cNvPr>
          <p:cNvSpPr txBox="1"/>
          <p:nvPr/>
        </p:nvSpPr>
        <p:spPr>
          <a:xfrm>
            <a:off x="7085955" y="2471830"/>
            <a:ext cx="1181645" cy="338554"/>
          </a:xfrm>
          <a:prstGeom prst="rect">
            <a:avLst/>
          </a:prstGeom>
          <a:noFill/>
        </p:spPr>
        <p:txBody>
          <a:bodyPr wrap="square" rtlCol="0">
            <a:spAutoFit/>
          </a:bodyPr>
          <a:lstStyle/>
          <a:p>
            <a:r>
              <a:rPr lang="en-US" sz="1600" dirty="0">
                <a:solidFill>
                  <a:schemeClr val="tx2"/>
                </a:solidFill>
                <a:latin typeface="72 Black" panose="020B0A04030603020204" pitchFamily="34" charset="0"/>
                <a:cs typeface="72 Black" panose="020B0A04030603020204" pitchFamily="34" charset="0"/>
              </a:rPr>
              <a:t>Compost</a:t>
            </a:r>
          </a:p>
        </p:txBody>
      </p:sp>
      <p:pic>
        <p:nvPicPr>
          <p:cNvPr id="13" name="Picture 12" descr="A collection of objects on a white background&#10;&#10;AI-generated content may be incorrect.">
            <a:extLst>
              <a:ext uri="{FF2B5EF4-FFF2-40B4-BE49-F238E27FC236}">
                <a16:creationId xmlns:a16="http://schemas.microsoft.com/office/drawing/2014/main" id="{8F9A1DC4-B834-B6DA-843B-9FBEBBFE8EC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811" t="9143" r="7752" b="60762"/>
          <a:stretch/>
        </p:blipFill>
        <p:spPr>
          <a:xfrm>
            <a:off x="5903062" y="32812"/>
            <a:ext cx="2218001" cy="1966573"/>
          </a:xfrm>
          <a:prstGeom prst="rect">
            <a:avLst/>
          </a:prstGeom>
        </p:spPr>
      </p:pic>
      <p:pic>
        <p:nvPicPr>
          <p:cNvPr id="14" name="Picture 13" descr="A set of objects with plants&#10;&#10;AI-generated content may be incorrect.">
            <a:extLst>
              <a:ext uri="{FF2B5EF4-FFF2-40B4-BE49-F238E27FC236}">
                <a16:creationId xmlns:a16="http://schemas.microsoft.com/office/drawing/2014/main" id="{8EB043C5-D57E-27CF-5BDB-0DA93D19416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2" t="68616" r="31790"/>
          <a:stretch/>
        </p:blipFill>
        <p:spPr>
          <a:xfrm>
            <a:off x="1284239" y="1593316"/>
            <a:ext cx="5728338" cy="2905692"/>
          </a:xfrm>
          <a:prstGeom prst="rect">
            <a:avLst/>
          </a:prstGeom>
        </p:spPr>
      </p:pic>
      <p:sp>
        <p:nvSpPr>
          <p:cNvPr id="21" name="TextBox 20">
            <a:extLst>
              <a:ext uri="{FF2B5EF4-FFF2-40B4-BE49-F238E27FC236}">
                <a16:creationId xmlns:a16="http://schemas.microsoft.com/office/drawing/2014/main" id="{BA746EFF-2269-4A86-16FD-0DC867BFC521}"/>
              </a:ext>
            </a:extLst>
          </p:cNvPr>
          <p:cNvSpPr txBox="1"/>
          <p:nvPr/>
        </p:nvSpPr>
        <p:spPr>
          <a:xfrm rot="21437905">
            <a:off x="427138" y="1940044"/>
            <a:ext cx="879382" cy="338554"/>
          </a:xfrm>
          <a:prstGeom prst="rect">
            <a:avLst/>
          </a:prstGeom>
          <a:noFill/>
        </p:spPr>
        <p:txBody>
          <a:bodyPr wrap="square" rtlCol="0">
            <a:spAutoFit/>
          </a:bodyPr>
          <a:lstStyle/>
          <a:p>
            <a:r>
              <a:rPr lang="en-US" sz="1600" dirty="0">
                <a:cs typeface="72 Light" panose="020B0303030000000003" pitchFamily="34" charset="0"/>
              </a:rPr>
              <a:t>Was</a:t>
            </a:r>
            <a:endParaRPr lang="nl-NL" sz="1600" dirty="0">
              <a:cs typeface="72 Light" panose="020B0303030000000003" pitchFamily="34" charset="0"/>
            </a:endParaRPr>
          </a:p>
        </p:txBody>
      </p:sp>
      <p:cxnSp>
        <p:nvCxnSpPr>
          <p:cNvPr id="23" name="Straight Arrow Connector 22">
            <a:extLst>
              <a:ext uri="{FF2B5EF4-FFF2-40B4-BE49-F238E27FC236}">
                <a16:creationId xmlns:a16="http://schemas.microsoft.com/office/drawing/2014/main" id="{733425A3-671F-32A3-462A-E67372FA3E87}"/>
              </a:ext>
            </a:extLst>
          </p:cNvPr>
          <p:cNvCxnSpPr/>
          <p:nvPr/>
        </p:nvCxnSpPr>
        <p:spPr>
          <a:xfrm>
            <a:off x="1820578" y="1016765"/>
            <a:ext cx="800314"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descr="A collection of objects on a white background&#10;&#10;AI-generated content may be incorrect.">
            <a:extLst>
              <a:ext uri="{FF2B5EF4-FFF2-40B4-BE49-F238E27FC236}">
                <a16:creationId xmlns:a16="http://schemas.microsoft.com/office/drawing/2014/main" id="{B59BD72B-EBDF-D789-0314-82335223189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160" t="10635" r="60046" b="54425"/>
          <a:stretch/>
        </p:blipFill>
        <p:spPr>
          <a:xfrm>
            <a:off x="0" y="85787"/>
            <a:ext cx="1820578" cy="1854257"/>
          </a:xfrm>
          <a:prstGeom prst="rect">
            <a:avLst/>
          </a:prstGeom>
        </p:spPr>
      </p:pic>
      <p:pic>
        <p:nvPicPr>
          <p:cNvPr id="25" name="Picture 24" descr="A collection of objects on a white background&#10;&#10;AI-generated content may be incorrect.">
            <a:extLst>
              <a:ext uri="{FF2B5EF4-FFF2-40B4-BE49-F238E27FC236}">
                <a16:creationId xmlns:a16="http://schemas.microsoft.com/office/drawing/2014/main" id="{B9B21B5C-005A-313E-1F37-5F874822FB2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785" t="59665" r="31790"/>
          <a:stretch/>
        </p:blipFill>
        <p:spPr>
          <a:xfrm>
            <a:off x="1926961" y="222061"/>
            <a:ext cx="3428390" cy="2292342"/>
          </a:xfrm>
          <a:prstGeom prst="rect">
            <a:avLst/>
          </a:prstGeom>
        </p:spPr>
      </p:pic>
      <p:cxnSp>
        <p:nvCxnSpPr>
          <p:cNvPr id="43" name="Straight Arrow Connector 42">
            <a:extLst>
              <a:ext uri="{FF2B5EF4-FFF2-40B4-BE49-F238E27FC236}">
                <a16:creationId xmlns:a16="http://schemas.microsoft.com/office/drawing/2014/main" id="{1301AB74-DE49-47FE-991F-1D28667E6524}"/>
              </a:ext>
            </a:extLst>
          </p:cNvPr>
          <p:cNvCxnSpPr>
            <a:cxnSpLocks/>
          </p:cNvCxnSpPr>
          <p:nvPr/>
        </p:nvCxnSpPr>
        <p:spPr>
          <a:xfrm>
            <a:off x="7063107" y="1958352"/>
            <a:ext cx="0" cy="133518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923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300"/>
                                  </p:stCondLst>
                                  <p:childTnLst>
                                    <p:animMotion origin="layout" path="M 2.91667E-6 4.81481E-6 L 0.14453 0.17893 " pathEditMode="relative" rAng="0" ptsTypes="AA">
                                      <p:cBhvr>
                                        <p:cTn id="6" dur="1000" fill="hold"/>
                                        <p:tgtEl>
                                          <p:spTgt spid="14"/>
                                        </p:tgtEl>
                                        <p:attrNameLst>
                                          <p:attrName>ppt_x</p:attrName>
                                          <p:attrName>ppt_y</p:attrName>
                                        </p:attrNameLst>
                                      </p:cBhvr>
                                      <p:rCtr x="7227" y="8935"/>
                                    </p:animMotion>
                                  </p:childTnLst>
                                </p:cTn>
                              </p:par>
                              <p:par>
                                <p:cTn id="7" presetID="6" presetClass="emph" presetSubtype="0" fill="hold" nodeType="withEffect">
                                  <p:stCondLst>
                                    <p:cond delay="300"/>
                                  </p:stCondLst>
                                  <p:childTnLst>
                                    <p:animScale>
                                      <p:cBhvr>
                                        <p:cTn id="8" dur="1000" fill="hold"/>
                                        <p:tgtEl>
                                          <p:spTgt spid="14"/>
                                        </p:tgtEl>
                                      </p:cBhvr>
                                      <p:by x="75000" y="75000"/>
                                    </p:animScale>
                                  </p:childTnLst>
                                </p:cTn>
                              </p:par>
                            </p:childTnLst>
                          </p:cTn>
                        </p:par>
                        <p:par>
                          <p:cTn id="9" fill="hold">
                            <p:stCondLst>
                              <p:cond delay="1300"/>
                            </p:stCondLst>
                            <p:childTnLst>
                              <p:par>
                                <p:cTn id="10" presetID="1" presetClass="exit" presetSubtype="0" fill="hold" nodeType="afterEffect">
                                  <p:stCondLst>
                                    <p:cond delay="0"/>
                                  </p:stCondLst>
                                  <p:childTnLst>
                                    <p:set>
                                      <p:cBhvr>
                                        <p:cTn id="11" dur="1" fill="hold">
                                          <p:stCondLst>
                                            <p:cond delay="0"/>
                                          </p:stCondLst>
                                        </p:cTn>
                                        <p:tgtEl>
                                          <p:spTgt spid="1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A4FB41-A6B9-CE86-B7B8-1198FBED3704}"/>
              </a:ext>
            </a:extLst>
          </p:cNvPr>
          <p:cNvSpPr>
            <a:spLocks noGrp="1"/>
          </p:cNvSpPr>
          <p:nvPr>
            <p:ph type="body"/>
          </p:nvPr>
        </p:nvSpPr>
        <p:spPr>
          <a:xfrm>
            <a:off x="1412852" y="880346"/>
            <a:ext cx="5916099" cy="2982960"/>
          </a:xfrm>
        </p:spPr>
        <p:txBody>
          <a:bodyPr>
            <a:normAutofit/>
          </a:bodyPr>
          <a:lstStyle/>
          <a:p>
            <a:pPr indent="0">
              <a:buNone/>
            </a:pPr>
            <a:r>
              <a:rPr lang="nl-NL" sz="2000" i="1" dirty="0">
                <a:solidFill>
                  <a:srgbClr val="001A3B"/>
                </a:solidFill>
              </a:rPr>
              <a:t>Microplastics in landbouwgrond is groot probleem, waar een oplossing voor nodig is!</a:t>
            </a:r>
          </a:p>
          <a:p>
            <a:pPr indent="0">
              <a:buNone/>
            </a:pPr>
            <a:r>
              <a:rPr lang="nl-NL" sz="2000" i="1" dirty="0">
                <a:solidFill>
                  <a:srgbClr val="001A3B"/>
                </a:solidFill>
              </a:rPr>
              <a:t>Wetenschappers zoals </a:t>
            </a:r>
            <a:r>
              <a:rPr lang="nl-NL" sz="2000" i="1" dirty="0" err="1">
                <a:solidFill>
                  <a:srgbClr val="001A3B"/>
                </a:solidFill>
              </a:rPr>
              <a:t>Cristina</a:t>
            </a:r>
            <a:r>
              <a:rPr lang="nl-NL" sz="2000" i="1" dirty="0">
                <a:solidFill>
                  <a:srgbClr val="001A3B"/>
                </a:solidFill>
              </a:rPr>
              <a:t> werken aan manieren om microplastic af te breken en uit het milieu te halen.</a:t>
            </a:r>
          </a:p>
        </p:txBody>
      </p:sp>
    </p:spTree>
    <p:extLst>
      <p:ext uri="{BB962C8B-B14F-4D97-AF65-F5344CB8AC3E}">
        <p14:creationId xmlns:p14="http://schemas.microsoft.com/office/powerpoint/2010/main" val="3193711948"/>
      </p:ext>
    </p:extLst>
  </p:cSld>
  <p:clrMapOvr>
    <a:masterClrMapping/>
  </p:clrMapOvr>
</p:sld>
</file>

<file path=ppt/theme/theme1.xml><?xml version="1.0" encoding="utf-8"?>
<a:theme xmlns:a="http://schemas.openxmlformats.org/drawingml/2006/main" name="Maastricht University">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Narrow" panose="02110004020202020204"/>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solidFill>
          <a:schemeClr val="phClr"/>
        </a:solidFill>
      </a:fillStyleLst>
      <a:lnStyleLst>
        <a:ln w="9525" cap="flat" cmpd="sng" algn="ctr">
          <a:prstDash val="solid"/>
        </a:ln>
        <a:ln w="25400" cap="flat" cmpd="sng" algn="ctr">
          <a:prstDash val="solid"/>
        </a:ln>
        <a:ln w="38100" cap="flat" cmpd="sng" algn="ctr">
          <a:prstDash val="solid"/>
        </a:ln>
        <a:ln w="12700" cap="flat" cmpd="sng" algn="ctr">
          <a:prstDash val="solid"/>
          <a:miter lim="800000"/>
        </a:ln>
      </a:lnStyleLst>
      <a:effectStyleLst>
        <a:effectStyle>
          <a:effectLst/>
        </a:effectStyle>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solidFill>
          <a:schemeClr val="phClr"/>
        </a:solidFill>
      </a:bgFillStyleLst>
    </a:fmtScheme>
  </a:themeElements>
  <a:objectDefaults/>
  <a:extraClrSchemeLst/>
</a:theme>
</file>

<file path=ppt/theme/theme2.xml><?xml version="1.0" encoding="utf-8"?>
<a:theme xmlns:a="http://schemas.openxmlformats.org/drawingml/2006/main" name="24-columns - Light">
  <a:themeElements>
    <a:clrScheme name="Maastricht University">
      <a:dk1>
        <a:srgbClr val="000830"/>
      </a:dk1>
      <a:lt1>
        <a:srgbClr val="FCFCFC"/>
      </a:lt1>
      <a:dk2>
        <a:srgbClr val="000830"/>
      </a:dk2>
      <a:lt2>
        <a:srgbClr val="BEDDF7"/>
      </a:lt2>
      <a:accent1>
        <a:srgbClr val="003438"/>
      </a:accent1>
      <a:accent2>
        <a:srgbClr val="BEDDF7"/>
      </a:accent2>
      <a:accent3>
        <a:srgbClr val="510702"/>
      </a:accent3>
      <a:accent4>
        <a:srgbClr val="F9C3B8"/>
      </a:accent4>
      <a:accent5>
        <a:srgbClr val="000830"/>
      </a:accent5>
      <a:accent6>
        <a:srgbClr val="F1E798"/>
      </a:accent6>
      <a:hlink>
        <a:srgbClr val="345BD0"/>
      </a:hlink>
      <a:folHlink>
        <a:srgbClr val="345B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55BD0"/>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Staalblauw">
      <a:srgbClr val="000831"/>
    </a:custClr>
    <a:custClr name="Ossenbloedrood">
      <a:srgbClr val="640322"/>
    </a:custClr>
    <a:custClr name="Aardebruin">
      <a:srgbClr val="510702"/>
    </a:custClr>
    <a:custClr name="Nachtgroen">
      <a:srgbClr val="003538"/>
    </a:custClr>
    <a:custClr name="Houtskool">
      <a:srgbClr val="141414"/>
    </a:custClr>
    <a:custClr name="Kobaltblauw">
      <a:srgbClr val="355BD0"/>
    </a:custClr>
    <a:custClr name="Perzikkoranje">
      <a:srgbClr val="EA7C69"/>
    </a:custClr>
    <a:custClr name="Chocoladebruin">
      <a:srgbClr val="89361F"/>
    </a:custClr>
    <a:custClr name="Tealgroen">
      <a:srgbClr val="0F7564"/>
    </a:custClr>
    <a:custClr name="Blushroze">
      <a:srgbClr val="FFEDE9"/>
    </a:custClr>
    <a:custClr name="Zachtblauw">
      <a:srgbClr val="BEDDF7"/>
    </a:custClr>
    <a:custClr name="Zachtroze">
      <a:srgbClr val="F9C4B8"/>
    </a:custClr>
    <a:custClr name="Botergeel">
      <a:srgbClr val="F1E798"/>
    </a:custClr>
    <a:custClr name="Pistachegroen">
      <a:srgbClr val="D9FFD6"/>
    </a:custClr>
    <a:custClr name="Gebroken wit">
      <a:srgbClr val="FCFCFC"/>
    </a:custClr>
  </a:custClrLst>
  <a:extLst>
    <a:ext uri="{05A4C25C-085E-4340-85A3-A5531E510DB2}">
      <thm15:themeFamily xmlns:thm15="http://schemas.microsoft.com/office/thememl/2012/main" name="UM_PowerPoint Template_2026" id="{8BD0EF4A-FCAF-4F15-B691-996A44606392}" vid="{59FC96CE-365C-4DA4-A460-D530893E7B84}"/>
    </a:ext>
  </a:ext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2857</TotalTime>
  <Words>1294</Words>
  <Application>Microsoft Office PowerPoint</Application>
  <PresentationFormat>On-screen Show (16:9)</PresentationFormat>
  <Paragraphs>229</Paragraphs>
  <Slides>44</Slides>
  <Notes>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44</vt:i4>
      </vt:variant>
    </vt:vector>
  </HeadingPairs>
  <TitlesOfParts>
    <vt:vector size="59" baseType="lpstr">
      <vt:lpstr>72 Black</vt:lpstr>
      <vt:lpstr>72 Light</vt:lpstr>
      <vt:lpstr>Aptos</vt:lpstr>
      <vt:lpstr>Aptos Display</vt:lpstr>
      <vt:lpstr>Arial</vt:lpstr>
      <vt:lpstr>Calibri</vt:lpstr>
      <vt:lpstr>Franklin Gothic Book</vt:lpstr>
      <vt:lpstr>Lato</vt:lpstr>
      <vt:lpstr>Lato Black</vt:lpstr>
      <vt:lpstr>Lucida Grande</vt:lpstr>
      <vt:lpstr>Symbol</vt:lpstr>
      <vt:lpstr>System Font Regular</vt:lpstr>
      <vt:lpstr>Wingdings</vt:lpstr>
      <vt:lpstr>Maastricht University</vt:lpstr>
      <vt:lpstr>24-columns - Light</vt:lpstr>
      <vt:lpstr>PowerPoint Presentation</vt:lpstr>
      <vt:lpstr>KICKSTART YOUR BRAIN! </vt:lpstr>
      <vt:lpstr>MICROPLASTICS ZIJN OVERAL</vt:lpstr>
      <vt:lpstr>Verrassend feit</vt:lpstr>
      <vt:lpstr>Waar komen microplastics vandaan?</vt:lpstr>
      <vt:lpstr>School TV: Waar komen microplastics vandaan? </vt:lpstr>
      <vt:lpstr>Microplastics hopen zich op in landbouwgrond</vt:lpstr>
      <vt:lpstr>PowerPoint Presentation</vt:lpstr>
      <vt:lpstr>PowerPoint Presentation</vt:lpstr>
      <vt:lpstr>Meet the Scientist! Cristina Palacios Mateo</vt:lpstr>
      <vt:lpstr>Wat doet Cristina precies?</vt:lpstr>
      <vt:lpstr>Waarom is haar werk belangrijk?</vt:lpstr>
      <vt:lpstr>Wat als we niets doen aan microplastics? </vt:lpstr>
      <vt:lpstr>De oplossing van Cristina en haar team</vt:lpstr>
      <vt:lpstr>Het afbreken van (micro)plastics met behulp van enzymen, heel erg ingezoomd</vt:lpstr>
      <vt:lpstr>Grote kansrijke plekken</vt:lpstr>
      <vt:lpstr>Cristina’s werkdag</vt:lpstr>
      <vt:lpstr>Cristina in het biolab</vt:lpstr>
      <vt:lpstr>DOE &amp; ONTDEK Microplastic detective</vt:lpstr>
      <vt:lpstr>“Als ik een plastic verpakking op straat laat liggen, is de kans groot dat die uiteindelijk in de oceaan terechtkomt.”</vt:lpstr>
      <vt:lpstr>“Als ik een plastic verpakking op straat laat liggen, is de kans groot dat die uiteindelijk in de oceaan terechtkomt.”</vt:lpstr>
      <vt:lpstr>“Van polyester kleding kan nieuwe kleding worden gemaakt.”</vt:lpstr>
      <vt:lpstr>“Van polyester kleding kan nieuwe kleding worden gemaakt.”</vt:lpstr>
      <vt:lpstr>“Bij elke wasbeurt van synthetische kleding komen microplastics vrij.”</vt:lpstr>
      <vt:lpstr>“Bij elke wasbeurt van synthetische kleding komen microplastics vrij.”</vt:lpstr>
      <vt:lpstr>“Microplastics zitten alleen in goedkope producten.”</vt:lpstr>
      <vt:lpstr>“Microplastics zitten alleen in goedkope producten.”</vt:lpstr>
      <vt:lpstr>“Mijn keuzes maken eigenlijk weinig verschil.”</vt:lpstr>
      <vt:lpstr>“Mijn keuzes maken eigenlijk weinig verschil.”</vt:lpstr>
      <vt:lpstr>“Wetenschappers kunnen het microplasticprobleem helemaal oplossen zonder hulp van mensen.”</vt:lpstr>
      <vt:lpstr>“Wetenschappers kunnen het microplasticprobleem helemaal oplossen zonder hulp van mensen.”</vt:lpstr>
      <vt:lpstr>“Schoenen en autobanden veroorzaken ook microplastics.”</vt:lpstr>
      <vt:lpstr>“Schoenen en autobanden veroorzaken ook microplastics.”</vt:lpstr>
      <vt:lpstr>DOE &amp; ONTDEK Microplastic detective</vt:lpstr>
      <vt:lpstr>Tandpasta</vt:lpstr>
      <vt:lpstr>Check microplastics met de app</vt:lpstr>
      <vt:lpstr>PowerPoint Presentation</vt:lpstr>
      <vt:lpstr>PowerPoint Presentation</vt:lpstr>
      <vt:lpstr>Maar….  “Natuurlijk” betekent niet altijd  dat iets snel verdwijnt </vt:lpstr>
      <vt:lpstr>Waarom breekt katoen meestal beter af dan plastic? </vt:lpstr>
      <vt:lpstr>Maar moderne kleding maakt het nóg moeilijker… </vt:lpstr>
      <vt:lpstr>Bestaat er eigenlijk wel perfecte kleding  voor het milieu? </vt:lpstr>
      <vt:lpstr>Wetenschappers werken aan oplossingen voor een groot probleem… maar jij bent degene die voorkomt dat het probleem groter wordt. De grootste verandering begint niet in een lab, maar in het dagelijks leven. </vt:lpstr>
      <vt:lpstr>PowerPoint Presentation</vt:lpstr>
    </vt:vector>
  </TitlesOfParts>
  <Company>Zuiderlicht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Jochen Lennertz</dc:creator>
  <dc:description/>
  <cp:lastModifiedBy>Cremers, Melissa (FSE)</cp:lastModifiedBy>
  <cp:revision>106</cp:revision>
  <cp:lastPrinted>2016-01-22T13:02:05Z</cp:lastPrinted>
  <dcterms:created xsi:type="dcterms:W3CDTF">2016-01-20T13:07:02Z</dcterms:created>
  <dcterms:modified xsi:type="dcterms:W3CDTF">2026-06-29T14:53:58Z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0x0101008DF74D3825841542B9BB47278C2729AB</vt:lpwstr>
  </property>
  <property fmtid="{D5CDD505-2E9C-101B-9397-08002B2CF9AE}" pid="4" name="MediaServiceImageTags">
    <vt:lpwstr/>
  </property>
  <property fmtid="{D5CDD505-2E9C-101B-9397-08002B2CF9AE}" pid="5" name="Notes">
    <vt:r8>5</vt:r8>
  </property>
  <property fmtid="{D5CDD505-2E9C-101B-9397-08002B2CF9AE}" pid="6" name="Order">
    <vt:lpwstr>215800.000000000</vt:lpwstr>
  </property>
  <property fmtid="{D5CDD505-2E9C-101B-9397-08002B2CF9AE}" pid="7" name="PresentationFormat">
    <vt:lpwstr>On-screen Show (16:9)</vt:lpwstr>
  </property>
  <property fmtid="{D5CDD505-2E9C-101B-9397-08002B2CF9AE}" pid="8" name="Slides">
    <vt:r8>27</vt:r8>
  </property>
  <property fmtid="{D5CDD505-2E9C-101B-9397-08002B2CF9AE}" pid="9" name="TemplateUrl">
    <vt:lpwstr/>
  </property>
  <property fmtid="{D5CDD505-2E9C-101B-9397-08002B2CF9AE}" pid="10" name="TriggerFlowInfo">
    <vt:lpwstr/>
  </property>
  <property fmtid="{D5CDD505-2E9C-101B-9397-08002B2CF9AE}" pid="11" name="_ExtendedDescription">
    <vt:lpwstr/>
  </property>
  <property fmtid="{D5CDD505-2E9C-101B-9397-08002B2CF9AE}" pid="12" name="xd_ProgID">
    <vt:lpwstr/>
  </property>
  <property fmtid="{D5CDD505-2E9C-101B-9397-08002B2CF9AE}" pid="13" name="xd_Signature">
    <vt:lpwstr/>
  </property>
</Properties>
</file>