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7" r:id="rId5"/>
    <p:sldId id="266" r:id="rId6"/>
    <p:sldId id="262" r:id="rId7"/>
    <p:sldId id="261" r:id="rId8"/>
    <p:sldId id="264" r:id="rId9"/>
    <p:sldId id="263" r:id="rId10"/>
    <p:sldId id="265" r:id="rId11"/>
    <p:sldId id="270" r:id="rId12"/>
    <p:sldId id="268" r:id="rId13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oij, Jeroen van der (ICTS)" initials="KJvd(" lastIdx="8" clrIdx="0">
    <p:extLst>
      <p:ext uri="{19B8F6BF-5375-455C-9EA6-DF929625EA0E}">
        <p15:presenceInfo xmlns:p15="http://schemas.microsoft.com/office/powerpoint/2012/main" userId="S-1-5-21-1572361299-1184395705-1606240830-23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19F1B-A652-4EC0-8082-5BD82B09229B}" v="4" dt="2024-04-29T11:13:30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eize, Roel (ICTS)" userId="S::roel.bleize@maastrichtuniversity.nl::991b8e29-931e-474b-8e16-c2700ddafe0c" providerId="AD" clId="Web-{8402EE24-D6D0-489D-9E2D-89C5368E92E3}"/>
    <pc:docChg chg="modSld">
      <pc:chgData name="Bleize, Roel (ICTS)" userId="S::roel.bleize@maastrichtuniversity.nl::991b8e29-931e-474b-8e16-c2700ddafe0c" providerId="AD" clId="Web-{8402EE24-D6D0-489D-9E2D-89C5368E92E3}" dt="2023-06-27T14:41:40.862" v="74" actId="14100"/>
      <pc:docMkLst>
        <pc:docMk/>
      </pc:docMkLst>
      <pc:sldChg chg="modSp">
        <pc:chgData name="Bleize, Roel (ICTS)" userId="S::roel.bleize@maastrichtuniversity.nl::991b8e29-931e-474b-8e16-c2700ddafe0c" providerId="AD" clId="Web-{8402EE24-D6D0-489D-9E2D-89C5368E92E3}" dt="2023-06-27T14:24:56.073" v="4" actId="20577"/>
        <pc:sldMkLst>
          <pc:docMk/>
          <pc:sldMk cId="66919752" sldId="261"/>
        </pc:sldMkLst>
        <pc:spChg chg="mod">
          <ac:chgData name="Bleize, Roel (ICTS)" userId="S::roel.bleize@maastrichtuniversity.nl::991b8e29-931e-474b-8e16-c2700ddafe0c" providerId="AD" clId="Web-{8402EE24-D6D0-489D-9E2D-89C5368E92E3}" dt="2023-06-27T14:24:56.073" v="4" actId="20577"/>
          <ac:spMkLst>
            <pc:docMk/>
            <pc:sldMk cId="66919752" sldId="261"/>
            <ac:spMk id="3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8402EE24-D6D0-489D-9E2D-89C5368E92E3}" dt="2023-06-27T14:38:57.449" v="65" actId="20577"/>
        <pc:sldMkLst>
          <pc:docMk/>
          <pc:sldMk cId="1040939913" sldId="263"/>
        </pc:sldMkLst>
        <pc:spChg chg="mod">
          <ac:chgData name="Bleize, Roel (ICTS)" userId="S::roel.bleize@maastrichtuniversity.nl::991b8e29-931e-474b-8e16-c2700ddafe0c" providerId="AD" clId="Web-{8402EE24-D6D0-489D-9E2D-89C5368E92E3}" dt="2023-06-27T14:38:57.449" v="65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8402EE24-D6D0-489D-9E2D-89C5368E92E3}" dt="2023-06-27T14:35:27.332" v="42" actId="20577"/>
        <pc:sldMkLst>
          <pc:docMk/>
          <pc:sldMk cId="3474296815" sldId="264"/>
        </pc:sldMkLst>
        <pc:spChg chg="mod">
          <ac:chgData name="Bleize, Roel (ICTS)" userId="S::roel.bleize@maastrichtuniversity.nl::991b8e29-931e-474b-8e16-c2700ddafe0c" providerId="AD" clId="Web-{8402EE24-D6D0-489D-9E2D-89C5368E92E3}" dt="2023-06-27T14:32:22.371" v="23" actId="20577"/>
          <ac:spMkLst>
            <pc:docMk/>
            <pc:sldMk cId="3474296815" sldId="264"/>
            <ac:spMk id="2" creationId="{00000000-0000-0000-0000-000000000000}"/>
          </ac:spMkLst>
        </pc:spChg>
        <pc:spChg chg="mod">
          <ac:chgData name="Bleize, Roel (ICTS)" userId="S::roel.bleize@maastrichtuniversity.nl::991b8e29-931e-474b-8e16-c2700ddafe0c" providerId="AD" clId="Web-{8402EE24-D6D0-489D-9E2D-89C5368E92E3}" dt="2023-06-27T14:32:46.700" v="33" actId="20577"/>
          <ac:spMkLst>
            <pc:docMk/>
            <pc:sldMk cId="3474296815" sldId="264"/>
            <ac:spMk id="3" creationId="{00000000-0000-0000-0000-000000000000}"/>
          </ac:spMkLst>
        </pc:spChg>
        <pc:spChg chg="mod">
          <ac:chgData name="Bleize, Roel (ICTS)" userId="S::roel.bleize@maastrichtuniversity.nl::991b8e29-931e-474b-8e16-c2700ddafe0c" providerId="AD" clId="Web-{8402EE24-D6D0-489D-9E2D-89C5368E92E3}" dt="2023-06-27T14:35:27.332" v="42" actId="20577"/>
          <ac:spMkLst>
            <pc:docMk/>
            <pc:sldMk cId="3474296815" sldId="264"/>
            <ac:spMk id="5" creationId="{4B136033-94DE-317E-5DF4-3467DB2BC65F}"/>
          </ac:spMkLst>
        </pc:spChg>
      </pc:sldChg>
      <pc:sldChg chg="modSp">
        <pc:chgData name="Bleize, Roel (ICTS)" userId="S::roel.bleize@maastrichtuniversity.nl::991b8e29-931e-474b-8e16-c2700ddafe0c" providerId="AD" clId="Web-{8402EE24-D6D0-489D-9E2D-89C5368E92E3}" dt="2023-06-27T14:41:40.862" v="74" actId="14100"/>
        <pc:sldMkLst>
          <pc:docMk/>
          <pc:sldMk cId="1981385909" sldId="270"/>
        </pc:sldMkLst>
        <pc:spChg chg="mod">
          <ac:chgData name="Bleize, Roel (ICTS)" userId="S::roel.bleize@maastrichtuniversity.nl::991b8e29-931e-474b-8e16-c2700ddafe0c" providerId="AD" clId="Web-{8402EE24-D6D0-489D-9E2D-89C5368E92E3}" dt="2023-06-27T14:41:25.142" v="69" actId="1076"/>
          <ac:spMkLst>
            <pc:docMk/>
            <pc:sldMk cId="1981385909" sldId="270"/>
            <ac:spMk id="6" creationId="{62A0EB23-29EE-C322-CAB3-C62ADC3CD83A}"/>
          </ac:spMkLst>
        </pc:spChg>
        <pc:picChg chg="mod">
          <ac:chgData name="Bleize, Roel (ICTS)" userId="S::roel.bleize@maastrichtuniversity.nl::991b8e29-931e-474b-8e16-c2700ddafe0c" providerId="AD" clId="Web-{8402EE24-D6D0-489D-9E2D-89C5368E92E3}" dt="2023-06-27T14:41:40.862" v="74" actId="14100"/>
          <ac:picMkLst>
            <pc:docMk/>
            <pc:sldMk cId="1981385909" sldId="270"/>
            <ac:picMk id="4" creationId="{36F9A3A2-A77B-E95A-3FE2-B1E8743512B8}"/>
          </ac:picMkLst>
        </pc:picChg>
        <pc:picChg chg="mod">
          <ac:chgData name="Bleize, Roel (ICTS)" userId="S::roel.bleize@maastrichtuniversity.nl::991b8e29-931e-474b-8e16-c2700ddafe0c" providerId="AD" clId="Web-{8402EE24-D6D0-489D-9E2D-89C5368E92E3}" dt="2023-06-27T14:41:27.549" v="70" actId="1076"/>
          <ac:picMkLst>
            <pc:docMk/>
            <pc:sldMk cId="1981385909" sldId="270"/>
            <ac:picMk id="5" creationId="{DE8750CF-9F23-A59A-FA55-C7435EE2C822}"/>
          </ac:picMkLst>
        </pc:picChg>
      </pc:sldChg>
    </pc:docChg>
  </pc:docChgLst>
  <pc:docChgLst>
    <pc:chgData name="Akker, Raven van den (ICTS)" userId="S::raven.vandenakker@maastrichtuniversity.nl::80df93b2-6e0e-40dd-bbc1-862a60188e34" providerId="AD" clId="Web-{287C11E5-C6AC-43C9-9589-57BE55FB7512}"/>
    <pc:docChg chg="addSld modSld">
      <pc:chgData name="Akker, Raven van den (ICTS)" userId="S::raven.vandenakker@maastrichtuniversity.nl::80df93b2-6e0e-40dd-bbc1-862a60188e34" providerId="AD" clId="Web-{287C11E5-C6AC-43C9-9589-57BE55FB7512}" dt="2023-06-27T09:21:37.710" v="69" actId="20577"/>
      <pc:docMkLst>
        <pc:docMk/>
      </pc:docMkLst>
      <pc:sldChg chg="modSp">
        <pc:chgData name="Akker, Raven van den (ICTS)" userId="S::raven.vandenakker@maastrichtuniversity.nl::80df93b2-6e0e-40dd-bbc1-862a60188e34" providerId="AD" clId="Web-{287C11E5-C6AC-43C9-9589-57BE55FB7512}" dt="2023-06-27T09:21:12.772" v="65" actId="20577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287C11E5-C6AC-43C9-9589-57BE55FB7512}" dt="2023-06-27T09:21:12.772" v="65" actId="20577"/>
          <ac:spMkLst>
            <pc:docMk/>
            <pc:sldMk cId="66919752" sldId="261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287C11E5-C6AC-43C9-9589-57BE55FB7512}" dt="2023-06-27T09:08:03.961" v="4" actId="20577"/>
        <pc:sldMkLst>
          <pc:docMk/>
          <pc:sldMk cId="3712753325" sldId="269"/>
        </pc:sldMkLst>
        <pc:spChg chg="mod">
          <ac:chgData name="Akker, Raven van den (ICTS)" userId="S::raven.vandenakker@maastrichtuniversity.nl::80df93b2-6e0e-40dd-bbc1-862a60188e34" providerId="AD" clId="Web-{287C11E5-C6AC-43C9-9589-57BE55FB7512}" dt="2023-06-27T09:08:03.961" v="4" actId="20577"/>
          <ac:spMkLst>
            <pc:docMk/>
            <pc:sldMk cId="3712753325" sldId="269"/>
            <ac:spMk id="3" creationId="{75DFCC2B-CD61-E4C3-7DC6-6F430AC55ECB}"/>
          </ac:spMkLst>
        </pc:spChg>
      </pc:sldChg>
      <pc:sldChg chg="addSp delSp modSp add replId">
        <pc:chgData name="Akker, Raven van den (ICTS)" userId="S::raven.vandenakker@maastrichtuniversity.nl::80df93b2-6e0e-40dd-bbc1-862a60188e34" providerId="AD" clId="Web-{287C11E5-C6AC-43C9-9589-57BE55FB7512}" dt="2023-06-27T09:21:37.710" v="69" actId="20577"/>
        <pc:sldMkLst>
          <pc:docMk/>
          <pc:sldMk cId="1981385909" sldId="270"/>
        </pc:sldMkLst>
        <pc:spChg chg="mod">
          <ac:chgData name="Akker, Raven van den (ICTS)" userId="S::raven.vandenakker@maastrichtuniversity.nl::80df93b2-6e0e-40dd-bbc1-862a60188e34" providerId="AD" clId="Web-{287C11E5-C6AC-43C9-9589-57BE55FB7512}" dt="2023-06-27T09:12:15.673" v="44" actId="20577"/>
          <ac:spMkLst>
            <pc:docMk/>
            <pc:sldMk cId="1981385909" sldId="270"/>
            <ac:spMk id="3" creationId="{75DFCC2B-CD61-E4C3-7DC6-6F430AC55ECB}"/>
          </ac:spMkLst>
        </pc:spChg>
        <pc:spChg chg="add mod">
          <ac:chgData name="Akker, Raven van den (ICTS)" userId="S::raven.vandenakker@maastrichtuniversity.nl::80df93b2-6e0e-40dd-bbc1-862a60188e34" providerId="AD" clId="Web-{287C11E5-C6AC-43C9-9589-57BE55FB7512}" dt="2023-06-27T09:21:37.710" v="69" actId="20577"/>
          <ac:spMkLst>
            <pc:docMk/>
            <pc:sldMk cId="1981385909" sldId="270"/>
            <ac:spMk id="6" creationId="{62A0EB23-29EE-C322-CAB3-C62ADC3CD83A}"/>
          </ac:spMkLst>
        </pc:spChg>
        <pc:picChg chg="add mod">
          <ac:chgData name="Akker, Raven van den (ICTS)" userId="S::raven.vandenakker@maastrichtuniversity.nl::80df93b2-6e0e-40dd-bbc1-862a60188e34" providerId="AD" clId="Web-{287C11E5-C6AC-43C9-9589-57BE55FB7512}" dt="2023-06-27T09:10:54.874" v="18" actId="1076"/>
          <ac:picMkLst>
            <pc:docMk/>
            <pc:sldMk cId="1981385909" sldId="270"/>
            <ac:picMk id="4" creationId="{36F9A3A2-A77B-E95A-3FE2-B1E8743512B8}"/>
          </ac:picMkLst>
        </pc:picChg>
        <pc:picChg chg="add mod">
          <ac:chgData name="Akker, Raven van den (ICTS)" userId="S::raven.vandenakker@maastrichtuniversity.nl::80df93b2-6e0e-40dd-bbc1-862a60188e34" providerId="AD" clId="Web-{287C11E5-C6AC-43C9-9589-57BE55FB7512}" dt="2023-06-27T09:12:31.549" v="45" actId="1076"/>
          <ac:picMkLst>
            <pc:docMk/>
            <pc:sldMk cId="1981385909" sldId="270"/>
            <ac:picMk id="5" creationId="{DE8750CF-9F23-A59A-FA55-C7435EE2C822}"/>
          </ac:picMkLst>
        </pc:picChg>
        <pc:picChg chg="del">
          <ac:chgData name="Akker, Raven van den (ICTS)" userId="S::raven.vandenakker@maastrichtuniversity.nl::80df93b2-6e0e-40dd-bbc1-862a60188e34" providerId="AD" clId="Web-{287C11E5-C6AC-43C9-9589-57BE55FB7512}" dt="2023-06-27T09:07:53.679" v="1"/>
          <ac:picMkLst>
            <pc:docMk/>
            <pc:sldMk cId="1981385909" sldId="270"/>
            <ac:picMk id="7" creationId="{6C0B9C0A-282A-93B9-D815-EDD79B085A5F}"/>
          </ac:picMkLst>
        </pc:picChg>
      </pc:sldChg>
    </pc:docChg>
  </pc:docChgLst>
  <pc:docChgLst>
    <pc:chgData name="Akker, Raven van den (ICTS)" userId="S::raven.vandenakker@maastrichtuniversity.nl::80df93b2-6e0e-40dd-bbc1-862a60188e34" providerId="AD" clId="Web-{E90BD7C0-AFAC-4DB2-B65B-14723887DA72}"/>
    <pc:docChg chg="modSld">
      <pc:chgData name="Akker, Raven van den (ICTS)" userId="S::raven.vandenakker@maastrichtuniversity.nl::80df93b2-6e0e-40dd-bbc1-862a60188e34" providerId="AD" clId="Web-{E90BD7C0-AFAC-4DB2-B65B-14723887DA72}" dt="2023-06-26T14:49:45.093" v="309" actId="1076"/>
      <pc:docMkLst>
        <pc:docMk/>
      </pc:docMkLst>
      <pc:sldChg chg="modSp">
        <pc:chgData name="Akker, Raven van den (ICTS)" userId="S::raven.vandenakker@maastrichtuniversity.nl::80df93b2-6e0e-40dd-bbc1-862a60188e34" providerId="AD" clId="Web-{E90BD7C0-AFAC-4DB2-B65B-14723887DA72}" dt="2023-06-26T14:49:45.093" v="309" actId="1076"/>
        <pc:sldMkLst>
          <pc:docMk/>
          <pc:sldMk cId="66919752" sldId="261"/>
        </pc:sldMkLst>
        <pc:picChg chg="mod">
          <ac:chgData name="Akker, Raven van den (ICTS)" userId="S::raven.vandenakker@maastrichtuniversity.nl::80df93b2-6e0e-40dd-bbc1-862a60188e34" providerId="AD" clId="Web-{E90BD7C0-AFAC-4DB2-B65B-14723887DA72}" dt="2023-06-26T14:49:45.093" v="309" actId="1076"/>
          <ac:picMkLst>
            <pc:docMk/>
            <pc:sldMk cId="66919752" sldId="261"/>
            <ac:picMk id="4" creationId="{116AF83E-CEC6-35D4-A287-5AE5BC643880}"/>
          </ac:picMkLst>
        </pc:picChg>
      </pc:sldChg>
      <pc:sldChg chg="delSp">
        <pc:chgData name="Akker, Raven van den (ICTS)" userId="S::raven.vandenakker@maastrichtuniversity.nl::80df93b2-6e0e-40dd-bbc1-862a60188e34" providerId="AD" clId="Web-{E90BD7C0-AFAC-4DB2-B65B-14723887DA72}" dt="2023-06-26T14:49:27.842" v="308"/>
        <pc:sldMkLst>
          <pc:docMk/>
          <pc:sldMk cId="1120839689" sldId="262"/>
        </pc:sldMkLst>
        <pc:picChg chg="del">
          <ac:chgData name="Akker, Raven van den (ICTS)" userId="S::raven.vandenakker@maastrichtuniversity.nl::80df93b2-6e0e-40dd-bbc1-862a60188e34" providerId="AD" clId="Web-{E90BD7C0-AFAC-4DB2-B65B-14723887DA72}" dt="2023-06-26T14:49:27.842" v="308"/>
          <ac:picMkLst>
            <pc:docMk/>
            <pc:sldMk cId="1120839689" sldId="262"/>
            <ac:picMk id="10" creationId="{00000000-0000-0000-0000-000000000000}"/>
          </ac:picMkLst>
        </pc:picChg>
      </pc:sldChg>
      <pc:sldChg chg="addSp modSp">
        <pc:chgData name="Akker, Raven van den (ICTS)" userId="S::raven.vandenakker@maastrichtuniversity.nl::80df93b2-6e0e-40dd-bbc1-862a60188e34" providerId="AD" clId="Web-{E90BD7C0-AFAC-4DB2-B65B-14723887DA72}" dt="2023-06-26T14:38:53.267" v="147" actId="1076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E90BD7C0-AFAC-4DB2-B65B-14723887DA72}" dt="2023-06-26T14:38:12.328" v="145" actId="20577"/>
          <ac:spMkLst>
            <pc:docMk/>
            <pc:sldMk cId="3474296815" sldId="264"/>
            <ac:spMk id="3" creationId="{00000000-0000-0000-0000-000000000000}"/>
          </ac:spMkLst>
        </pc:spChg>
        <pc:spChg chg="add mod">
          <ac:chgData name="Akker, Raven van den (ICTS)" userId="S::raven.vandenakker@maastrichtuniversity.nl::80df93b2-6e0e-40dd-bbc1-862a60188e34" providerId="AD" clId="Web-{E90BD7C0-AFAC-4DB2-B65B-14723887DA72}" dt="2023-06-26T14:38:53.267" v="147" actId="1076"/>
          <ac:spMkLst>
            <pc:docMk/>
            <pc:sldMk cId="3474296815" sldId="264"/>
            <ac:spMk id="5" creationId="{4B136033-94DE-317E-5DF4-3467DB2BC65F}"/>
          </ac:spMkLst>
        </pc:spChg>
      </pc:sldChg>
      <pc:sldChg chg="delSp modSp">
        <pc:chgData name="Akker, Raven van den (ICTS)" userId="S::raven.vandenakker@maastrichtuniversity.nl::80df93b2-6e0e-40dd-bbc1-862a60188e34" providerId="AD" clId="Web-{E90BD7C0-AFAC-4DB2-B65B-14723887DA72}" dt="2023-06-26T14:48:01.528" v="307"/>
        <pc:sldMkLst>
          <pc:docMk/>
          <pc:sldMk cId="460390450" sldId="265"/>
        </pc:sldMkLst>
        <pc:spChg chg="mod">
          <ac:chgData name="Akker, Raven van den (ICTS)" userId="S::raven.vandenakker@maastrichtuniversity.nl::80df93b2-6e0e-40dd-bbc1-862a60188e34" providerId="AD" clId="Web-{E90BD7C0-AFAC-4DB2-B65B-14723887DA72}" dt="2023-06-26T14:39:26.439" v="150" actId="20577"/>
          <ac:spMkLst>
            <pc:docMk/>
            <pc:sldMk cId="460390450" sldId="265"/>
            <ac:spMk id="7" creationId="{00000000-0000-0000-0000-000000000000}"/>
          </ac:spMkLst>
        </pc:spChg>
        <pc:graphicFrameChg chg="mod modGraphic">
          <ac:chgData name="Akker, Raven van den (ICTS)" userId="S::raven.vandenakker@maastrichtuniversity.nl::80df93b2-6e0e-40dd-bbc1-862a60188e34" providerId="AD" clId="Web-{E90BD7C0-AFAC-4DB2-B65B-14723887DA72}" dt="2023-06-26T14:48:01.528" v="307"/>
          <ac:graphicFrameMkLst>
            <pc:docMk/>
            <pc:sldMk cId="460390450" sldId="265"/>
            <ac:graphicFrameMk id="9" creationId="{00000000-0000-0000-0000-000000000000}"/>
          </ac:graphicFrameMkLst>
        </pc:graphicFrameChg>
        <pc:picChg chg="del mod">
          <ac:chgData name="Akker, Raven van den (ICTS)" userId="S::raven.vandenakker@maastrichtuniversity.nl::80df93b2-6e0e-40dd-bbc1-862a60188e34" providerId="AD" clId="Web-{E90BD7C0-AFAC-4DB2-B65B-14723887DA72}" dt="2023-06-26T14:47:59.669" v="305"/>
          <ac:picMkLst>
            <pc:docMk/>
            <pc:sldMk cId="460390450" sldId="265"/>
            <ac:picMk id="3" creationId="{A625D0D5-1251-E532-010C-C844C8884764}"/>
          </ac:picMkLst>
        </pc:picChg>
        <pc:picChg chg="del mod">
          <ac:chgData name="Akker, Raven van den (ICTS)" userId="S::raven.vandenakker@maastrichtuniversity.nl::80df93b2-6e0e-40dd-bbc1-862a60188e34" providerId="AD" clId="Web-{E90BD7C0-AFAC-4DB2-B65B-14723887DA72}" dt="2023-06-26T14:47:57.340" v="302"/>
          <ac:picMkLst>
            <pc:docMk/>
            <pc:sldMk cId="460390450" sldId="265"/>
            <ac:picMk id="4" creationId="{6BC7E393-DD6D-0A03-0C4D-E370CDAC0C78}"/>
          </ac:picMkLst>
        </pc:picChg>
        <pc:picChg chg="del">
          <ac:chgData name="Akker, Raven van den (ICTS)" userId="S::raven.vandenakker@maastrichtuniversity.nl::80df93b2-6e0e-40dd-bbc1-862a60188e34" providerId="AD" clId="Web-{E90BD7C0-AFAC-4DB2-B65B-14723887DA72}" dt="2023-06-26T14:47:47.106" v="299"/>
          <ac:picMkLst>
            <pc:docMk/>
            <pc:sldMk cId="460390450" sldId="265"/>
            <ac:picMk id="5" creationId="{5FD40421-983F-547F-3132-5EDF7636E032}"/>
          </ac:picMkLst>
        </pc:picChg>
      </pc:sldChg>
    </pc:docChg>
  </pc:docChgLst>
  <pc:docChgLst>
    <pc:chgData name="Bleize, Roel (ICTS)" userId="S::roel.bleize@maastrichtuniversity.nl::991b8e29-931e-474b-8e16-c2700ddafe0c" providerId="AD" clId="Web-{02528936-0281-4567-90B9-DCE285985BF7}"/>
    <pc:docChg chg="modSld">
      <pc:chgData name="Bleize, Roel (ICTS)" userId="S::roel.bleize@maastrichtuniversity.nl::991b8e29-931e-474b-8e16-c2700ddafe0c" providerId="AD" clId="Web-{02528936-0281-4567-90B9-DCE285985BF7}" dt="2023-06-27T14:08:27.938" v="3" actId="20577"/>
      <pc:docMkLst>
        <pc:docMk/>
      </pc:docMkLst>
      <pc:sldChg chg="modSp">
        <pc:chgData name="Bleize, Roel (ICTS)" userId="S::roel.bleize@maastrichtuniversity.nl::991b8e29-931e-474b-8e16-c2700ddafe0c" providerId="AD" clId="Web-{02528936-0281-4567-90B9-DCE285985BF7}" dt="2023-06-27T14:07:44.499" v="0" actId="20577"/>
        <pc:sldMkLst>
          <pc:docMk/>
          <pc:sldMk cId="460390450" sldId="265"/>
        </pc:sldMkLst>
        <pc:spChg chg="mod">
          <ac:chgData name="Bleize, Roel (ICTS)" userId="S::roel.bleize@maastrichtuniversity.nl::991b8e29-931e-474b-8e16-c2700ddafe0c" providerId="AD" clId="Web-{02528936-0281-4567-90B9-DCE285985BF7}" dt="2023-06-27T14:07:44.499" v="0" actId="20577"/>
          <ac:spMkLst>
            <pc:docMk/>
            <pc:sldMk cId="460390450" sldId="265"/>
            <ac:spMk id="7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02528936-0281-4567-90B9-DCE285985BF7}" dt="2023-06-27T14:08:27.938" v="3" actId="20577"/>
        <pc:sldMkLst>
          <pc:docMk/>
          <pc:sldMk cId="2644781356" sldId="267"/>
        </pc:sldMkLst>
        <pc:spChg chg="mod">
          <ac:chgData name="Bleize, Roel (ICTS)" userId="S::roel.bleize@maastrichtuniversity.nl::991b8e29-931e-474b-8e16-c2700ddafe0c" providerId="AD" clId="Web-{02528936-0281-4567-90B9-DCE285985BF7}" dt="2023-06-27T14:08:27.938" v="3" actId="20577"/>
          <ac:spMkLst>
            <pc:docMk/>
            <pc:sldMk cId="2644781356" sldId="267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CB9A27ED-EB5F-482E-B2E4-8487A6EA1FBA}"/>
    <pc:docChg chg="delSld modSld">
      <pc:chgData name="Akker, Raven van den (ICTS)" userId="S::raven.vandenakker@maastrichtuniversity.nl::80df93b2-6e0e-40dd-bbc1-862a60188e34" providerId="AD" clId="Web-{CB9A27ED-EB5F-482E-B2E4-8487A6EA1FBA}" dt="2023-06-27T13:55:21.082" v="1"/>
      <pc:docMkLst>
        <pc:docMk/>
      </pc:docMkLst>
      <pc:sldChg chg="modSp del">
        <pc:chgData name="Akker, Raven van den (ICTS)" userId="S::raven.vandenakker@maastrichtuniversity.nl::80df93b2-6e0e-40dd-bbc1-862a60188e34" providerId="AD" clId="Web-{CB9A27ED-EB5F-482E-B2E4-8487A6EA1FBA}" dt="2023-06-27T13:55:21.082" v="1"/>
        <pc:sldMkLst>
          <pc:docMk/>
          <pc:sldMk cId="3712753325" sldId="269"/>
        </pc:sldMkLst>
        <pc:picChg chg="mod">
          <ac:chgData name="Akker, Raven van den (ICTS)" userId="S::raven.vandenakker@maastrichtuniversity.nl::80df93b2-6e0e-40dd-bbc1-862a60188e34" providerId="AD" clId="Web-{CB9A27ED-EB5F-482E-B2E4-8487A6EA1FBA}" dt="2023-06-27T13:55:09.175" v="0" actId="1076"/>
          <ac:picMkLst>
            <pc:docMk/>
            <pc:sldMk cId="3712753325" sldId="269"/>
            <ac:picMk id="7" creationId="{6C0B9C0A-282A-93B9-D815-EDD79B085A5F}"/>
          </ac:picMkLst>
        </pc:picChg>
      </pc:sldChg>
    </pc:docChg>
  </pc:docChgLst>
  <pc:docChgLst>
    <pc:chgData name="Akker, Raven van den (ICTS)" userId="S::raven.vandenakker@maastrichtuniversity.nl::80df93b2-6e0e-40dd-bbc1-862a60188e34" providerId="AD" clId="Web-{B124109B-DE5B-4ED0-937D-DC5CA9B6EF76}"/>
    <pc:docChg chg="addSld modSld">
      <pc:chgData name="Akker, Raven van den (ICTS)" userId="S::raven.vandenakker@maastrichtuniversity.nl::80df93b2-6e0e-40dd-bbc1-862a60188e34" providerId="AD" clId="Web-{B124109B-DE5B-4ED0-937D-DC5CA9B6EF76}" dt="2023-06-27T07:53:20.850" v="153" actId="14100"/>
      <pc:docMkLst>
        <pc:docMk/>
      </pc:docMkLst>
      <pc:sldChg chg="addSp modSp">
        <pc:chgData name="Akker, Raven van den (ICTS)" userId="S::raven.vandenakker@maastrichtuniversity.nl::80df93b2-6e0e-40dd-bbc1-862a60188e34" providerId="AD" clId="Web-{B124109B-DE5B-4ED0-937D-DC5CA9B6EF76}" dt="2023-06-27T07:25:05.149" v="134" actId="14100"/>
        <pc:sldMkLst>
          <pc:docMk/>
          <pc:sldMk cId="66919752" sldId="261"/>
        </pc:sldMkLst>
        <pc:picChg chg="add mod">
          <ac:chgData name="Akker, Raven van den (ICTS)" userId="S::raven.vandenakker@maastrichtuniversity.nl::80df93b2-6e0e-40dd-bbc1-862a60188e34" providerId="AD" clId="Web-{B124109B-DE5B-4ED0-937D-DC5CA9B6EF76}" dt="2023-06-27T07:25:05.149" v="134" actId="14100"/>
          <ac:picMkLst>
            <pc:docMk/>
            <pc:sldMk cId="66919752" sldId="261"/>
            <ac:picMk id="5" creationId="{264C5934-3307-7D85-6B21-22AF17DD420A}"/>
          </ac:picMkLst>
        </pc:picChg>
      </pc:sldChg>
      <pc:sldChg chg="addSp delSp modSp">
        <pc:chgData name="Akker, Raven van den (ICTS)" userId="S::raven.vandenakker@maastrichtuniversity.nl::80df93b2-6e0e-40dd-bbc1-862a60188e34" providerId="AD" clId="Web-{B124109B-DE5B-4ED0-937D-DC5CA9B6EF76}" dt="2023-06-27T07:23:17.803" v="120" actId="1076"/>
        <pc:sldMkLst>
          <pc:docMk/>
          <pc:sldMk cId="1120839689" sldId="262"/>
        </pc:sldMkLst>
        <pc:picChg chg="add del mod">
          <ac:chgData name="Akker, Raven van den (ICTS)" userId="S::raven.vandenakker@maastrichtuniversity.nl::80df93b2-6e0e-40dd-bbc1-862a60188e34" providerId="AD" clId="Web-{B124109B-DE5B-4ED0-937D-DC5CA9B6EF76}" dt="2023-06-27T07:15:50.057" v="112"/>
          <ac:picMkLst>
            <pc:docMk/>
            <pc:sldMk cId="1120839689" sldId="262"/>
            <ac:picMk id="4" creationId="{C72785A0-5C1F-BBC0-2959-570719FDE4F2}"/>
          </ac:picMkLst>
        </pc:picChg>
        <pc:picChg chg="add del mod">
          <ac:chgData name="Akker, Raven van den (ICTS)" userId="S::raven.vandenakker@maastrichtuniversity.nl::80df93b2-6e0e-40dd-bbc1-862a60188e34" providerId="AD" clId="Web-{B124109B-DE5B-4ED0-937D-DC5CA9B6EF76}" dt="2023-06-27T07:15:48.119" v="110"/>
          <ac:picMkLst>
            <pc:docMk/>
            <pc:sldMk cId="1120839689" sldId="262"/>
            <ac:picMk id="5" creationId="{78F257F5-A375-67A9-E027-93324416C24B}"/>
          </ac:picMkLst>
        </pc:picChg>
        <pc:picChg chg="add mod">
          <ac:chgData name="Akker, Raven van den (ICTS)" userId="S::raven.vandenakker@maastrichtuniversity.nl::80df93b2-6e0e-40dd-bbc1-862a60188e34" providerId="AD" clId="Web-{B124109B-DE5B-4ED0-937D-DC5CA9B6EF76}" dt="2023-06-27T07:23:17.803" v="120" actId="1076"/>
          <ac:picMkLst>
            <pc:docMk/>
            <pc:sldMk cId="1120839689" sldId="262"/>
            <ac:picMk id="6" creationId="{87105FC6-3286-071D-3064-2D6567902D86}"/>
          </ac:picMkLst>
        </pc:picChg>
      </pc:sldChg>
      <pc:sldChg chg="addSp modSp">
        <pc:chgData name="Akker, Raven van den (ICTS)" userId="S::raven.vandenakker@maastrichtuniversity.nl::80df93b2-6e0e-40dd-bbc1-862a60188e34" providerId="AD" clId="Web-{B124109B-DE5B-4ED0-937D-DC5CA9B6EF76}" dt="2023-06-27T07:52:42.474" v="147" actId="1076"/>
        <pc:sldMkLst>
          <pc:docMk/>
          <pc:sldMk cId="1040939913" sldId="263"/>
        </pc:sldMkLst>
        <pc:picChg chg="add mod">
          <ac:chgData name="Akker, Raven van den (ICTS)" userId="S::raven.vandenakker@maastrichtuniversity.nl::80df93b2-6e0e-40dd-bbc1-862a60188e34" providerId="AD" clId="Web-{B124109B-DE5B-4ED0-937D-DC5CA9B6EF76}" dt="2023-06-27T07:52:42.474" v="147" actId="1076"/>
          <ac:picMkLst>
            <pc:docMk/>
            <pc:sldMk cId="1040939913" sldId="263"/>
            <ac:picMk id="4" creationId="{7E79C22B-8165-120E-EC87-F6BA4E85CAE3}"/>
          </ac:picMkLst>
        </pc:picChg>
      </pc:sldChg>
      <pc:sldChg chg="addSp modSp">
        <pc:chgData name="Akker, Raven van den (ICTS)" userId="S::raven.vandenakker@maastrichtuniversity.nl::80df93b2-6e0e-40dd-bbc1-862a60188e34" providerId="AD" clId="Web-{B124109B-DE5B-4ED0-937D-DC5CA9B6EF76}" dt="2023-06-27T07:52:09.473" v="140" actId="1076"/>
        <pc:sldMkLst>
          <pc:docMk/>
          <pc:sldMk cId="3474296815" sldId="264"/>
        </pc:sldMkLst>
        <pc:picChg chg="add mod">
          <ac:chgData name="Akker, Raven van den (ICTS)" userId="S::raven.vandenakker@maastrichtuniversity.nl::80df93b2-6e0e-40dd-bbc1-862a60188e34" providerId="AD" clId="Web-{B124109B-DE5B-4ED0-937D-DC5CA9B6EF76}" dt="2023-06-27T07:52:09.473" v="140" actId="1076"/>
          <ac:picMkLst>
            <pc:docMk/>
            <pc:sldMk cId="3474296815" sldId="264"/>
            <ac:picMk id="4" creationId="{4C293D0C-9323-3633-60D5-4E35C2C5B956}"/>
          </ac:picMkLst>
        </pc:picChg>
        <pc:picChg chg="mod">
          <ac:chgData name="Akker, Raven van den (ICTS)" userId="S::raven.vandenakker@maastrichtuniversity.nl::80df93b2-6e0e-40dd-bbc1-862a60188e34" providerId="AD" clId="Web-{B124109B-DE5B-4ED0-937D-DC5CA9B6EF76}" dt="2023-06-27T07:51:38.160" v="137" actId="1076"/>
          <ac:picMkLst>
            <pc:docMk/>
            <pc:sldMk cId="3474296815" sldId="264"/>
            <ac:picMk id="7" creationId="{AD32E0FA-56EE-8350-33BA-F3786B711762}"/>
          </ac:picMkLst>
        </pc:picChg>
      </pc:sldChg>
      <pc:sldChg chg="addSp modSp">
        <pc:chgData name="Akker, Raven van den (ICTS)" userId="S::raven.vandenakker@maastrichtuniversity.nl::80df93b2-6e0e-40dd-bbc1-862a60188e34" providerId="AD" clId="Web-{B124109B-DE5B-4ED0-937D-DC5CA9B6EF76}" dt="2023-06-27T07:53:20.850" v="153" actId="14100"/>
        <pc:sldMkLst>
          <pc:docMk/>
          <pc:sldMk cId="460390450" sldId="265"/>
        </pc:sldMkLst>
        <pc:spChg chg="mod">
          <ac:chgData name="Akker, Raven van den (ICTS)" userId="S::raven.vandenakker@maastrichtuniversity.nl::80df93b2-6e0e-40dd-bbc1-862a60188e34" providerId="AD" clId="Web-{B124109B-DE5B-4ED0-937D-DC5CA9B6EF76}" dt="2023-06-27T07:53:20.850" v="153" actId="14100"/>
          <ac:spMkLst>
            <pc:docMk/>
            <pc:sldMk cId="460390450" sldId="265"/>
            <ac:spMk id="7" creationId="{00000000-0000-0000-0000-000000000000}"/>
          </ac:spMkLst>
        </pc:spChg>
        <pc:picChg chg="add mod">
          <ac:chgData name="Akker, Raven van den (ICTS)" userId="S::raven.vandenakker@maastrichtuniversity.nl::80df93b2-6e0e-40dd-bbc1-862a60188e34" providerId="AD" clId="Web-{B124109B-DE5B-4ED0-937D-DC5CA9B6EF76}" dt="2023-06-27T07:53:06.115" v="151" actId="1076"/>
          <ac:picMkLst>
            <pc:docMk/>
            <pc:sldMk cId="460390450" sldId="265"/>
            <ac:picMk id="3" creationId="{9FB22A84-FA27-38DF-DDAF-04A0C1A7F7C1}"/>
          </ac:picMkLst>
        </pc:picChg>
      </pc:sldChg>
      <pc:sldChg chg="addSp modSp">
        <pc:chgData name="Akker, Raven van den (ICTS)" userId="S::raven.vandenakker@maastrichtuniversity.nl::80df93b2-6e0e-40dd-bbc1-862a60188e34" providerId="AD" clId="Web-{B124109B-DE5B-4ED0-937D-DC5CA9B6EF76}" dt="2023-06-27T07:24:31.727" v="129" actId="14100"/>
        <pc:sldMkLst>
          <pc:docMk/>
          <pc:sldMk cId="2297421342" sldId="266"/>
        </pc:sldMkLst>
        <pc:picChg chg="add mod">
          <ac:chgData name="Akker, Raven van den (ICTS)" userId="S::raven.vandenakker@maastrichtuniversity.nl::80df93b2-6e0e-40dd-bbc1-862a60188e34" providerId="AD" clId="Web-{B124109B-DE5B-4ED0-937D-DC5CA9B6EF76}" dt="2023-06-27T07:24:31.727" v="129" actId="14100"/>
          <ac:picMkLst>
            <pc:docMk/>
            <pc:sldMk cId="2297421342" sldId="266"/>
            <ac:picMk id="4" creationId="{C6B03DF6-FFB2-185C-F5EB-5D15FCB657A7}"/>
          </ac:picMkLst>
        </pc:picChg>
      </pc:sldChg>
      <pc:sldChg chg="addSp delSp modSp new">
        <pc:chgData name="Akker, Raven van den (ICTS)" userId="S::raven.vandenakker@maastrichtuniversity.nl::80df93b2-6e0e-40dd-bbc1-862a60188e34" providerId="AD" clId="Web-{B124109B-DE5B-4ED0-937D-DC5CA9B6EF76}" dt="2023-06-27T07:14:37.461" v="100" actId="1076"/>
        <pc:sldMkLst>
          <pc:docMk/>
          <pc:sldMk cId="3712753325" sldId="269"/>
        </pc:sldMkLst>
        <pc:spChg chg="mod">
          <ac:chgData name="Akker, Raven van den (ICTS)" userId="S::raven.vandenakker@maastrichtuniversity.nl::80df93b2-6e0e-40dd-bbc1-862a60188e34" providerId="AD" clId="Web-{B124109B-DE5B-4ED0-937D-DC5CA9B6EF76}" dt="2023-06-27T06:54:48.524" v="16" actId="20577"/>
          <ac:spMkLst>
            <pc:docMk/>
            <pc:sldMk cId="3712753325" sldId="269"/>
            <ac:spMk id="2" creationId="{9F4DFEA5-12ED-D0D3-4CAD-965EEC76C211}"/>
          </ac:spMkLst>
        </pc:spChg>
        <pc:spChg chg="mod">
          <ac:chgData name="Akker, Raven van den (ICTS)" userId="S::raven.vandenakker@maastrichtuniversity.nl::80df93b2-6e0e-40dd-bbc1-862a60188e34" providerId="AD" clId="Web-{B124109B-DE5B-4ED0-937D-DC5CA9B6EF76}" dt="2023-06-27T06:55:42.166" v="46" actId="1076"/>
          <ac:spMkLst>
            <pc:docMk/>
            <pc:sldMk cId="3712753325" sldId="269"/>
            <ac:spMk id="3" creationId="{75DFCC2B-CD61-E4C3-7DC6-6F430AC55ECB}"/>
          </ac:spMkLst>
        </pc:spChg>
        <pc:graphicFrameChg chg="add del mod modGraphic">
          <ac:chgData name="Akker, Raven van den (ICTS)" userId="S::raven.vandenakker@maastrichtuniversity.nl::80df93b2-6e0e-40dd-bbc1-862a60188e34" providerId="AD" clId="Web-{B124109B-DE5B-4ED0-937D-DC5CA9B6EF76}" dt="2023-06-27T06:59:48.860" v="93"/>
          <ac:graphicFrameMkLst>
            <pc:docMk/>
            <pc:sldMk cId="3712753325" sldId="269"/>
            <ac:graphicFrameMk id="4" creationId="{A021268F-7132-4325-601D-00A3ABC22912}"/>
          </ac:graphicFrameMkLst>
        </pc:graphicFrameChg>
        <pc:picChg chg="add del mod">
          <ac:chgData name="Akker, Raven van den (ICTS)" userId="S::raven.vandenakker@maastrichtuniversity.nl::80df93b2-6e0e-40dd-bbc1-862a60188e34" providerId="AD" clId="Web-{B124109B-DE5B-4ED0-937D-DC5CA9B6EF76}" dt="2023-06-27T06:59:14.015" v="88"/>
          <ac:picMkLst>
            <pc:docMk/>
            <pc:sldMk cId="3712753325" sldId="269"/>
            <ac:picMk id="5" creationId="{55721023-499D-54AD-2726-154EA3F2C097}"/>
          </ac:picMkLst>
        </pc:picChg>
        <pc:picChg chg="add del mod">
          <ac:chgData name="Akker, Raven van den (ICTS)" userId="S::raven.vandenakker@maastrichtuniversity.nl::80df93b2-6e0e-40dd-bbc1-862a60188e34" providerId="AD" clId="Web-{B124109B-DE5B-4ED0-937D-DC5CA9B6EF76}" dt="2023-06-27T07:00:01.063" v="95"/>
          <ac:picMkLst>
            <pc:docMk/>
            <pc:sldMk cId="3712753325" sldId="269"/>
            <ac:picMk id="6" creationId="{0123C9E3-18E1-830E-78EE-4B64343191E1}"/>
          </ac:picMkLst>
        </pc:picChg>
        <pc:picChg chg="add mod">
          <ac:chgData name="Akker, Raven van den (ICTS)" userId="S::raven.vandenakker@maastrichtuniversity.nl::80df93b2-6e0e-40dd-bbc1-862a60188e34" providerId="AD" clId="Web-{B124109B-DE5B-4ED0-937D-DC5CA9B6EF76}" dt="2023-06-27T07:14:37.461" v="100" actId="1076"/>
          <ac:picMkLst>
            <pc:docMk/>
            <pc:sldMk cId="3712753325" sldId="269"/>
            <ac:picMk id="7" creationId="{6C0B9C0A-282A-93B9-D815-EDD79B085A5F}"/>
          </ac:picMkLst>
        </pc:picChg>
      </pc:sldChg>
    </pc:docChg>
  </pc:docChgLst>
  <pc:docChgLst>
    <pc:chgData name="Bleize, Roel (ICTS)" userId="S::roel.bleize@maastrichtuniversity.nl::991b8e29-931e-474b-8e16-c2700ddafe0c" providerId="AD" clId="Web-{4AD199BF-A356-4731-8EAF-DDA009DFEEA9}"/>
    <pc:docChg chg="modSld">
      <pc:chgData name="Bleize, Roel (ICTS)" userId="S::roel.bleize@maastrichtuniversity.nl::991b8e29-931e-474b-8e16-c2700ddafe0c" providerId="AD" clId="Web-{4AD199BF-A356-4731-8EAF-DDA009DFEEA9}" dt="2023-06-26T14:53:37.578" v="46" actId="20577"/>
      <pc:docMkLst>
        <pc:docMk/>
      </pc:docMkLst>
      <pc:sldChg chg="modSp">
        <pc:chgData name="Bleize, Roel (ICTS)" userId="S::roel.bleize@maastrichtuniversity.nl::991b8e29-931e-474b-8e16-c2700ddafe0c" providerId="AD" clId="Web-{4AD199BF-A356-4731-8EAF-DDA009DFEEA9}" dt="2023-06-26T14:33:03.344" v="1" actId="1076"/>
        <pc:sldMkLst>
          <pc:docMk/>
          <pc:sldMk cId="66919752" sldId="261"/>
        </pc:sldMkLst>
        <pc:picChg chg="mod">
          <ac:chgData name="Bleize, Roel (ICTS)" userId="S::roel.bleize@maastrichtuniversity.nl::991b8e29-931e-474b-8e16-c2700ddafe0c" providerId="AD" clId="Web-{4AD199BF-A356-4731-8EAF-DDA009DFEEA9}" dt="2023-06-26T14:33:03.344" v="1" actId="1076"/>
          <ac:picMkLst>
            <pc:docMk/>
            <pc:sldMk cId="66919752" sldId="261"/>
            <ac:picMk id="4" creationId="{116AF83E-CEC6-35D4-A287-5AE5BC643880}"/>
          </ac:picMkLst>
        </pc:picChg>
      </pc:sldChg>
      <pc:sldChg chg="modSp">
        <pc:chgData name="Bleize, Roel (ICTS)" userId="S::roel.bleize@maastrichtuniversity.nl::991b8e29-931e-474b-8e16-c2700ddafe0c" providerId="AD" clId="Web-{4AD199BF-A356-4731-8EAF-DDA009DFEEA9}" dt="2023-06-26T14:53:37.578" v="46" actId="20577"/>
        <pc:sldMkLst>
          <pc:docMk/>
          <pc:sldMk cId="1040939913" sldId="263"/>
        </pc:sldMkLst>
        <pc:spChg chg="mod">
          <ac:chgData name="Bleize, Roel (ICTS)" userId="S::roel.bleize@maastrichtuniversity.nl::991b8e29-931e-474b-8e16-c2700ddafe0c" providerId="AD" clId="Web-{4AD199BF-A356-4731-8EAF-DDA009DFEEA9}" dt="2023-06-26T14:53:37.578" v="46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4AD199BF-A356-4731-8EAF-DDA009DFEEA9}" dt="2023-06-26T14:37:14.275" v="4" actId="20577"/>
        <pc:sldMkLst>
          <pc:docMk/>
          <pc:sldMk cId="3474296815" sldId="264"/>
        </pc:sldMkLst>
        <pc:spChg chg="mod">
          <ac:chgData name="Bleize, Roel (ICTS)" userId="S::roel.bleize@maastrichtuniversity.nl::991b8e29-931e-474b-8e16-c2700ddafe0c" providerId="AD" clId="Web-{4AD199BF-A356-4731-8EAF-DDA009DFEEA9}" dt="2023-06-26T14:37:14.275" v="4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4AD199BF-A356-4731-8EAF-DDA009DFEEA9}" dt="2023-06-26T14:52:09.309" v="29" actId="1076"/>
        <pc:sldMkLst>
          <pc:docMk/>
          <pc:sldMk cId="460390450" sldId="265"/>
        </pc:sldMkLst>
        <pc:graphicFrameChg chg="mod">
          <ac:chgData name="Bleize, Roel (ICTS)" userId="S::roel.bleize@maastrichtuniversity.nl::991b8e29-931e-474b-8e16-c2700ddafe0c" providerId="AD" clId="Web-{4AD199BF-A356-4731-8EAF-DDA009DFEEA9}" dt="2023-06-26T14:52:09.309" v="29" actId="1076"/>
          <ac:graphicFrameMkLst>
            <pc:docMk/>
            <pc:sldMk cId="460390450" sldId="265"/>
            <ac:graphicFrameMk id="9" creationId="{00000000-0000-0000-0000-000000000000}"/>
          </ac:graphicFrameMkLst>
        </pc:graphicFrameChg>
      </pc:sldChg>
      <pc:sldChg chg="modSp">
        <pc:chgData name="Bleize, Roel (ICTS)" userId="S::roel.bleize@maastrichtuniversity.nl::991b8e29-931e-474b-8e16-c2700ddafe0c" providerId="AD" clId="Web-{4AD199BF-A356-4731-8EAF-DDA009DFEEA9}" dt="2023-06-26T14:50:16.383" v="18" actId="20577"/>
        <pc:sldMkLst>
          <pc:docMk/>
          <pc:sldMk cId="2297421342" sldId="266"/>
        </pc:sldMkLst>
        <pc:spChg chg="mod">
          <ac:chgData name="Bleize, Roel (ICTS)" userId="S::roel.bleize@maastrichtuniversity.nl::991b8e29-931e-474b-8e16-c2700ddafe0c" providerId="AD" clId="Web-{4AD199BF-A356-4731-8EAF-DDA009DFEEA9}" dt="2023-06-26T14:50:16.383" v="18" actId="20577"/>
          <ac:spMkLst>
            <pc:docMk/>
            <pc:sldMk cId="2297421342" sldId="266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08283374-DAC6-4FC0-A129-C0E18B361B99}"/>
    <pc:docChg chg="delSld modSld">
      <pc:chgData name="Akker, Raven van den (ICTS)" userId="S::raven.vandenakker@maastrichtuniversity.nl::80df93b2-6e0e-40dd-bbc1-862a60188e34" providerId="AD" clId="Web-{08283374-DAC6-4FC0-A129-C0E18B361B99}" dt="2023-06-08T12:31:20.884" v="278" actId="20577"/>
      <pc:docMkLst>
        <pc:docMk/>
      </pc:docMkLst>
      <pc:sldChg chg="del">
        <pc:chgData name="Akker, Raven van den (ICTS)" userId="S::raven.vandenakker@maastrichtuniversity.nl::80df93b2-6e0e-40dd-bbc1-862a60188e34" providerId="AD" clId="Web-{08283374-DAC6-4FC0-A129-C0E18B361B99}" dt="2023-06-08T12:28:33.740" v="265"/>
        <pc:sldMkLst>
          <pc:docMk/>
          <pc:sldMk cId="3634451924" sldId="258"/>
        </pc:sldMkLst>
      </pc:sldChg>
      <pc:sldChg chg="del">
        <pc:chgData name="Akker, Raven van den (ICTS)" userId="S::raven.vandenakker@maastrichtuniversity.nl::80df93b2-6e0e-40dd-bbc1-862a60188e34" providerId="AD" clId="Web-{08283374-DAC6-4FC0-A129-C0E18B361B99}" dt="2023-06-08T12:28:33.740" v="264"/>
        <pc:sldMkLst>
          <pc:docMk/>
          <pc:sldMk cId="2511106046" sldId="259"/>
        </pc:sldMkLst>
      </pc:sldChg>
      <pc:sldChg chg="del">
        <pc:chgData name="Akker, Raven van den (ICTS)" userId="S::raven.vandenakker@maastrichtuniversity.nl::80df93b2-6e0e-40dd-bbc1-862a60188e34" providerId="AD" clId="Web-{08283374-DAC6-4FC0-A129-C0E18B361B99}" dt="2023-06-08T12:28:33.755" v="266"/>
        <pc:sldMkLst>
          <pc:docMk/>
          <pc:sldMk cId="2689420178" sldId="260"/>
        </pc:sldMkLst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1:06.259" v="272" actId="20577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06.259" v="272" actId="20577"/>
          <ac:spMkLst>
            <pc:docMk/>
            <pc:sldMk cId="66919752" sldId="261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5:01.657" v="182" actId="20577"/>
          <ac:spMkLst>
            <pc:docMk/>
            <pc:sldMk cId="66919752" sldId="261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0:59.446" v="270" actId="20577"/>
        <pc:sldMkLst>
          <pc:docMk/>
          <pc:sldMk cId="1120839689" sldId="262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0:59.446" v="270" actId="20577"/>
          <ac:spMkLst>
            <pc:docMk/>
            <pc:sldMk cId="1120839689" sldId="262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7:05.207" v="229" actId="20577"/>
          <ac:spMkLst>
            <pc:docMk/>
            <pc:sldMk cId="1120839689" sldId="262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1:15.102" v="275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15.102" v="275" actId="20577"/>
          <ac:spMkLst>
            <pc:docMk/>
            <pc:sldMk cId="1040939913" sldId="263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8:14.224" v="263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1:20.884" v="278" actId="20577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20.884" v="278" actId="20577"/>
          <ac:spMkLst>
            <pc:docMk/>
            <pc:sldMk cId="3474296815" sldId="264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20:03.761" v="109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addSp delSp modSp">
        <pc:chgData name="Akker, Raven van den (ICTS)" userId="S::raven.vandenakker@maastrichtuniversity.nl::80df93b2-6e0e-40dd-bbc1-862a60188e34" providerId="AD" clId="Web-{08283374-DAC6-4FC0-A129-C0E18B361B99}" dt="2023-06-08T12:31:10.618" v="273" actId="20577"/>
        <pc:sldMkLst>
          <pc:docMk/>
          <pc:sldMk cId="460390450" sldId="265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1:10.618" v="273" actId="20577"/>
          <ac:spMkLst>
            <pc:docMk/>
            <pc:sldMk cId="460390450" sldId="265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2:18:09.743" v="39" actId="20577"/>
          <ac:spMkLst>
            <pc:docMk/>
            <pc:sldMk cId="460390450" sldId="265"/>
            <ac:spMk id="3" creationId="{00000000-0000-0000-0000-000000000000}"/>
          </ac:spMkLst>
        </pc:spChg>
        <pc:spChg chg="add del mod">
          <ac:chgData name="Akker, Raven van den (ICTS)" userId="S::raven.vandenakker@maastrichtuniversity.nl::80df93b2-6e0e-40dd-bbc1-862a60188e34" providerId="AD" clId="Web-{08283374-DAC6-4FC0-A129-C0E18B361B99}" dt="2023-06-08T12:18:06.149" v="37"/>
          <ac:spMkLst>
            <pc:docMk/>
            <pc:sldMk cId="460390450" sldId="265"/>
            <ac:spMk id="4" creationId="{A301DF29-E1F1-7F92-74C6-9D5648C5690F}"/>
          </ac:spMkLst>
        </pc:spChg>
      </pc:sldChg>
      <pc:sldChg chg="modSp">
        <pc:chgData name="Akker, Raven van den (ICTS)" userId="S::raven.vandenakker@maastrichtuniversity.nl::80df93b2-6e0e-40dd-bbc1-862a60188e34" providerId="AD" clId="Web-{08283374-DAC6-4FC0-A129-C0E18B361B99}" dt="2023-06-08T12:30:53.274" v="269" actId="20577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08283374-DAC6-4FC0-A129-C0E18B361B99}" dt="2023-06-08T12:30:53.274" v="269" actId="20577"/>
          <ac:spMkLst>
            <pc:docMk/>
            <pc:sldMk cId="2297421342" sldId="266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08283374-DAC6-4FC0-A129-C0E18B361B99}" dt="2023-06-08T11:54:05.263" v="18" actId="20577"/>
          <ac:spMkLst>
            <pc:docMk/>
            <pc:sldMk cId="2297421342" sldId="266"/>
            <ac:spMk id="3" creationId="{00000000-0000-0000-0000-000000000000}"/>
          </ac:spMkLst>
        </pc:spChg>
      </pc:sldChg>
      <pc:sldChg chg="del">
        <pc:chgData name="Akker, Raven van den (ICTS)" userId="S::raven.vandenakker@maastrichtuniversity.nl::80df93b2-6e0e-40dd-bbc1-862a60188e34" providerId="AD" clId="Web-{08283374-DAC6-4FC0-A129-C0E18B361B99}" dt="2023-06-08T12:28:38.193" v="267"/>
        <pc:sldMkLst>
          <pc:docMk/>
          <pc:sldMk cId="119858787" sldId="268"/>
        </pc:sldMkLst>
      </pc:sldChg>
    </pc:docChg>
  </pc:docChgLst>
  <pc:docChgLst>
    <pc:chgData name="Akker, Raven van den (ICTS)" userId="S::raven.vandenakker@maastrichtuniversity.nl::80df93b2-6e0e-40dd-bbc1-862a60188e34" providerId="AD" clId="Web-{72E1243A-A9D9-451D-AADB-843869258CD4}"/>
    <pc:docChg chg="modSld">
      <pc:chgData name="Akker, Raven van den (ICTS)" userId="S::raven.vandenakker@maastrichtuniversity.nl::80df93b2-6e0e-40dd-bbc1-862a60188e34" providerId="AD" clId="Web-{72E1243A-A9D9-451D-AADB-843869258CD4}" dt="2023-07-03T12:05:35.748" v="0" actId="1076"/>
      <pc:docMkLst>
        <pc:docMk/>
      </pc:docMkLst>
      <pc:sldChg chg="modSp">
        <pc:chgData name="Akker, Raven van den (ICTS)" userId="S::raven.vandenakker@maastrichtuniversity.nl::80df93b2-6e0e-40dd-bbc1-862a60188e34" providerId="AD" clId="Web-{72E1243A-A9D9-451D-AADB-843869258CD4}" dt="2023-07-03T12:05:35.748" v="0" actId="1076"/>
        <pc:sldMkLst>
          <pc:docMk/>
          <pc:sldMk cId="1981385909" sldId="270"/>
        </pc:sldMkLst>
        <pc:picChg chg="mod">
          <ac:chgData name="Akker, Raven van den (ICTS)" userId="S::raven.vandenakker@maastrichtuniversity.nl::80df93b2-6e0e-40dd-bbc1-862a60188e34" providerId="AD" clId="Web-{72E1243A-A9D9-451D-AADB-843869258CD4}" dt="2023-07-03T12:05:35.748" v="0" actId="1076"/>
          <ac:picMkLst>
            <pc:docMk/>
            <pc:sldMk cId="1981385909" sldId="270"/>
            <ac:picMk id="5" creationId="{DE8750CF-9F23-A59A-FA55-C7435EE2C822}"/>
          </ac:picMkLst>
        </pc:picChg>
      </pc:sldChg>
    </pc:docChg>
  </pc:docChgLst>
  <pc:docChgLst>
    <pc:chgData name="Bleize, Roel (ICTS)" userId="S::roel.bleize@maastrichtuniversity.nl::991b8e29-931e-474b-8e16-c2700ddafe0c" providerId="AD" clId="Web-{2E9B0ADD-F592-44FE-87C2-133F157DC0E5}"/>
    <pc:docChg chg="modSld">
      <pc:chgData name="Bleize, Roel (ICTS)" userId="S::roel.bleize@maastrichtuniversity.nl::991b8e29-931e-474b-8e16-c2700ddafe0c" providerId="AD" clId="Web-{2E9B0ADD-F592-44FE-87C2-133F157DC0E5}" dt="2023-07-03T12:06:38.494" v="111"/>
      <pc:docMkLst>
        <pc:docMk/>
      </pc:docMkLst>
      <pc:sldChg chg="modSp">
        <pc:chgData name="Bleize, Roel (ICTS)" userId="S::roel.bleize@maastrichtuniversity.nl::991b8e29-931e-474b-8e16-c2700ddafe0c" providerId="AD" clId="Web-{2E9B0ADD-F592-44FE-87C2-133F157DC0E5}" dt="2023-07-03T12:04:28.147" v="82" actId="20577"/>
        <pc:sldMkLst>
          <pc:docMk/>
          <pc:sldMk cId="3474296815" sldId="264"/>
        </pc:sldMkLst>
        <pc:spChg chg="mod">
          <ac:chgData name="Bleize, Roel (ICTS)" userId="S::roel.bleize@maastrichtuniversity.nl::991b8e29-931e-474b-8e16-c2700ddafe0c" providerId="AD" clId="Web-{2E9B0ADD-F592-44FE-87C2-133F157DC0E5}" dt="2023-07-03T12:04:28.147" v="82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2E9B0ADD-F592-44FE-87C2-133F157DC0E5}" dt="2023-07-03T12:06:38.494" v="111"/>
        <pc:sldMkLst>
          <pc:docMk/>
          <pc:sldMk cId="460390450" sldId="265"/>
        </pc:sldMkLst>
        <pc:graphicFrameChg chg="mod modGraphic">
          <ac:chgData name="Bleize, Roel (ICTS)" userId="S::roel.bleize@maastrichtuniversity.nl::991b8e29-931e-474b-8e16-c2700ddafe0c" providerId="AD" clId="Web-{2E9B0ADD-F592-44FE-87C2-133F157DC0E5}" dt="2023-07-03T12:06:38.494" v="111"/>
          <ac:graphicFrameMkLst>
            <pc:docMk/>
            <pc:sldMk cId="460390450" sldId="265"/>
            <ac:graphicFrameMk id="9" creationId="{00000000-0000-0000-0000-000000000000}"/>
          </ac:graphicFrameMkLst>
        </pc:graphicFrameChg>
      </pc:sldChg>
      <pc:sldChg chg="modSp">
        <pc:chgData name="Bleize, Roel (ICTS)" userId="S::roel.bleize@maastrichtuniversity.nl::991b8e29-931e-474b-8e16-c2700ddafe0c" providerId="AD" clId="Web-{2E9B0ADD-F592-44FE-87C2-133F157DC0E5}" dt="2023-07-03T12:05:59.743" v="102" actId="20577"/>
        <pc:sldMkLst>
          <pc:docMk/>
          <pc:sldMk cId="2644781356" sldId="267"/>
        </pc:sldMkLst>
        <pc:spChg chg="mod">
          <ac:chgData name="Bleize, Roel (ICTS)" userId="S::roel.bleize@maastrichtuniversity.nl::991b8e29-931e-474b-8e16-c2700ddafe0c" providerId="AD" clId="Web-{2E9B0ADD-F592-44FE-87C2-133F157DC0E5}" dt="2023-07-03T12:05:59.743" v="102" actId="20577"/>
          <ac:spMkLst>
            <pc:docMk/>
            <pc:sldMk cId="2644781356" sldId="267"/>
            <ac:spMk id="3" creationId="{00000000-0000-0000-0000-000000000000}"/>
          </ac:spMkLst>
        </pc:spChg>
      </pc:sldChg>
      <pc:sldChg chg="modSp">
        <pc:chgData name="Bleize, Roel (ICTS)" userId="S::roel.bleize@maastrichtuniversity.nl::991b8e29-931e-474b-8e16-c2700ddafe0c" providerId="AD" clId="Web-{2E9B0ADD-F592-44FE-87C2-133F157DC0E5}" dt="2023-07-03T12:05:08.538" v="98" actId="20577"/>
        <pc:sldMkLst>
          <pc:docMk/>
          <pc:sldMk cId="1981385909" sldId="270"/>
        </pc:sldMkLst>
        <pc:spChg chg="mod">
          <ac:chgData name="Bleize, Roel (ICTS)" userId="S::roel.bleize@maastrichtuniversity.nl::991b8e29-931e-474b-8e16-c2700ddafe0c" providerId="AD" clId="Web-{2E9B0ADD-F592-44FE-87C2-133F157DC0E5}" dt="2023-07-03T12:05:08.538" v="98" actId="20577"/>
          <ac:spMkLst>
            <pc:docMk/>
            <pc:sldMk cId="1981385909" sldId="270"/>
            <ac:spMk id="2" creationId="{9F4DFEA5-12ED-D0D3-4CAD-965EEC76C211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21A0F29C-444C-4B32-B7E4-B9266E3C6019}"/>
    <pc:docChg chg="addSld delSld modSld">
      <pc:chgData name="Akker, Raven van den (ICTS)" userId="S::raven.vandenakker@maastrichtuniversity.nl::80df93b2-6e0e-40dd-bbc1-862a60188e34" providerId="AD" clId="Web-{21A0F29C-444C-4B32-B7E4-B9266E3C6019}" dt="2023-06-26T14:29:38.414" v="374" actId="1076"/>
      <pc:docMkLst>
        <pc:docMk/>
      </pc:docMkLst>
      <pc:sldChg chg="addSp delSp modSp">
        <pc:chgData name="Akker, Raven van den (ICTS)" userId="S::raven.vandenakker@maastrichtuniversity.nl::80df93b2-6e0e-40dd-bbc1-862a60188e34" providerId="AD" clId="Web-{21A0F29C-444C-4B32-B7E4-B9266E3C6019}" dt="2023-06-26T14:17:02.405" v="232" actId="1076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21A0F29C-444C-4B32-B7E4-B9266E3C6019}" dt="2023-06-26T14:16:58.671" v="231" actId="20577"/>
          <ac:spMkLst>
            <pc:docMk/>
            <pc:sldMk cId="66919752" sldId="261"/>
            <ac:spMk id="3" creationId="{00000000-0000-0000-0000-000000000000}"/>
          </ac:spMkLst>
        </pc:spChg>
        <pc:picChg chg="add mod">
          <ac:chgData name="Akker, Raven van den (ICTS)" userId="S::raven.vandenakker@maastrichtuniversity.nl::80df93b2-6e0e-40dd-bbc1-862a60188e34" providerId="AD" clId="Web-{21A0F29C-444C-4B32-B7E4-B9266E3C6019}" dt="2023-06-26T14:17:02.405" v="232" actId="1076"/>
          <ac:picMkLst>
            <pc:docMk/>
            <pc:sldMk cId="66919752" sldId="261"/>
            <ac:picMk id="4" creationId="{116AF83E-CEC6-35D4-A287-5AE5BC643880}"/>
          </ac:picMkLst>
        </pc:picChg>
        <pc:picChg chg="del mod">
          <ac:chgData name="Akker, Raven van den (ICTS)" userId="S::raven.vandenakker@maastrichtuniversity.nl::80df93b2-6e0e-40dd-bbc1-862a60188e34" providerId="AD" clId="Web-{21A0F29C-444C-4B32-B7E4-B9266E3C6019}" dt="2023-06-26T14:16:18.716" v="210"/>
          <ac:picMkLst>
            <pc:docMk/>
            <pc:sldMk cId="66919752" sldId="261"/>
            <ac:picMk id="7" creationId="{00000000-0000-0000-0000-000000000000}"/>
          </ac:picMkLst>
        </pc:picChg>
      </pc:sldChg>
      <pc:sldChg chg="modSp">
        <pc:chgData name="Akker, Raven van den (ICTS)" userId="S::raven.vandenakker@maastrichtuniversity.nl::80df93b2-6e0e-40dd-bbc1-862a60188e34" providerId="AD" clId="Web-{21A0F29C-444C-4B32-B7E4-B9266E3C6019}" dt="2023-06-26T14:09:44.235" v="124" actId="20577"/>
        <pc:sldMkLst>
          <pc:docMk/>
          <pc:sldMk cId="1120839689" sldId="262"/>
        </pc:sldMkLst>
        <pc:spChg chg="mod">
          <ac:chgData name="Akker, Raven van den (ICTS)" userId="S::raven.vandenakker@maastrichtuniversity.nl::80df93b2-6e0e-40dd-bbc1-862a60188e34" providerId="AD" clId="Web-{21A0F29C-444C-4B32-B7E4-B9266E3C6019}" dt="2023-06-26T14:09:44.235" v="124" actId="20577"/>
          <ac:spMkLst>
            <pc:docMk/>
            <pc:sldMk cId="1120839689" sldId="262"/>
            <ac:spMk id="3" creationId="{00000000-0000-0000-0000-000000000000}"/>
          </ac:spMkLst>
        </pc:spChg>
      </pc:sldChg>
      <pc:sldChg chg="addSp modSp">
        <pc:chgData name="Akker, Raven van den (ICTS)" userId="S::raven.vandenakker@maastrichtuniversity.nl::80df93b2-6e0e-40dd-bbc1-862a60188e34" providerId="AD" clId="Web-{21A0F29C-444C-4B32-B7E4-B9266E3C6019}" dt="2023-06-26T14:29:38.414" v="374" actId="1076"/>
        <pc:sldMkLst>
          <pc:docMk/>
          <pc:sldMk cId="460390450" sldId="265"/>
        </pc:sldMkLst>
        <pc:graphicFrameChg chg="mod modGraphic">
          <ac:chgData name="Akker, Raven van den (ICTS)" userId="S::raven.vandenakker@maastrichtuniversity.nl::80df93b2-6e0e-40dd-bbc1-862a60188e34" providerId="AD" clId="Web-{21A0F29C-444C-4B32-B7E4-B9266E3C6019}" dt="2023-06-26T14:27:57.379" v="369"/>
          <ac:graphicFrameMkLst>
            <pc:docMk/>
            <pc:sldMk cId="460390450" sldId="265"/>
            <ac:graphicFrameMk id="9" creationId="{00000000-0000-0000-0000-000000000000}"/>
          </ac:graphicFrameMkLst>
        </pc:graphicFrameChg>
        <pc:picChg chg="add mod">
          <ac:chgData name="Akker, Raven van den (ICTS)" userId="S::raven.vandenakker@maastrichtuniversity.nl::80df93b2-6e0e-40dd-bbc1-862a60188e34" providerId="AD" clId="Web-{21A0F29C-444C-4B32-B7E4-B9266E3C6019}" dt="2023-06-26T14:22:15.993" v="241" actId="1076"/>
          <ac:picMkLst>
            <pc:docMk/>
            <pc:sldMk cId="460390450" sldId="265"/>
            <ac:picMk id="3" creationId="{A625D0D5-1251-E532-010C-C844C8884764}"/>
          </ac:picMkLst>
        </pc:picChg>
        <pc:picChg chg="add mod">
          <ac:chgData name="Akker, Raven van den (ICTS)" userId="S::raven.vandenakker@maastrichtuniversity.nl::80df93b2-6e0e-40dd-bbc1-862a60188e34" providerId="AD" clId="Web-{21A0F29C-444C-4B32-B7E4-B9266E3C6019}" dt="2023-06-26T14:27:15.956" v="307" actId="14100"/>
          <ac:picMkLst>
            <pc:docMk/>
            <pc:sldMk cId="460390450" sldId="265"/>
            <ac:picMk id="4" creationId="{6BC7E393-DD6D-0A03-0C4D-E370CDAC0C78}"/>
          </ac:picMkLst>
        </pc:picChg>
        <pc:picChg chg="add mod">
          <ac:chgData name="Akker, Raven van den (ICTS)" userId="S::raven.vandenakker@maastrichtuniversity.nl::80df93b2-6e0e-40dd-bbc1-862a60188e34" providerId="AD" clId="Web-{21A0F29C-444C-4B32-B7E4-B9266E3C6019}" dt="2023-06-26T14:29:38.414" v="374" actId="1076"/>
          <ac:picMkLst>
            <pc:docMk/>
            <pc:sldMk cId="460390450" sldId="265"/>
            <ac:picMk id="5" creationId="{5FD40421-983F-547F-3132-5EDF7636E032}"/>
          </ac:picMkLst>
        </pc:picChg>
      </pc:sldChg>
      <pc:sldChg chg="add del replId">
        <pc:chgData name="Akker, Raven van den (ICTS)" userId="S::raven.vandenakker@maastrichtuniversity.nl::80df93b2-6e0e-40dd-bbc1-862a60188e34" providerId="AD" clId="Web-{21A0F29C-444C-4B32-B7E4-B9266E3C6019}" dt="2023-06-26T14:20:13.786" v="234"/>
        <pc:sldMkLst>
          <pc:docMk/>
          <pc:sldMk cId="533255838" sldId="270"/>
        </pc:sldMkLst>
      </pc:sldChg>
    </pc:docChg>
  </pc:docChgLst>
  <pc:docChgLst>
    <pc:chgData name="Bleize, Roel (ICTS)" userId="S::roel.bleize@maastrichtuniversity.nl::991b8e29-931e-474b-8e16-c2700ddafe0c" providerId="AD" clId="Web-{3A604406-C634-4640-BF6F-D78BB3868F2C}"/>
    <pc:docChg chg="addSld delSld modSld">
      <pc:chgData name="Bleize, Roel (ICTS)" userId="S::roel.bleize@maastrichtuniversity.nl::991b8e29-931e-474b-8e16-c2700ddafe0c" providerId="AD" clId="Web-{3A604406-C634-4640-BF6F-D78BB3868F2C}" dt="2023-06-26T14:22:48.699" v="23"/>
      <pc:docMkLst>
        <pc:docMk/>
      </pc:docMkLst>
      <pc:sldChg chg="modSp">
        <pc:chgData name="Bleize, Roel (ICTS)" userId="S::roel.bleize@maastrichtuniversity.nl::991b8e29-931e-474b-8e16-c2700ddafe0c" providerId="AD" clId="Web-{3A604406-C634-4640-BF6F-D78BB3868F2C}" dt="2023-06-26T14:22:07.682" v="19" actId="1076"/>
        <pc:sldMkLst>
          <pc:docMk/>
          <pc:sldMk cId="66919752" sldId="261"/>
        </pc:sldMkLst>
        <pc:picChg chg="mod">
          <ac:chgData name="Bleize, Roel (ICTS)" userId="S::roel.bleize@maastrichtuniversity.nl::991b8e29-931e-474b-8e16-c2700ddafe0c" providerId="AD" clId="Web-{3A604406-C634-4640-BF6F-D78BB3868F2C}" dt="2023-06-26T14:22:07.682" v="19" actId="1076"/>
          <ac:picMkLst>
            <pc:docMk/>
            <pc:sldMk cId="66919752" sldId="261"/>
            <ac:picMk id="4" creationId="{116AF83E-CEC6-35D4-A287-5AE5BC643880}"/>
          </ac:picMkLst>
        </pc:picChg>
      </pc:sldChg>
      <pc:sldChg chg="modSp">
        <pc:chgData name="Bleize, Roel (ICTS)" userId="S::roel.bleize@maastrichtuniversity.nl::991b8e29-931e-474b-8e16-c2700ddafe0c" providerId="AD" clId="Web-{3A604406-C634-4640-BF6F-D78BB3868F2C}" dt="2023-06-26T14:04:13.250" v="4" actId="20577"/>
        <pc:sldMkLst>
          <pc:docMk/>
          <pc:sldMk cId="1120839689" sldId="262"/>
        </pc:sldMkLst>
        <pc:spChg chg="mod">
          <ac:chgData name="Bleize, Roel (ICTS)" userId="S::roel.bleize@maastrichtuniversity.nl::991b8e29-931e-474b-8e16-c2700ddafe0c" providerId="AD" clId="Web-{3A604406-C634-4640-BF6F-D78BB3868F2C}" dt="2023-06-26T14:04:13.250" v="4" actId="20577"/>
          <ac:spMkLst>
            <pc:docMk/>
            <pc:sldMk cId="1120839689" sldId="262"/>
            <ac:spMk id="3" creationId="{00000000-0000-0000-0000-000000000000}"/>
          </ac:spMkLst>
        </pc:spChg>
      </pc:sldChg>
      <pc:sldChg chg="addSp delSp modSp">
        <pc:chgData name="Bleize, Roel (ICTS)" userId="S::roel.bleize@maastrichtuniversity.nl::991b8e29-931e-474b-8e16-c2700ddafe0c" providerId="AD" clId="Web-{3A604406-C634-4640-BF6F-D78BB3868F2C}" dt="2023-06-26T14:19:05.097" v="8"/>
        <pc:sldMkLst>
          <pc:docMk/>
          <pc:sldMk cId="460390450" sldId="265"/>
        </pc:sldMkLst>
        <pc:picChg chg="add del mod">
          <ac:chgData name="Bleize, Roel (ICTS)" userId="S::roel.bleize@maastrichtuniversity.nl::991b8e29-931e-474b-8e16-c2700ddafe0c" providerId="AD" clId="Web-{3A604406-C634-4640-BF6F-D78BB3868F2C}" dt="2023-06-26T14:19:05.097" v="8"/>
          <ac:picMkLst>
            <pc:docMk/>
            <pc:sldMk cId="460390450" sldId="265"/>
            <ac:picMk id="3" creationId="{2E4CE127-CEA7-37CF-3BBF-479384F5AFF3}"/>
          </ac:picMkLst>
        </pc:picChg>
      </pc:sldChg>
      <pc:sldChg chg="modSp">
        <pc:chgData name="Bleize, Roel (ICTS)" userId="S::roel.bleize@maastrichtuniversity.nl::991b8e29-931e-474b-8e16-c2700ddafe0c" providerId="AD" clId="Web-{3A604406-C634-4640-BF6F-D78BB3868F2C}" dt="2023-06-26T14:02:44.966" v="3" actId="20577"/>
        <pc:sldMkLst>
          <pc:docMk/>
          <pc:sldMk cId="2644781356" sldId="267"/>
        </pc:sldMkLst>
        <pc:spChg chg="mod">
          <ac:chgData name="Bleize, Roel (ICTS)" userId="S::roel.bleize@maastrichtuniversity.nl::991b8e29-931e-474b-8e16-c2700ddafe0c" providerId="AD" clId="Web-{3A604406-C634-4640-BF6F-D78BB3868F2C}" dt="2023-06-26T14:02:44.966" v="3" actId="20577"/>
          <ac:spMkLst>
            <pc:docMk/>
            <pc:sldMk cId="2644781356" sldId="267"/>
            <ac:spMk id="3" creationId="{00000000-0000-0000-0000-000000000000}"/>
          </ac:spMkLst>
        </pc:spChg>
      </pc:sldChg>
      <pc:sldChg chg="addSp delSp modSp">
        <pc:chgData name="Bleize, Roel (ICTS)" userId="S::roel.bleize@maastrichtuniversity.nl::991b8e29-931e-474b-8e16-c2700ddafe0c" providerId="AD" clId="Web-{3A604406-C634-4640-BF6F-D78BB3868F2C}" dt="2023-06-26T14:18:54.596" v="6"/>
        <pc:sldMkLst>
          <pc:docMk/>
          <pc:sldMk cId="3901220613" sldId="268"/>
        </pc:sldMkLst>
        <pc:picChg chg="add del mod">
          <ac:chgData name="Bleize, Roel (ICTS)" userId="S::roel.bleize@maastrichtuniversity.nl::991b8e29-931e-474b-8e16-c2700ddafe0c" providerId="AD" clId="Web-{3A604406-C634-4640-BF6F-D78BB3868F2C}" dt="2023-06-26T14:18:54.596" v="6"/>
          <ac:picMkLst>
            <pc:docMk/>
            <pc:sldMk cId="3901220613" sldId="268"/>
            <ac:picMk id="2" creationId="{192C7FE6-99CA-5492-CBFC-FDD1E6DA5333}"/>
          </ac:picMkLst>
        </pc:picChg>
      </pc:sldChg>
      <pc:sldChg chg="addSp delSp modSp new del">
        <pc:chgData name="Bleize, Roel (ICTS)" userId="S::roel.bleize@maastrichtuniversity.nl::991b8e29-931e-474b-8e16-c2700ddafe0c" providerId="AD" clId="Web-{3A604406-C634-4640-BF6F-D78BB3868F2C}" dt="2023-06-26T14:21:34.649" v="14"/>
        <pc:sldMkLst>
          <pc:docMk/>
          <pc:sldMk cId="387513118" sldId="269"/>
        </pc:sldMkLst>
        <pc:spChg chg="del">
          <ac:chgData name="Bleize, Roel (ICTS)" userId="S::roel.bleize@maastrichtuniversity.nl::991b8e29-931e-474b-8e16-c2700ddafe0c" providerId="AD" clId="Web-{3A604406-C634-4640-BF6F-D78BB3868F2C}" dt="2023-06-26T14:19:37.161" v="10"/>
          <ac:spMkLst>
            <pc:docMk/>
            <pc:sldMk cId="387513118" sldId="269"/>
            <ac:spMk id="3" creationId="{C291C3CF-A2F4-7C56-6201-3CE7FA3078AA}"/>
          </ac:spMkLst>
        </pc:spChg>
        <pc:spChg chg="add del mod">
          <ac:chgData name="Bleize, Roel (ICTS)" userId="S::roel.bleize@maastrichtuniversity.nl::991b8e29-931e-474b-8e16-c2700ddafe0c" providerId="AD" clId="Web-{3A604406-C634-4640-BF6F-D78BB3868F2C}" dt="2023-06-26T14:20:58.023" v="12"/>
          <ac:spMkLst>
            <pc:docMk/>
            <pc:sldMk cId="387513118" sldId="269"/>
            <ac:spMk id="6" creationId="{9BCC98FD-C627-951F-791E-DA8A99DE1522}"/>
          </ac:spMkLst>
        </pc:spChg>
        <pc:picChg chg="add del mod ord">
          <ac:chgData name="Bleize, Roel (ICTS)" userId="S::roel.bleize@maastrichtuniversity.nl::991b8e29-931e-474b-8e16-c2700ddafe0c" providerId="AD" clId="Web-{3A604406-C634-4640-BF6F-D78BB3868F2C}" dt="2023-06-26T14:19:52.114" v="11"/>
          <ac:picMkLst>
            <pc:docMk/>
            <pc:sldMk cId="387513118" sldId="269"/>
            <ac:picMk id="4" creationId="{0D4D94E1-5654-159A-1764-9110386A4ADC}"/>
          </ac:picMkLst>
        </pc:picChg>
        <pc:picChg chg="add mod ord">
          <ac:chgData name="Bleize, Roel (ICTS)" userId="S::roel.bleize@maastrichtuniversity.nl::991b8e29-931e-474b-8e16-c2700ddafe0c" providerId="AD" clId="Web-{3A604406-C634-4640-BF6F-D78BB3868F2C}" dt="2023-06-26T14:21:04.742" v="13" actId="1076"/>
          <ac:picMkLst>
            <pc:docMk/>
            <pc:sldMk cId="387513118" sldId="269"/>
            <ac:picMk id="7" creationId="{E0DADEE7-71AC-D549-140D-7C441F46A740}"/>
          </ac:picMkLst>
        </pc:picChg>
      </pc:sldChg>
      <pc:sldChg chg="addSp delSp modSp new del">
        <pc:chgData name="Bleize, Roel (ICTS)" userId="S::roel.bleize@maastrichtuniversity.nl::991b8e29-931e-474b-8e16-c2700ddafe0c" providerId="AD" clId="Web-{3A604406-C634-4640-BF6F-D78BB3868F2C}" dt="2023-06-26T14:22:48.699" v="23"/>
        <pc:sldMkLst>
          <pc:docMk/>
          <pc:sldMk cId="3247641585" sldId="269"/>
        </pc:sldMkLst>
        <pc:spChg chg="del">
          <ac:chgData name="Bleize, Roel (ICTS)" userId="S::roel.bleize@maastrichtuniversity.nl::991b8e29-931e-474b-8e16-c2700ddafe0c" providerId="AD" clId="Web-{3A604406-C634-4640-BF6F-D78BB3868F2C}" dt="2023-06-26T14:22:36.246" v="21"/>
          <ac:spMkLst>
            <pc:docMk/>
            <pc:sldMk cId="3247641585" sldId="269"/>
            <ac:spMk id="3" creationId="{8D6813D1-326F-A2E1-E6D6-D9A6D3A1EB25}"/>
          </ac:spMkLst>
        </pc:spChg>
        <pc:spChg chg="add mod">
          <ac:chgData name="Bleize, Roel (ICTS)" userId="S::roel.bleize@maastrichtuniversity.nl::991b8e29-931e-474b-8e16-c2700ddafe0c" providerId="AD" clId="Web-{3A604406-C634-4640-BF6F-D78BB3868F2C}" dt="2023-06-26T14:22:45.637" v="22"/>
          <ac:spMkLst>
            <pc:docMk/>
            <pc:sldMk cId="3247641585" sldId="269"/>
            <ac:spMk id="6" creationId="{849610DC-522B-E773-ED2B-0B464F7CC4CF}"/>
          </ac:spMkLst>
        </pc:spChg>
        <pc:picChg chg="add del mod ord">
          <ac:chgData name="Bleize, Roel (ICTS)" userId="S::roel.bleize@maastrichtuniversity.nl::991b8e29-931e-474b-8e16-c2700ddafe0c" providerId="AD" clId="Web-{3A604406-C634-4640-BF6F-D78BB3868F2C}" dt="2023-06-26T14:22:45.637" v="22"/>
          <ac:picMkLst>
            <pc:docMk/>
            <pc:sldMk cId="3247641585" sldId="269"/>
            <ac:picMk id="4" creationId="{93EF7E26-34A6-E3CC-84F9-7EC5A6F91464}"/>
          </ac:picMkLst>
        </pc:picChg>
      </pc:sldChg>
    </pc:docChg>
  </pc:docChgLst>
  <pc:docChgLst>
    <pc:chgData name="Bleize, Roel (ICTS)" userId="S::roel.bleize@maastrichtuniversity.nl::991b8e29-931e-474b-8e16-c2700ddafe0c" providerId="AD" clId="Web-{AA5EC2F9-9359-4C38-9B48-3BD92F78E313}"/>
    <pc:docChg chg="addSld delSld modSld">
      <pc:chgData name="Bleize, Roel (ICTS)" userId="S::roel.bleize@maastrichtuniversity.nl::991b8e29-931e-474b-8e16-c2700ddafe0c" providerId="AD" clId="Web-{AA5EC2F9-9359-4C38-9B48-3BD92F78E313}" dt="2023-06-07T14:43:46.181" v="626"/>
      <pc:docMkLst>
        <pc:docMk/>
      </pc:docMkLst>
      <pc:sldChg chg="delSp modSp del">
        <pc:chgData name="Bleize, Roel (ICTS)" userId="S::roel.bleize@maastrichtuniversity.nl::991b8e29-931e-474b-8e16-c2700ddafe0c" providerId="AD" clId="Web-{AA5EC2F9-9359-4C38-9B48-3BD92F78E313}" dt="2023-06-07T14:43:46.181" v="626"/>
        <pc:sldMkLst>
          <pc:docMk/>
          <pc:sldMk cId="273730507" sldId="257"/>
        </pc:sldMkLst>
        <pc:spChg chg="mod">
          <ac:chgData name="Bleize, Roel (ICTS)" userId="S::roel.bleize@maastrichtuniversity.nl::991b8e29-931e-474b-8e16-c2700ddafe0c" providerId="AD" clId="Web-{AA5EC2F9-9359-4C38-9B48-3BD92F78E313}" dt="2023-06-07T13:28:57.274" v="24" actId="20577"/>
          <ac:spMkLst>
            <pc:docMk/>
            <pc:sldMk cId="273730507" sldId="257"/>
            <ac:spMk id="2" creationId="{00000000-0000-0000-0000-000000000000}"/>
          </ac:spMkLst>
        </pc:spChg>
        <pc:spChg chg="mod">
          <ac:chgData name="Bleize, Roel (ICTS)" userId="S::roel.bleize@maastrichtuniversity.nl::991b8e29-931e-474b-8e16-c2700ddafe0c" providerId="AD" clId="Web-{AA5EC2F9-9359-4C38-9B48-3BD92F78E313}" dt="2023-06-07T14:43:31.212" v="623" actId="20577"/>
          <ac:spMkLst>
            <pc:docMk/>
            <pc:sldMk cId="273730507" sldId="257"/>
            <ac:spMk id="3" creationId="{00000000-0000-0000-0000-000000000000}"/>
          </ac:spMkLst>
        </pc:spChg>
        <pc:grpChg chg="del">
          <ac:chgData name="Bleize, Roel (ICTS)" userId="S::roel.bleize@maastrichtuniversity.nl::991b8e29-931e-474b-8e16-c2700ddafe0c" providerId="AD" clId="Web-{AA5EC2F9-9359-4C38-9B48-3BD92F78E313}" dt="2023-06-07T13:27:42.521" v="16"/>
          <ac:grpSpMkLst>
            <pc:docMk/>
            <pc:sldMk cId="273730507" sldId="257"/>
            <ac:grpSpMk id="4" creationId="{00000000-0000-0000-0000-000000000000}"/>
          </ac:grpSpMkLst>
        </pc:grpChg>
        <pc:picChg chg="del">
          <ac:chgData name="Bleize, Roel (ICTS)" userId="S::roel.bleize@maastrichtuniversity.nl::991b8e29-931e-474b-8e16-c2700ddafe0c" providerId="AD" clId="Web-{AA5EC2F9-9359-4C38-9B48-3BD92F78E313}" dt="2023-06-07T13:27:44.725" v="17"/>
          <ac:picMkLst>
            <pc:docMk/>
            <pc:sldMk cId="273730507" sldId="257"/>
            <ac:picMk id="8" creationId="{00000000-0000-0000-0000-000000000000}"/>
          </ac:picMkLst>
        </pc:picChg>
        <pc:picChg chg="del">
          <ac:chgData name="Bleize, Roel (ICTS)" userId="S::roel.bleize@maastrichtuniversity.nl::991b8e29-931e-474b-8e16-c2700ddafe0c" providerId="AD" clId="Web-{AA5EC2F9-9359-4C38-9B48-3BD92F78E313}" dt="2023-06-07T13:27:39.037" v="15"/>
          <ac:picMkLst>
            <pc:docMk/>
            <pc:sldMk cId="273730507" sldId="257"/>
            <ac:picMk id="9" creationId="{00000000-0000-0000-0000-000000000000}"/>
          </ac:picMkLst>
        </pc:picChg>
      </pc:sldChg>
      <pc:sldChg chg="del">
        <pc:chgData name="Bleize, Roel (ICTS)" userId="S::roel.bleize@maastrichtuniversity.nl::991b8e29-931e-474b-8e16-c2700ddafe0c" providerId="AD" clId="Web-{AA5EC2F9-9359-4C38-9B48-3BD92F78E313}" dt="2023-06-07T13:27:28.739" v="0"/>
        <pc:sldMkLst>
          <pc:docMk/>
          <pc:sldMk cId="2248834328" sldId="258"/>
        </pc:sldMkLst>
      </pc:sldChg>
      <pc:sldChg chg="addSp modSp new">
        <pc:chgData name="Bleize, Roel (ICTS)" userId="S::roel.bleize@maastrichtuniversity.nl::991b8e29-931e-474b-8e16-c2700ddafe0c" providerId="AD" clId="Web-{AA5EC2F9-9359-4C38-9B48-3BD92F78E313}" dt="2023-06-07T14:28:12.070" v="596" actId="14100"/>
        <pc:sldMkLst>
          <pc:docMk/>
          <pc:sldMk cId="3634451924" sldId="258"/>
        </pc:sldMkLst>
        <pc:spChg chg="mod">
          <ac:chgData name="Bleize, Roel (ICTS)" userId="S::roel.bleize@maastrichtuniversity.nl::991b8e29-931e-474b-8e16-c2700ddafe0c" providerId="AD" clId="Web-{AA5EC2F9-9359-4C38-9B48-3BD92F78E313}" dt="2023-06-07T13:46:57.905" v="227" actId="20577"/>
          <ac:spMkLst>
            <pc:docMk/>
            <pc:sldMk cId="3634451924" sldId="258"/>
            <ac:spMk id="2" creationId="{DDC1A0E1-FC7F-F7DD-602F-361B8181B445}"/>
          </ac:spMkLst>
        </pc:spChg>
        <pc:spChg chg="mod">
          <ac:chgData name="Bleize, Roel (ICTS)" userId="S::roel.bleize@maastrichtuniversity.nl::991b8e29-931e-474b-8e16-c2700ddafe0c" providerId="AD" clId="Web-{AA5EC2F9-9359-4C38-9B48-3BD92F78E313}" dt="2023-06-07T14:28:01.523" v="594" actId="20577"/>
          <ac:spMkLst>
            <pc:docMk/>
            <pc:sldMk cId="3634451924" sldId="258"/>
            <ac:spMk id="3" creationId="{9BC9737A-E0E3-3AC6-C33C-FB1458DEC557}"/>
          </ac:spMkLst>
        </pc:spChg>
        <pc:picChg chg="add mod">
          <ac:chgData name="Bleize, Roel (ICTS)" userId="S::roel.bleize@maastrichtuniversity.nl::991b8e29-931e-474b-8e16-c2700ddafe0c" providerId="AD" clId="Web-{AA5EC2F9-9359-4C38-9B48-3BD92F78E313}" dt="2023-06-07T14:28:12.070" v="596" actId="14100"/>
          <ac:picMkLst>
            <pc:docMk/>
            <pc:sldMk cId="3634451924" sldId="258"/>
            <ac:picMk id="4" creationId="{6BE00786-5E1E-5A97-38A2-4000E33A58CD}"/>
          </ac:picMkLst>
        </pc:picChg>
      </pc:sldChg>
      <pc:sldChg chg="addSp delSp modSp add replId">
        <pc:chgData name="Bleize, Roel (ICTS)" userId="S::roel.bleize@maastrichtuniversity.nl::991b8e29-931e-474b-8e16-c2700ddafe0c" providerId="AD" clId="Web-{AA5EC2F9-9359-4C38-9B48-3BD92F78E313}" dt="2023-06-07T14:29:10.885" v="600" actId="20577"/>
        <pc:sldMkLst>
          <pc:docMk/>
          <pc:sldMk cId="2511106046" sldId="259"/>
        </pc:sldMkLst>
        <pc:spChg chg="mod">
          <ac:chgData name="Bleize, Roel (ICTS)" userId="S::roel.bleize@maastrichtuniversity.nl::991b8e29-931e-474b-8e16-c2700ddafe0c" providerId="AD" clId="Web-{AA5EC2F9-9359-4C38-9B48-3BD92F78E313}" dt="2023-06-07T14:01:36.483" v="366" actId="20577"/>
          <ac:spMkLst>
            <pc:docMk/>
            <pc:sldMk cId="2511106046" sldId="259"/>
            <ac:spMk id="2" creationId="{DDC1A0E1-FC7F-F7DD-602F-361B8181B445}"/>
          </ac:spMkLst>
        </pc:spChg>
        <pc:spChg chg="mod">
          <ac:chgData name="Bleize, Roel (ICTS)" userId="S::roel.bleize@maastrichtuniversity.nl::991b8e29-931e-474b-8e16-c2700ddafe0c" providerId="AD" clId="Web-{AA5EC2F9-9359-4C38-9B48-3BD92F78E313}" dt="2023-06-07T14:29:10.885" v="600" actId="20577"/>
          <ac:spMkLst>
            <pc:docMk/>
            <pc:sldMk cId="2511106046" sldId="259"/>
            <ac:spMk id="3" creationId="{9BC9737A-E0E3-3AC6-C33C-FB1458DEC557}"/>
          </ac:spMkLst>
        </pc:spChg>
        <pc:picChg chg="add mod">
          <ac:chgData name="Bleize, Roel (ICTS)" userId="S::roel.bleize@maastrichtuniversity.nl::991b8e29-931e-474b-8e16-c2700ddafe0c" providerId="AD" clId="Web-{AA5EC2F9-9359-4C38-9B48-3BD92F78E313}" dt="2023-06-07T14:11:52.973" v="535" actId="1076"/>
          <ac:picMkLst>
            <pc:docMk/>
            <pc:sldMk cId="2511106046" sldId="259"/>
            <ac:picMk id="4" creationId="{4F65F3A1-5387-03E8-6CFB-E37E19D011AC}"/>
          </ac:picMkLst>
        </pc:picChg>
        <pc:picChg chg="mod ord">
          <ac:chgData name="Bleize, Roel (ICTS)" userId="S::roel.bleize@maastrichtuniversity.nl::991b8e29-931e-474b-8e16-c2700ddafe0c" providerId="AD" clId="Web-{AA5EC2F9-9359-4C38-9B48-3BD92F78E313}" dt="2023-06-07T14:21:10.680" v="548"/>
          <ac:picMkLst>
            <pc:docMk/>
            <pc:sldMk cId="2511106046" sldId="259"/>
            <ac:picMk id="5" creationId="{CCB07C0A-D0AF-2FDC-E277-206A2575F680}"/>
          </ac:picMkLst>
        </pc:picChg>
        <pc:picChg chg="add del mod">
          <ac:chgData name="Bleize, Roel (ICTS)" userId="S::roel.bleize@maastrichtuniversity.nl::991b8e29-931e-474b-8e16-c2700ddafe0c" providerId="AD" clId="Web-{AA5EC2F9-9359-4C38-9B48-3BD92F78E313}" dt="2023-06-07T14:15:57.294" v="543"/>
          <ac:picMkLst>
            <pc:docMk/>
            <pc:sldMk cId="2511106046" sldId="259"/>
            <ac:picMk id="5" creationId="{FFB779EE-82EE-F645-B2B2-184B8F736CB0}"/>
          </ac:picMkLst>
        </pc:picChg>
      </pc:sldChg>
      <pc:sldChg chg="addSp delSp modSp add replId modNotes">
        <pc:chgData name="Bleize, Roel (ICTS)" userId="S::roel.bleize@maastrichtuniversity.nl::991b8e29-931e-474b-8e16-c2700ddafe0c" providerId="AD" clId="Web-{AA5EC2F9-9359-4C38-9B48-3BD92F78E313}" dt="2023-06-07T14:43:44.478" v="625"/>
        <pc:sldMkLst>
          <pc:docMk/>
          <pc:sldMk cId="2689420178" sldId="260"/>
        </pc:sldMkLst>
        <pc:spChg chg="mod">
          <ac:chgData name="Bleize, Roel (ICTS)" userId="S::roel.bleize@maastrichtuniversity.nl::991b8e29-931e-474b-8e16-c2700ddafe0c" providerId="AD" clId="Web-{AA5EC2F9-9359-4C38-9B48-3BD92F78E313}" dt="2023-06-07T14:38:01.888" v="612" actId="20577"/>
          <ac:spMkLst>
            <pc:docMk/>
            <pc:sldMk cId="2689420178" sldId="260"/>
            <ac:spMk id="3" creationId="{00000000-0000-0000-0000-000000000000}"/>
          </ac:spMkLst>
        </pc:spChg>
        <pc:picChg chg="add mod">
          <ac:chgData name="Bleize, Roel (ICTS)" userId="S::roel.bleize@maastrichtuniversity.nl::991b8e29-931e-474b-8e16-c2700ddafe0c" providerId="AD" clId="Web-{AA5EC2F9-9359-4C38-9B48-3BD92F78E313}" dt="2023-06-07T14:40:18.549" v="615" actId="1076"/>
          <ac:picMkLst>
            <pc:docMk/>
            <pc:sldMk cId="2689420178" sldId="260"/>
            <ac:picMk id="4" creationId="{B1C0AEE5-2000-126A-9D2E-6EFD1421183D}"/>
          </ac:picMkLst>
        </pc:picChg>
        <pc:picChg chg="add del mod">
          <ac:chgData name="Bleize, Roel (ICTS)" userId="S::roel.bleize@maastrichtuniversity.nl::991b8e29-931e-474b-8e16-c2700ddafe0c" providerId="AD" clId="Web-{AA5EC2F9-9359-4C38-9B48-3BD92F78E313}" dt="2023-06-07T14:41:49.661" v="622"/>
          <ac:picMkLst>
            <pc:docMk/>
            <pc:sldMk cId="2689420178" sldId="260"/>
            <ac:picMk id="5" creationId="{4C74F771-ABC1-7FD3-9514-B1C414ED2978}"/>
          </ac:picMkLst>
        </pc:picChg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1"/>
        <pc:sldMkLst>
          <pc:docMk/>
          <pc:sldMk cId="1876582189" sldId="267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9"/>
        <pc:sldMkLst>
          <pc:docMk/>
          <pc:sldMk cId="2106254333" sldId="280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7"/>
        <pc:sldMkLst>
          <pc:docMk/>
          <pc:sldMk cId="3987523235" sldId="287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4"/>
        <pc:sldMkLst>
          <pc:docMk/>
          <pc:sldMk cId="1594027167" sldId="288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4"/>
        <pc:sldMkLst>
          <pc:docMk/>
          <pc:sldMk cId="1800551825" sldId="289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0"/>
        <pc:sldMkLst>
          <pc:docMk/>
          <pc:sldMk cId="362503101" sldId="290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2"/>
        <pc:sldMkLst>
          <pc:docMk/>
          <pc:sldMk cId="1680738858" sldId="291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8"/>
        <pc:sldMkLst>
          <pc:docMk/>
          <pc:sldMk cId="3544960595" sldId="292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5"/>
        <pc:sldMkLst>
          <pc:docMk/>
          <pc:sldMk cId="2807729572" sldId="293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6"/>
        <pc:sldMkLst>
          <pc:docMk/>
          <pc:sldMk cId="4050102099" sldId="294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3"/>
        <pc:sldMkLst>
          <pc:docMk/>
          <pc:sldMk cId="2712580857" sldId="295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43" v="2"/>
        <pc:sldMkLst>
          <pc:docMk/>
          <pc:sldMk cId="707800835" sldId="296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1"/>
        <pc:sldMkLst>
          <pc:docMk/>
          <pc:sldMk cId="416970503" sldId="301"/>
        </pc:sldMkLst>
      </pc:sldChg>
      <pc:sldChg chg="del">
        <pc:chgData name="Bleize, Roel (ICTS)" userId="S::roel.bleize@maastrichtuniversity.nl::991b8e29-931e-474b-8e16-c2700ddafe0c" providerId="AD" clId="Web-{AA5EC2F9-9359-4C38-9B48-3BD92F78E313}" dt="2023-06-07T13:27:38.959" v="13"/>
        <pc:sldMkLst>
          <pc:docMk/>
          <pc:sldMk cId="2094483489" sldId="302"/>
        </pc:sldMkLst>
      </pc:sldChg>
    </pc:docChg>
  </pc:docChgLst>
  <pc:docChgLst>
    <pc:chgData name="Bleize, Roel (ICTS)" userId="S::roel.bleize@maastrichtuniversity.nl::991b8e29-931e-474b-8e16-c2700ddafe0c" providerId="AD" clId="Web-{595484CC-3B58-4001-9C3C-4B9E57200F52}"/>
    <pc:docChg chg="modSld">
      <pc:chgData name="Bleize, Roel (ICTS)" userId="S::roel.bleize@maastrichtuniversity.nl::991b8e29-931e-474b-8e16-c2700ddafe0c" providerId="AD" clId="Web-{595484CC-3B58-4001-9C3C-4B9E57200F52}" dt="2023-06-07T14:59:49.986" v="37" actId="20577"/>
      <pc:docMkLst>
        <pc:docMk/>
      </pc:docMkLst>
      <pc:sldChg chg="modSp">
        <pc:chgData name="Bleize, Roel (ICTS)" userId="S::roel.bleize@maastrichtuniversity.nl::991b8e29-931e-474b-8e16-c2700ddafe0c" providerId="AD" clId="Web-{595484CC-3B58-4001-9C3C-4B9E57200F52}" dt="2023-06-07T14:59:49.986" v="37" actId="20577"/>
        <pc:sldMkLst>
          <pc:docMk/>
          <pc:sldMk cId="3634451924" sldId="258"/>
        </pc:sldMkLst>
        <pc:spChg chg="mod">
          <ac:chgData name="Bleize, Roel (ICTS)" userId="S::roel.bleize@maastrichtuniversity.nl::991b8e29-931e-474b-8e16-c2700ddafe0c" providerId="AD" clId="Web-{595484CC-3B58-4001-9C3C-4B9E57200F52}" dt="2023-06-07T14:59:49.986" v="37" actId="20577"/>
          <ac:spMkLst>
            <pc:docMk/>
            <pc:sldMk cId="3634451924" sldId="258"/>
            <ac:spMk id="3" creationId="{9BC9737A-E0E3-3AC6-C33C-FB1458DEC557}"/>
          </ac:spMkLst>
        </pc:spChg>
      </pc:sldChg>
    </pc:docChg>
  </pc:docChgLst>
  <pc:docChgLst>
    <pc:chgData name="Bleize, Roel (ICTS)" userId="991b8e29-931e-474b-8e16-c2700ddafe0c" providerId="ADAL" clId="{99B19F1B-A652-4EC0-8082-5BD82B09229B}"/>
    <pc:docChg chg="undo redo custSel modSld">
      <pc:chgData name="Bleize, Roel (ICTS)" userId="991b8e29-931e-474b-8e16-c2700ddafe0c" providerId="ADAL" clId="{99B19F1B-A652-4EC0-8082-5BD82B09229B}" dt="2024-04-29T12:09:07.245" v="159" actId="14100"/>
      <pc:docMkLst>
        <pc:docMk/>
      </pc:docMkLst>
      <pc:sldChg chg="addSp delSp modSp mod">
        <pc:chgData name="Bleize, Roel (ICTS)" userId="991b8e29-931e-474b-8e16-c2700ddafe0c" providerId="ADAL" clId="{99B19F1B-A652-4EC0-8082-5BD82B09229B}" dt="2024-04-29T09:44:26.691" v="97" actId="478"/>
        <pc:sldMkLst>
          <pc:docMk/>
          <pc:sldMk cId="66919752" sldId="261"/>
        </pc:sldMkLst>
        <pc:spChg chg="mod">
          <ac:chgData name="Bleize, Roel (ICTS)" userId="991b8e29-931e-474b-8e16-c2700ddafe0c" providerId="ADAL" clId="{99B19F1B-A652-4EC0-8082-5BD82B09229B}" dt="2024-04-29T09:44:25.950" v="96" actId="20577"/>
          <ac:spMkLst>
            <pc:docMk/>
            <pc:sldMk cId="66919752" sldId="261"/>
            <ac:spMk id="3" creationId="{00000000-0000-0000-0000-000000000000}"/>
          </ac:spMkLst>
        </pc:spChg>
        <pc:picChg chg="add del">
          <ac:chgData name="Bleize, Roel (ICTS)" userId="991b8e29-931e-474b-8e16-c2700ddafe0c" providerId="ADAL" clId="{99B19F1B-A652-4EC0-8082-5BD82B09229B}" dt="2024-04-29T09:44:26.691" v="97" actId="478"/>
          <ac:picMkLst>
            <pc:docMk/>
            <pc:sldMk cId="66919752" sldId="261"/>
            <ac:picMk id="4" creationId="{116AF83E-CEC6-35D4-A287-5AE5BC643880}"/>
          </ac:picMkLst>
        </pc:picChg>
      </pc:sldChg>
      <pc:sldChg chg="modSp mod">
        <pc:chgData name="Bleize, Roel (ICTS)" userId="991b8e29-931e-474b-8e16-c2700ddafe0c" providerId="ADAL" clId="{99B19F1B-A652-4EC0-8082-5BD82B09229B}" dt="2024-04-29T09:39:14.370" v="88" actId="5793"/>
        <pc:sldMkLst>
          <pc:docMk/>
          <pc:sldMk cId="1120839689" sldId="262"/>
        </pc:sldMkLst>
        <pc:spChg chg="mod">
          <ac:chgData name="Bleize, Roel (ICTS)" userId="991b8e29-931e-474b-8e16-c2700ddafe0c" providerId="ADAL" clId="{99B19F1B-A652-4EC0-8082-5BD82B09229B}" dt="2024-04-29T09:39:14.370" v="88" actId="5793"/>
          <ac:spMkLst>
            <pc:docMk/>
            <pc:sldMk cId="1120839689" sldId="262"/>
            <ac:spMk id="3" creationId="{00000000-0000-0000-0000-000000000000}"/>
          </ac:spMkLst>
        </pc:spChg>
      </pc:sldChg>
      <pc:sldChg chg="addSp delSp modSp mod">
        <pc:chgData name="Bleize, Roel (ICTS)" userId="991b8e29-931e-474b-8e16-c2700ddafe0c" providerId="ADAL" clId="{99B19F1B-A652-4EC0-8082-5BD82B09229B}" dt="2024-04-29T11:11:04.236" v="111" actId="164"/>
        <pc:sldMkLst>
          <pc:docMk/>
          <pc:sldMk cId="3474296815" sldId="264"/>
        </pc:sldMkLst>
        <pc:spChg chg="mod">
          <ac:chgData name="Bleize, Roel (ICTS)" userId="991b8e29-931e-474b-8e16-c2700ddafe0c" providerId="ADAL" clId="{99B19F1B-A652-4EC0-8082-5BD82B09229B}" dt="2024-04-29T09:34:27.265" v="86" actId="20577"/>
          <ac:spMkLst>
            <pc:docMk/>
            <pc:sldMk cId="3474296815" sldId="264"/>
            <ac:spMk id="3" creationId="{00000000-0000-0000-0000-000000000000}"/>
          </ac:spMkLst>
        </pc:spChg>
        <pc:grpChg chg="add mod">
          <ac:chgData name="Bleize, Roel (ICTS)" userId="991b8e29-931e-474b-8e16-c2700ddafe0c" providerId="ADAL" clId="{99B19F1B-A652-4EC0-8082-5BD82B09229B}" dt="2024-04-29T11:11:04.236" v="111" actId="164"/>
          <ac:grpSpMkLst>
            <pc:docMk/>
            <pc:sldMk cId="3474296815" sldId="264"/>
            <ac:grpSpMk id="10" creationId="{46FC0050-4F70-52FD-ECD3-618871DBD930}"/>
          </ac:grpSpMkLst>
        </pc:grpChg>
        <pc:picChg chg="add del">
          <ac:chgData name="Bleize, Roel (ICTS)" userId="991b8e29-931e-474b-8e16-c2700ddafe0c" providerId="ADAL" clId="{99B19F1B-A652-4EC0-8082-5BD82B09229B}" dt="2024-04-29T11:08:19.933" v="99" actId="478"/>
          <ac:picMkLst>
            <pc:docMk/>
            <pc:sldMk cId="3474296815" sldId="264"/>
            <ac:picMk id="6" creationId="{47A81ABA-0065-EF17-8E93-EE5B9C2DE391}"/>
          </ac:picMkLst>
        </pc:picChg>
        <pc:picChg chg="mod">
          <ac:chgData name="Bleize, Roel (ICTS)" userId="991b8e29-931e-474b-8e16-c2700ddafe0c" providerId="ADAL" clId="{99B19F1B-A652-4EC0-8082-5BD82B09229B}" dt="2024-04-29T11:11:04.236" v="111" actId="164"/>
          <ac:picMkLst>
            <pc:docMk/>
            <pc:sldMk cId="3474296815" sldId="264"/>
            <ac:picMk id="7" creationId="{AD32E0FA-56EE-8350-33BA-F3786B711762}"/>
          </ac:picMkLst>
        </pc:picChg>
        <pc:picChg chg="add mod">
          <ac:chgData name="Bleize, Roel (ICTS)" userId="991b8e29-931e-474b-8e16-c2700ddafe0c" providerId="ADAL" clId="{99B19F1B-A652-4EC0-8082-5BD82B09229B}" dt="2024-04-29T11:11:04.236" v="111" actId="164"/>
          <ac:picMkLst>
            <pc:docMk/>
            <pc:sldMk cId="3474296815" sldId="264"/>
            <ac:picMk id="9" creationId="{1FE9B404-C77C-2A0E-6C91-23CD08FEE08F}"/>
          </ac:picMkLst>
        </pc:picChg>
      </pc:sldChg>
      <pc:sldChg chg="addSp modSp mod">
        <pc:chgData name="Bleize, Roel (ICTS)" userId="991b8e29-931e-474b-8e16-c2700ddafe0c" providerId="ADAL" clId="{99B19F1B-A652-4EC0-8082-5BD82B09229B}" dt="2024-04-29T12:09:07.245" v="159" actId="14100"/>
        <pc:sldMkLst>
          <pc:docMk/>
          <pc:sldMk cId="2297421342" sldId="266"/>
        </pc:sldMkLst>
        <pc:spChg chg="mod">
          <ac:chgData name="Bleize, Roel (ICTS)" userId="991b8e29-931e-474b-8e16-c2700ddafe0c" providerId="ADAL" clId="{99B19F1B-A652-4EC0-8082-5BD82B09229B}" dt="2024-04-29T11:13:42.128" v="124" actId="6549"/>
          <ac:spMkLst>
            <pc:docMk/>
            <pc:sldMk cId="2297421342" sldId="266"/>
            <ac:spMk id="3" creationId="{00000000-0000-0000-0000-000000000000}"/>
          </ac:spMkLst>
        </pc:spChg>
        <pc:spChg chg="add mod">
          <ac:chgData name="Bleize, Roel (ICTS)" userId="991b8e29-931e-474b-8e16-c2700ddafe0c" providerId="ADAL" clId="{99B19F1B-A652-4EC0-8082-5BD82B09229B}" dt="2024-04-29T11:17:20.540" v="158" actId="20577"/>
          <ac:spMkLst>
            <pc:docMk/>
            <pc:sldMk cId="2297421342" sldId="266"/>
            <ac:spMk id="6" creationId="{BEFB840F-9C25-BADC-22FE-7325CE5584B2}"/>
          </ac:spMkLst>
        </pc:spChg>
        <pc:picChg chg="add mod modCrop">
          <ac:chgData name="Bleize, Roel (ICTS)" userId="991b8e29-931e-474b-8e16-c2700ddafe0c" providerId="ADAL" clId="{99B19F1B-A652-4EC0-8082-5BD82B09229B}" dt="2024-04-29T12:09:07.245" v="159" actId="14100"/>
          <ac:picMkLst>
            <pc:docMk/>
            <pc:sldMk cId="2297421342" sldId="266"/>
            <ac:picMk id="5" creationId="{487500D3-28D8-7602-22D8-863F301A1E24}"/>
          </ac:picMkLst>
        </pc:picChg>
      </pc:sldChg>
      <pc:sldChg chg="modSp mod">
        <pc:chgData name="Bleize, Roel (ICTS)" userId="991b8e29-931e-474b-8e16-c2700ddafe0c" providerId="ADAL" clId="{99B19F1B-A652-4EC0-8082-5BD82B09229B}" dt="2024-04-29T09:29:49.022" v="6" actId="20577"/>
        <pc:sldMkLst>
          <pc:docMk/>
          <pc:sldMk cId="2644781356" sldId="267"/>
        </pc:sldMkLst>
        <pc:spChg chg="mod">
          <ac:chgData name="Bleize, Roel (ICTS)" userId="991b8e29-931e-474b-8e16-c2700ddafe0c" providerId="ADAL" clId="{99B19F1B-A652-4EC0-8082-5BD82B09229B}" dt="2024-04-29T09:29:49.022" v="6" actId="20577"/>
          <ac:spMkLst>
            <pc:docMk/>
            <pc:sldMk cId="2644781356" sldId="267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483E4768-B59F-4F52-9E38-BA8F8D4FF5D9}"/>
    <pc:docChg chg="modSld">
      <pc:chgData name="Akker, Raven van den (ICTS)" userId="S::raven.vandenakker@maastrichtuniversity.nl::80df93b2-6e0e-40dd-bbc1-862a60188e34" providerId="AD" clId="Web-{483E4768-B59F-4F52-9E38-BA8F8D4FF5D9}" dt="2023-06-12T12:03:27.579" v="1213" actId="20577"/>
      <pc:docMkLst>
        <pc:docMk/>
      </pc:docMkLst>
      <pc:sldChg chg="modSp">
        <pc:chgData name="Akker, Raven van den (ICTS)" userId="S::raven.vandenakker@maastrichtuniversity.nl::80df93b2-6e0e-40dd-bbc1-862a60188e34" providerId="AD" clId="Web-{483E4768-B59F-4F52-9E38-BA8F8D4FF5D9}" dt="2023-06-12T12:03:10.438" v="1205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483E4768-B59F-4F52-9E38-BA8F8D4FF5D9}" dt="2023-06-12T11:44:07.958" v="438" actId="20577"/>
          <ac:spMkLst>
            <pc:docMk/>
            <pc:sldMk cId="1040939913" sldId="263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483E4768-B59F-4F52-9E38-BA8F8D4FF5D9}" dt="2023-06-12T12:03:10.438" v="1205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483E4768-B59F-4F52-9E38-BA8F8D4FF5D9}" dt="2023-06-12T12:03:27.579" v="1213" actId="20577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483E4768-B59F-4F52-9E38-BA8F8D4FF5D9}" dt="2023-06-12T11:58:48.491" v="1122" actId="20577"/>
          <ac:spMkLst>
            <pc:docMk/>
            <pc:sldMk cId="3474296815" sldId="264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483E4768-B59F-4F52-9E38-BA8F8D4FF5D9}" dt="2023-06-12T12:03:27.579" v="1213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483E4768-B59F-4F52-9E38-BA8F8D4FF5D9}" dt="2023-06-12T12:01:52.373" v="1192" actId="20577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483E4768-B59F-4F52-9E38-BA8F8D4FF5D9}" dt="2023-06-12T11:51:11.224" v="728" actId="20577"/>
          <ac:spMkLst>
            <pc:docMk/>
            <pc:sldMk cId="2297421342" sldId="266"/>
            <ac:spMk id="2" creationId="{00000000-0000-0000-0000-000000000000}"/>
          </ac:spMkLst>
        </pc:spChg>
        <pc:spChg chg="mod">
          <ac:chgData name="Akker, Raven van den (ICTS)" userId="S::raven.vandenakker@maastrichtuniversity.nl::80df93b2-6e0e-40dd-bbc1-862a60188e34" providerId="AD" clId="Web-{483E4768-B59F-4F52-9E38-BA8F8D4FF5D9}" dt="2023-06-12T12:01:52.373" v="1192" actId="20577"/>
          <ac:spMkLst>
            <pc:docMk/>
            <pc:sldMk cId="2297421342" sldId="266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06CD6AAB-DFF0-40C0-AD5F-E04C693753B8}"/>
    <pc:docChg chg="modSld">
      <pc:chgData name="Akker, Raven van den (ICTS)" userId="S::raven.vandenakker@maastrichtuniversity.nl::80df93b2-6e0e-40dd-bbc1-862a60188e34" providerId="AD" clId="Web-{06CD6AAB-DFF0-40C0-AD5F-E04C693753B8}" dt="2023-06-26T13:58:08.516" v="843" actId="14100"/>
      <pc:docMkLst>
        <pc:docMk/>
      </pc:docMkLst>
      <pc:sldChg chg="delSp modSp">
        <pc:chgData name="Akker, Raven van den (ICTS)" userId="S::raven.vandenakker@maastrichtuniversity.nl::80df93b2-6e0e-40dd-bbc1-862a60188e34" providerId="AD" clId="Web-{06CD6AAB-DFF0-40C0-AD5F-E04C693753B8}" dt="2023-06-26T13:57:12.922" v="839" actId="20577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06CD6AAB-DFF0-40C0-AD5F-E04C693753B8}" dt="2023-06-26T13:57:12.922" v="839" actId="20577"/>
          <ac:spMkLst>
            <pc:docMk/>
            <pc:sldMk cId="66919752" sldId="261"/>
            <ac:spMk id="3" creationId="{00000000-0000-0000-0000-000000000000}"/>
          </ac:spMkLst>
        </pc:spChg>
        <pc:picChg chg="del">
          <ac:chgData name="Akker, Raven van den (ICTS)" userId="S::raven.vandenakker@maastrichtuniversity.nl::80df93b2-6e0e-40dd-bbc1-862a60188e34" providerId="AD" clId="Web-{06CD6AAB-DFF0-40C0-AD5F-E04C693753B8}" dt="2023-06-26T13:52:48.651" v="816"/>
          <ac:picMkLst>
            <pc:docMk/>
            <pc:sldMk cId="66919752" sldId="261"/>
            <ac:picMk id="5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2:49.276" v="817"/>
          <ac:picMkLst>
            <pc:docMk/>
            <pc:sldMk cId="66919752" sldId="261"/>
            <ac:picMk id="6" creationId="{00000000-0000-0000-0000-000000000000}"/>
          </ac:picMkLst>
        </pc:picChg>
      </pc:sldChg>
      <pc:sldChg chg="delSp modSp">
        <pc:chgData name="Akker, Raven van den (ICTS)" userId="S::raven.vandenakker@maastrichtuniversity.nl::80df93b2-6e0e-40dd-bbc1-862a60188e34" providerId="AD" clId="Web-{06CD6AAB-DFF0-40C0-AD5F-E04C693753B8}" dt="2023-06-26T13:52:46.245" v="815"/>
        <pc:sldMkLst>
          <pc:docMk/>
          <pc:sldMk cId="1120839689" sldId="262"/>
        </pc:sldMkLst>
        <pc:spChg chg="mod">
          <ac:chgData name="Akker, Raven van den (ICTS)" userId="S::raven.vandenakker@maastrichtuniversity.nl::80df93b2-6e0e-40dd-bbc1-862a60188e34" providerId="AD" clId="Web-{06CD6AAB-DFF0-40C0-AD5F-E04C693753B8}" dt="2023-06-26T13:33:05.974" v="34" actId="20577"/>
          <ac:spMkLst>
            <pc:docMk/>
            <pc:sldMk cId="1120839689" sldId="262"/>
            <ac:spMk id="3" creationId="{00000000-0000-0000-0000-000000000000}"/>
          </ac:spMkLst>
        </pc:spChg>
        <pc:picChg chg="del">
          <ac:chgData name="Akker, Raven van den (ICTS)" userId="S::raven.vandenakker@maastrichtuniversity.nl::80df93b2-6e0e-40dd-bbc1-862a60188e34" providerId="AD" clId="Web-{06CD6AAB-DFF0-40C0-AD5F-E04C693753B8}" dt="2023-06-26T13:52:45.558" v="814"/>
          <ac:picMkLst>
            <pc:docMk/>
            <pc:sldMk cId="1120839689" sldId="262"/>
            <ac:picMk id="5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2:46.245" v="815"/>
          <ac:picMkLst>
            <pc:docMk/>
            <pc:sldMk cId="1120839689" sldId="262"/>
            <ac:picMk id="7" creationId="{00000000-0000-0000-0000-000000000000}"/>
          </ac:picMkLst>
        </pc:picChg>
      </pc:sldChg>
      <pc:sldChg chg="delSp modSp">
        <pc:chgData name="Akker, Raven van den (ICTS)" userId="S::raven.vandenakker@maastrichtuniversity.nl::80df93b2-6e0e-40dd-bbc1-862a60188e34" providerId="AD" clId="Web-{06CD6AAB-DFF0-40C0-AD5F-E04C693753B8}" dt="2023-06-26T13:53:31.137" v="830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06CD6AAB-DFF0-40C0-AD5F-E04C693753B8}" dt="2023-06-26T13:53:31.137" v="830" actId="20577"/>
          <ac:spMkLst>
            <pc:docMk/>
            <pc:sldMk cId="1040939913" sldId="263"/>
            <ac:spMk id="3" creationId="{00000000-0000-0000-0000-000000000000}"/>
          </ac:spMkLst>
        </pc:spChg>
        <pc:picChg chg="del">
          <ac:chgData name="Akker, Raven van den (ICTS)" userId="S::raven.vandenakker@maastrichtuniversity.nl::80df93b2-6e0e-40dd-bbc1-862a60188e34" providerId="AD" clId="Web-{06CD6AAB-DFF0-40C0-AD5F-E04C693753B8}" dt="2023-06-26T13:52:55.761" v="820"/>
          <ac:picMkLst>
            <pc:docMk/>
            <pc:sldMk cId="1040939913" sldId="263"/>
            <ac:picMk id="5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2:56.402" v="821"/>
          <ac:picMkLst>
            <pc:docMk/>
            <pc:sldMk cId="1040939913" sldId="263"/>
            <ac:picMk id="7" creationId="{00000000-0000-0000-0000-000000000000}"/>
          </ac:picMkLst>
        </pc:picChg>
      </pc:sldChg>
      <pc:sldChg chg="addSp delSp modSp">
        <pc:chgData name="Akker, Raven van den (ICTS)" userId="S::raven.vandenakker@maastrichtuniversity.nl::80df93b2-6e0e-40dd-bbc1-862a60188e34" providerId="AD" clId="Web-{06CD6AAB-DFF0-40C0-AD5F-E04C693753B8}" dt="2023-06-26T13:56:56.890" v="837" actId="1076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06CD6AAB-DFF0-40C0-AD5F-E04C693753B8}" dt="2023-06-26T13:56:38.796" v="835" actId="14100"/>
          <ac:spMkLst>
            <pc:docMk/>
            <pc:sldMk cId="3474296815" sldId="264"/>
            <ac:spMk id="3" creationId="{00000000-0000-0000-0000-000000000000}"/>
          </ac:spMkLst>
        </pc:spChg>
        <pc:picChg chg="del">
          <ac:chgData name="Akker, Raven van den (ICTS)" userId="S::raven.vandenakker@maastrichtuniversity.nl::80df93b2-6e0e-40dd-bbc1-862a60188e34" providerId="AD" clId="Web-{06CD6AAB-DFF0-40C0-AD5F-E04C693753B8}" dt="2023-06-26T13:56:12.624" v="832"/>
          <ac:picMkLst>
            <pc:docMk/>
            <pc:sldMk cId="3474296815" sldId="264"/>
            <ac:picMk id="4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2:51.808" v="818"/>
          <ac:picMkLst>
            <pc:docMk/>
            <pc:sldMk cId="3474296815" sldId="264"/>
            <ac:picMk id="5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2:52.558" v="819"/>
          <ac:picMkLst>
            <pc:docMk/>
            <pc:sldMk cId="3474296815" sldId="264"/>
            <ac:picMk id="6" creationId="{00000000-0000-0000-0000-000000000000}"/>
          </ac:picMkLst>
        </pc:picChg>
        <pc:picChg chg="add mod">
          <ac:chgData name="Akker, Raven van den (ICTS)" userId="S::raven.vandenakker@maastrichtuniversity.nl::80df93b2-6e0e-40dd-bbc1-862a60188e34" providerId="AD" clId="Web-{06CD6AAB-DFF0-40C0-AD5F-E04C693753B8}" dt="2023-06-26T13:56:56.890" v="837" actId="1076"/>
          <ac:picMkLst>
            <pc:docMk/>
            <pc:sldMk cId="3474296815" sldId="264"/>
            <ac:picMk id="7" creationId="{AD32E0FA-56EE-8350-33BA-F3786B711762}"/>
          </ac:picMkLst>
        </pc:picChg>
      </pc:sldChg>
      <pc:sldChg chg="delSp modSp">
        <pc:chgData name="Akker, Raven van den (ICTS)" userId="S::raven.vandenakker@maastrichtuniversity.nl::80df93b2-6e0e-40dd-bbc1-862a60188e34" providerId="AD" clId="Web-{06CD6AAB-DFF0-40C0-AD5F-E04C693753B8}" dt="2023-06-26T13:53:18.261" v="827"/>
        <pc:sldMkLst>
          <pc:docMk/>
          <pc:sldMk cId="460390450" sldId="265"/>
        </pc:sldMkLst>
        <pc:spChg chg="mod">
          <ac:chgData name="Akker, Raven van den (ICTS)" userId="S::raven.vandenakker@maastrichtuniversity.nl::80df93b2-6e0e-40dd-bbc1-862a60188e34" providerId="AD" clId="Web-{06CD6AAB-DFF0-40C0-AD5F-E04C693753B8}" dt="2023-06-26T13:36:37.587" v="96" actId="14100"/>
          <ac:spMkLst>
            <pc:docMk/>
            <pc:sldMk cId="460390450" sldId="265"/>
            <ac:spMk id="7" creationId="{00000000-0000-0000-0000-000000000000}"/>
          </ac:spMkLst>
        </pc:spChg>
        <pc:spChg chg="del mod">
          <ac:chgData name="Akker, Raven van den (ICTS)" userId="S::raven.vandenakker@maastrichtuniversity.nl::80df93b2-6e0e-40dd-bbc1-862a60188e34" providerId="AD" clId="Web-{06CD6AAB-DFF0-40C0-AD5F-E04C693753B8}" dt="2023-06-26T13:53:18.261" v="827"/>
          <ac:spMkLst>
            <pc:docMk/>
            <pc:sldMk cId="460390450" sldId="265"/>
            <ac:spMk id="11" creationId="{00000000-0000-0000-0000-000000000000}"/>
          </ac:spMkLst>
        </pc:spChg>
        <pc:graphicFrameChg chg="mod modGraphic">
          <ac:chgData name="Akker, Raven van den (ICTS)" userId="S::raven.vandenakker@maastrichtuniversity.nl::80df93b2-6e0e-40dd-bbc1-862a60188e34" providerId="AD" clId="Web-{06CD6AAB-DFF0-40C0-AD5F-E04C693753B8}" dt="2023-06-26T13:45:00.565" v="811"/>
          <ac:graphicFrameMkLst>
            <pc:docMk/>
            <pc:sldMk cId="460390450" sldId="265"/>
            <ac:graphicFrameMk id="9" creationId="{00000000-0000-0000-0000-000000000000}"/>
          </ac:graphicFrameMkLst>
        </pc:graphicFrameChg>
        <pc:picChg chg="del">
          <ac:chgData name="Akker, Raven van den (ICTS)" userId="S::raven.vandenakker@maastrichtuniversity.nl::80df93b2-6e0e-40dd-bbc1-862a60188e34" providerId="AD" clId="Web-{06CD6AAB-DFF0-40C0-AD5F-E04C693753B8}" dt="2023-06-26T13:53:00.355" v="822"/>
          <ac:picMkLst>
            <pc:docMk/>
            <pc:sldMk cId="460390450" sldId="265"/>
            <ac:picMk id="5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3:02.433" v="823"/>
          <ac:picMkLst>
            <pc:docMk/>
            <pc:sldMk cId="460390450" sldId="265"/>
            <ac:picMk id="10" creationId="{00000000-0000-0000-0000-000000000000}"/>
          </ac:picMkLst>
        </pc:picChg>
      </pc:sldChg>
      <pc:sldChg chg="delSp modSp">
        <pc:chgData name="Akker, Raven van den (ICTS)" userId="S::raven.vandenakker@maastrichtuniversity.nl::80df93b2-6e0e-40dd-bbc1-862a60188e34" providerId="AD" clId="Web-{06CD6AAB-DFF0-40C0-AD5F-E04C693753B8}" dt="2023-06-26T13:58:08.516" v="843" actId="14100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06CD6AAB-DFF0-40C0-AD5F-E04C693753B8}" dt="2023-06-26T13:58:08.516" v="843" actId="14100"/>
          <ac:spMkLst>
            <pc:docMk/>
            <pc:sldMk cId="2297421342" sldId="266"/>
            <ac:spMk id="3" creationId="{00000000-0000-0000-0000-000000000000}"/>
          </ac:spMkLst>
        </pc:spChg>
        <pc:picChg chg="del">
          <ac:chgData name="Akker, Raven van den (ICTS)" userId="S::raven.vandenakker@maastrichtuniversity.nl::80df93b2-6e0e-40dd-bbc1-862a60188e34" providerId="AD" clId="Web-{06CD6AAB-DFF0-40C0-AD5F-E04C693753B8}" dt="2023-06-26T13:52:42.479" v="813"/>
          <ac:picMkLst>
            <pc:docMk/>
            <pc:sldMk cId="2297421342" sldId="266"/>
            <ac:picMk id="4" creationId="{00000000-0000-0000-0000-000000000000}"/>
          </ac:picMkLst>
        </pc:picChg>
        <pc:picChg chg="del">
          <ac:chgData name="Akker, Raven van den (ICTS)" userId="S::raven.vandenakker@maastrichtuniversity.nl::80df93b2-6e0e-40dd-bbc1-862a60188e34" providerId="AD" clId="Web-{06CD6AAB-DFF0-40C0-AD5F-E04C693753B8}" dt="2023-06-26T13:52:39.651" v="812"/>
          <ac:picMkLst>
            <pc:docMk/>
            <pc:sldMk cId="2297421342" sldId="266"/>
            <ac:picMk id="5" creationId="{00000000-0000-0000-0000-000000000000}"/>
          </ac:picMkLst>
        </pc:picChg>
      </pc:sldChg>
    </pc:docChg>
  </pc:docChgLst>
  <pc:docChgLst>
    <pc:chgData name="Bleize, Roel (ICTS)" userId="S::roel.bleize@maastrichtuniversity.nl::991b8e29-931e-474b-8e16-c2700ddafe0c" providerId="AD" clId="Web-{B5BC2EA9-4BDA-4B2A-A0E0-A70D689DF467}"/>
    <pc:docChg chg="modSld">
      <pc:chgData name="Bleize, Roel (ICTS)" userId="S::roel.bleize@maastrichtuniversity.nl::991b8e29-931e-474b-8e16-c2700ddafe0c" providerId="AD" clId="Web-{B5BC2EA9-4BDA-4B2A-A0E0-A70D689DF467}" dt="2023-06-12T17:53:39.253" v="5"/>
      <pc:docMkLst>
        <pc:docMk/>
      </pc:docMkLst>
      <pc:sldChg chg="modSp">
        <pc:chgData name="Bleize, Roel (ICTS)" userId="S::roel.bleize@maastrichtuniversity.nl::991b8e29-931e-474b-8e16-c2700ddafe0c" providerId="AD" clId="Web-{B5BC2EA9-4BDA-4B2A-A0E0-A70D689DF467}" dt="2023-06-12T17:53:39.253" v="5"/>
        <pc:sldMkLst>
          <pc:docMk/>
          <pc:sldMk cId="460390450" sldId="265"/>
        </pc:sldMkLst>
        <pc:graphicFrameChg chg="mod modGraphic">
          <ac:chgData name="Bleize, Roel (ICTS)" userId="S::roel.bleize@maastrichtuniversity.nl::991b8e29-931e-474b-8e16-c2700ddafe0c" providerId="AD" clId="Web-{B5BC2EA9-4BDA-4B2A-A0E0-A70D689DF467}" dt="2023-06-12T17:53:39.253" v="5"/>
          <ac:graphicFrameMkLst>
            <pc:docMk/>
            <pc:sldMk cId="460390450" sldId="265"/>
            <ac:graphicFrameMk id="9" creationId="{00000000-0000-0000-0000-000000000000}"/>
          </ac:graphicFrameMkLst>
        </pc:graphicFrameChg>
      </pc:sldChg>
    </pc:docChg>
  </pc:docChgLst>
  <pc:docChgLst>
    <pc:chgData name="Akker, Raven van den (ICTS)" userId="S::raven.vandenakker@maastrichtuniversity.nl::80df93b2-6e0e-40dd-bbc1-862a60188e34" providerId="AD" clId="Web-{B72CFE29-7C3B-46EC-A54C-7F6CD902AB44}"/>
    <pc:docChg chg="modSld sldOrd">
      <pc:chgData name="Akker, Raven van den (ICTS)" userId="S::raven.vandenakker@maastrichtuniversity.nl::80df93b2-6e0e-40dd-bbc1-862a60188e34" providerId="AD" clId="Web-{B72CFE29-7C3B-46EC-A54C-7F6CD902AB44}" dt="2023-06-12T14:55:55.588" v="113" actId="20577"/>
      <pc:docMkLst>
        <pc:docMk/>
      </pc:docMkLst>
      <pc:sldChg chg="modSp">
        <pc:chgData name="Akker, Raven van den (ICTS)" userId="S::raven.vandenakker@maastrichtuniversity.nl::80df93b2-6e0e-40dd-bbc1-862a60188e34" providerId="AD" clId="Web-{B72CFE29-7C3B-46EC-A54C-7F6CD902AB44}" dt="2023-06-12T14:44:35.344" v="65" actId="20577"/>
        <pc:sldMkLst>
          <pc:docMk/>
          <pc:sldMk cId="66919752" sldId="261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44:35.344" v="65" actId="20577"/>
          <ac:spMkLst>
            <pc:docMk/>
            <pc:sldMk cId="66919752" sldId="261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B72CFE29-7C3B-46EC-A54C-7F6CD902AB44}" dt="2023-06-12T14:43:45.264" v="61" actId="20577"/>
        <pc:sldMkLst>
          <pc:docMk/>
          <pc:sldMk cId="1120839689" sldId="262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43:45.264" v="61" actId="20577"/>
          <ac:spMkLst>
            <pc:docMk/>
            <pc:sldMk cId="1120839689" sldId="262"/>
            <ac:spMk id="3" creationId="{00000000-0000-0000-0000-000000000000}"/>
          </ac:spMkLst>
        </pc:spChg>
      </pc:sldChg>
      <pc:sldChg chg="modSp">
        <pc:chgData name="Akker, Raven van den (ICTS)" userId="S::raven.vandenakker@maastrichtuniversity.nl::80df93b2-6e0e-40dd-bbc1-862a60188e34" providerId="AD" clId="Web-{B72CFE29-7C3B-46EC-A54C-7F6CD902AB44}" dt="2023-06-12T14:50:03.825" v="105" actId="20577"/>
        <pc:sldMkLst>
          <pc:docMk/>
          <pc:sldMk cId="1040939913" sldId="263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50:03.825" v="105" actId="20577"/>
          <ac:spMkLst>
            <pc:docMk/>
            <pc:sldMk cId="1040939913" sldId="263"/>
            <ac:spMk id="3" creationId="{00000000-0000-0000-0000-000000000000}"/>
          </ac:spMkLst>
        </pc:spChg>
      </pc:sldChg>
      <pc:sldChg chg="modSp ord">
        <pc:chgData name="Akker, Raven van den (ICTS)" userId="S::raven.vandenakker@maastrichtuniversity.nl::80df93b2-6e0e-40dd-bbc1-862a60188e34" providerId="AD" clId="Web-{B72CFE29-7C3B-46EC-A54C-7F6CD902AB44}" dt="2023-06-12T14:55:55.588" v="113" actId="20577"/>
        <pc:sldMkLst>
          <pc:docMk/>
          <pc:sldMk cId="3474296815" sldId="264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55:55.588" v="113" actId="20577"/>
          <ac:spMkLst>
            <pc:docMk/>
            <pc:sldMk cId="3474296815" sldId="264"/>
            <ac:spMk id="3" creationId="{00000000-0000-0000-0000-000000000000}"/>
          </ac:spMkLst>
        </pc:spChg>
      </pc:sldChg>
      <pc:sldChg chg="ord">
        <pc:chgData name="Akker, Raven van den (ICTS)" userId="S::raven.vandenakker@maastrichtuniversity.nl::80df93b2-6e0e-40dd-bbc1-862a60188e34" providerId="AD" clId="Web-{B72CFE29-7C3B-46EC-A54C-7F6CD902AB44}" dt="2023-06-12T14:50:25.232" v="107"/>
        <pc:sldMkLst>
          <pc:docMk/>
          <pc:sldMk cId="460390450" sldId="265"/>
        </pc:sldMkLst>
      </pc:sldChg>
      <pc:sldChg chg="modSp">
        <pc:chgData name="Akker, Raven van den (ICTS)" userId="S::raven.vandenakker@maastrichtuniversity.nl::80df93b2-6e0e-40dd-bbc1-862a60188e34" providerId="AD" clId="Web-{B72CFE29-7C3B-46EC-A54C-7F6CD902AB44}" dt="2023-06-12T14:43:08.701" v="51" actId="20577"/>
        <pc:sldMkLst>
          <pc:docMk/>
          <pc:sldMk cId="2297421342" sldId="266"/>
        </pc:sldMkLst>
        <pc:spChg chg="mod">
          <ac:chgData name="Akker, Raven van den (ICTS)" userId="S::raven.vandenakker@maastrichtuniversity.nl::80df93b2-6e0e-40dd-bbc1-862a60188e34" providerId="AD" clId="Web-{B72CFE29-7C3B-46EC-A54C-7F6CD902AB44}" dt="2023-06-12T14:43:08.701" v="51" actId="20577"/>
          <ac:spMkLst>
            <pc:docMk/>
            <pc:sldMk cId="2297421342" sldId="266"/>
            <ac:spMk id="3" creationId="{00000000-0000-0000-0000-000000000000}"/>
          </ac:spMkLst>
        </pc:spChg>
      </pc:sldChg>
    </pc:docChg>
  </pc:docChgLst>
  <pc:docChgLst>
    <pc:chgData name="Akker, Raven van den (ICTS)" userId="S::raven.vandenakker@maastrichtuniversity.nl::80df93b2-6e0e-40dd-bbc1-862a60188e34" providerId="AD" clId="Web-{011A2C00-094B-4CCA-876B-D967F0C836A2}"/>
    <pc:docChg chg="addSld delSld modSld">
      <pc:chgData name="Akker, Raven van den (ICTS)" userId="S::raven.vandenakker@maastrichtuniversity.nl::80df93b2-6e0e-40dd-bbc1-862a60188e34" providerId="AD" clId="Web-{011A2C00-094B-4CCA-876B-D967F0C836A2}" dt="2023-06-07T14:20:36.678" v="22" actId="14100"/>
      <pc:docMkLst>
        <pc:docMk/>
      </pc:docMkLst>
      <pc:sldChg chg="addSp delSp modSp">
        <pc:chgData name="Akker, Raven van den (ICTS)" userId="S::raven.vandenakker@maastrichtuniversity.nl::80df93b2-6e0e-40dd-bbc1-862a60188e34" providerId="AD" clId="Web-{011A2C00-094B-4CCA-876B-D967F0C836A2}" dt="2023-06-07T14:20:36.678" v="22" actId="14100"/>
        <pc:sldMkLst>
          <pc:docMk/>
          <pc:sldMk cId="2511106046" sldId="259"/>
        </pc:sldMkLst>
        <pc:picChg chg="del mod">
          <ac:chgData name="Akker, Raven van den (ICTS)" userId="S::raven.vandenakker@maastrichtuniversity.nl::80df93b2-6e0e-40dd-bbc1-862a60188e34" providerId="AD" clId="Web-{011A2C00-094B-4CCA-876B-D967F0C836A2}" dt="2023-06-07T14:19:35.957" v="11"/>
          <ac:picMkLst>
            <pc:docMk/>
            <pc:sldMk cId="2511106046" sldId="259"/>
            <ac:picMk id="4" creationId="{4F65F3A1-5387-03E8-6CFB-E37E19D011AC}"/>
          </ac:picMkLst>
        </pc:picChg>
        <pc:picChg chg="add mod">
          <ac:chgData name="Akker, Raven van den (ICTS)" userId="S::raven.vandenakker@maastrichtuniversity.nl::80df93b2-6e0e-40dd-bbc1-862a60188e34" providerId="AD" clId="Web-{011A2C00-094B-4CCA-876B-D967F0C836A2}" dt="2023-06-07T14:20:36.678" v="22" actId="14100"/>
          <ac:picMkLst>
            <pc:docMk/>
            <pc:sldMk cId="2511106046" sldId="259"/>
            <ac:picMk id="5" creationId="{CCB07C0A-D0AF-2FDC-E277-206A2575F680}"/>
          </ac:picMkLst>
        </pc:picChg>
      </pc:sldChg>
      <pc:sldChg chg="addSp delSp modSp new del">
        <pc:chgData name="Akker, Raven van den (ICTS)" userId="S::raven.vandenakker@maastrichtuniversity.nl::80df93b2-6e0e-40dd-bbc1-862a60188e34" providerId="AD" clId="Web-{011A2C00-094B-4CCA-876B-D967F0C836A2}" dt="2023-06-07T14:20:09.740" v="18"/>
        <pc:sldMkLst>
          <pc:docMk/>
          <pc:sldMk cId="3096364067" sldId="260"/>
        </pc:sldMkLst>
        <pc:spChg chg="del">
          <ac:chgData name="Akker, Raven van den (ICTS)" userId="S::raven.vandenakker@maastrichtuniversity.nl::80df93b2-6e0e-40dd-bbc1-862a60188e34" providerId="AD" clId="Web-{011A2C00-094B-4CCA-876B-D967F0C836A2}" dt="2023-06-07T14:17:03.094" v="6"/>
          <ac:spMkLst>
            <pc:docMk/>
            <pc:sldMk cId="3096364067" sldId="260"/>
            <ac:spMk id="2" creationId="{F6E5BEF0-47C8-1DA4-8BF0-F86DDADAADE5}"/>
          </ac:spMkLst>
        </pc:spChg>
        <pc:spChg chg="del">
          <ac:chgData name="Akker, Raven van den (ICTS)" userId="S::raven.vandenakker@maastrichtuniversity.nl::80df93b2-6e0e-40dd-bbc1-862a60188e34" providerId="AD" clId="Web-{011A2C00-094B-4CCA-876B-D967F0C836A2}" dt="2023-06-07T14:17:04.734" v="7"/>
          <ac:spMkLst>
            <pc:docMk/>
            <pc:sldMk cId="3096364067" sldId="260"/>
            <ac:spMk id="3" creationId="{B9612AB6-C31B-01EE-380F-B0B035138914}"/>
          </ac:spMkLst>
        </pc:spChg>
        <pc:picChg chg="add mod">
          <ac:chgData name="Akker, Raven van den (ICTS)" userId="S::raven.vandenakker@maastrichtuniversity.nl::80df93b2-6e0e-40dd-bbc1-862a60188e34" providerId="AD" clId="Web-{011A2C00-094B-4CCA-876B-D967F0C836A2}" dt="2023-06-07T14:17:11.953" v="10" actId="14100"/>
          <ac:picMkLst>
            <pc:docMk/>
            <pc:sldMk cId="3096364067" sldId="260"/>
            <ac:picMk id="5" creationId="{BB030ACA-132E-FFC1-75DF-BDE7F1B406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6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234468" y="4738971"/>
            <a:ext cx="914465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359967" y="4738800"/>
            <a:ext cx="3741885" cy="273844"/>
          </a:xfrm>
          <a:noFill/>
        </p:spPr>
        <p:txBody>
          <a:bodyPr/>
          <a:lstStyle>
            <a:lvl1pPr algn="r"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65C5AF04-DC40-0847-A150-8AD1FF135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00" y="4686937"/>
            <a:ext cx="1533600" cy="2333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/>
            </a:lvl1pPr>
            <a:lvl2pPr marL="358775" indent="0">
              <a:buNone/>
              <a:defRPr sz="800"/>
            </a:lvl2pPr>
            <a:lvl3pPr marL="715962" indent="0">
              <a:buNone/>
              <a:defRPr sz="800"/>
            </a:lvl3pPr>
            <a:lvl4pPr marL="1074738" indent="0">
              <a:buNone/>
              <a:defRPr sz="800"/>
            </a:lvl4pPr>
            <a:lvl5pPr marL="1433512" indent="0">
              <a:buNone/>
              <a:defRPr sz="800"/>
            </a:lvl5pPr>
          </a:lstStyle>
          <a:p>
            <a:pPr lvl="0"/>
            <a:r>
              <a:rPr lang="nl-N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1884997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7377145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3948145" cy="1384948"/>
          </a:xfrm>
        </p:spPr>
        <p:txBody>
          <a:bodyPr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702639"/>
            <a:ext cx="3948145" cy="131445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>
          <a:xfrm>
            <a:off x="360001" y="4630499"/>
            <a:ext cx="157240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3333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732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  <p:sldLayoutId id="2147483660" r:id="rId5"/>
    <p:sldLayoutId id="2147483661" r:id="rId6"/>
    <p:sldLayoutId id="2147483650" r:id="rId7"/>
    <p:sldLayoutId id="2147483655" r:id="rId8"/>
    <p:sldLayoutId id="2147483656" r:id="rId9"/>
    <p:sldLayoutId id="2147483663" r:id="rId10"/>
    <p:sldLayoutId id="2147483659" r:id="rId11"/>
    <p:sldLayoutId id="214748365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70012345@unimaas.n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ail.maastrichtuniversity.n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rvicedesk.icts.maastrichtuniversity.n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6" y="189851"/>
            <a:ext cx="8411163" cy="2472881"/>
          </a:xfrm>
        </p:spPr>
        <p:txBody>
          <a:bodyPr/>
          <a:lstStyle/>
          <a:p>
            <a:r>
              <a:rPr lang="nl-NL"/>
              <a:t>IT Support </a:t>
            </a:r>
            <a:r>
              <a:rPr lang="nl-NL" err="1"/>
              <a:t>by</a:t>
            </a:r>
            <a:r>
              <a:rPr lang="nl-NL"/>
              <a:t> ICTS</a:t>
            </a:r>
            <a:br>
              <a:rPr lang="nl-NL"/>
            </a:br>
            <a:r>
              <a:rPr lang="nl-NL" err="1"/>
              <a:t>Introduction</a:t>
            </a:r>
            <a:r>
              <a:rPr lang="nl-NL"/>
              <a:t> IT services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54094" y="3501440"/>
            <a:ext cx="4196618" cy="115102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Raven van den Akker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Roel Bleize</a:t>
            </a:r>
            <a:endParaRPr lang="nl-NL" sz="2400" b="1" dirty="0">
              <a:solidFill>
                <a:schemeClr val="bg1"/>
              </a:solidFill>
              <a:ea typeface="Calibri"/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Version 29-4-2024</a:t>
            </a:r>
            <a:endParaRPr lang="nl-NL" sz="2400" b="1" dirty="0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7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Account &amp; MFA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177483"/>
            <a:ext cx="8617312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Manage </a:t>
            </a:r>
            <a:r>
              <a:rPr lang="nl-NL" sz="2000" dirty="0" err="1"/>
              <a:t>your</a:t>
            </a:r>
            <a:r>
              <a:rPr lang="nl-NL" sz="2000" dirty="0"/>
              <a:t> UM account via </a:t>
            </a:r>
            <a:r>
              <a:rPr lang="nl-NL" sz="2000" b="1" dirty="0" err="1"/>
              <a:t>MyAccount</a:t>
            </a:r>
            <a:r>
              <a:rPr lang="nl-NL" sz="2000" b="1" dirty="0"/>
              <a:t> </a:t>
            </a:r>
            <a:r>
              <a:rPr lang="nl-NL" sz="2000" dirty="0"/>
              <a:t>on myaccount.maastrichtuniversity.nl</a:t>
            </a:r>
          </a:p>
          <a:p>
            <a:pPr lvl="1"/>
            <a:r>
              <a:rPr lang="nl-NL" sz="1800" dirty="0"/>
              <a:t>Check </a:t>
            </a:r>
            <a:r>
              <a:rPr lang="nl-NL" sz="1800" dirty="0" err="1"/>
              <a:t>the</a:t>
            </a:r>
            <a:r>
              <a:rPr lang="nl-NL" sz="1800" dirty="0"/>
              <a:t> status of </a:t>
            </a:r>
            <a:r>
              <a:rPr lang="nl-NL" sz="1800" dirty="0" err="1"/>
              <a:t>your</a:t>
            </a:r>
            <a:r>
              <a:rPr lang="nl-NL" sz="1800" dirty="0"/>
              <a:t> account</a:t>
            </a:r>
            <a:endParaRPr lang="nl-NL" sz="1800" dirty="0">
              <a:ea typeface="Calibri"/>
            </a:endParaRPr>
          </a:p>
          <a:p>
            <a:pPr lvl="1"/>
            <a:r>
              <a:rPr lang="nl-NL" sz="1800" dirty="0"/>
              <a:t>Change </a:t>
            </a:r>
            <a:r>
              <a:rPr lang="nl-NL" sz="1800" dirty="0" err="1"/>
              <a:t>and</a:t>
            </a:r>
            <a:r>
              <a:rPr lang="nl-NL" sz="1800" dirty="0"/>
              <a:t> reset </a:t>
            </a:r>
            <a:r>
              <a:rPr lang="nl-NL" sz="1800" dirty="0" err="1"/>
              <a:t>your</a:t>
            </a:r>
            <a:r>
              <a:rPr lang="nl-NL" sz="1800" dirty="0"/>
              <a:t> password</a:t>
            </a:r>
            <a:endParaRPr lang="nl-NL" sz="1800" dirty="0">
              <a:ea typeface="Calibri"/>
            </a:endParaRPr>
          </a:p>
          <a:p>
            <a:pPr lvl="1"/>
            <a:r>
              <a:rPr lang="nl-NL" sz="1800" dirty="0" err="1"/>
              <a:t>Unlock</a:t>
            </a:r>
            <a:r>
              <a:rPr lang="nl-NL" sz="1800" dirty="0"/>
              <a:t> </a:t>
            </a:r>
            <a:r>
              <a:rPr lang="nl-NL" sz="1800" dirty="0" err="1"/>
              <a:t>your</a:t>
            </a:r>
            <a:r>
              <a:rPr lang="nl-NL" sz="1800" dirty="0"/>
              <a:t> account </a:t>
            </a:r>
            <a:r>
              <a:rPr lang="nl-NL" sz="1800" dirty="0" err="1"/>
              <a:t>after</a:t>
            </a:r>
            <a:r>
              <a:rPr lang="nl-NL" sz="1800" dirty="0"/>
              <a:t> </a:t>
            </a:r>
            <a:r>
              <a:rPr lang="nl-NL" sz="1800" dirty="0" err="1"/>
              <a:t>too</a:t>
            </a:r>
            <a:r>
              <a:rPr lang="nl-NL" sz="1800" dirty="0"/>
              <a:t> </a:t>
            </a:r>
            <a:r>
              <a:rPr lang="nl-NL" sz="1800" dirty="0" err="1"/>
              <a:t>many</a:t>
            </a:r>
            <a:r>
              <a:rPr lang="nl-NL" sz="1800" dirty="0"/>
              <a:t> </a:t>
            </a:r>
            <a:r>
              <a:rPr lang="nl-NL" sz="1800" dirty="0" err="1"/>
              <a:t>failed</a:t>
            </a:r>
            <a:r>
              <a:rPr lang="nl-NL" sz="1800" dirty="0"/>
              <a:t> login </a:t>
            </a:r>
            <a:r>
              <a:rPr lang="nl-NL" sz="1800" dirty="0" err="1"/>
              <a:t>attempts</a:t>
            </a:r>
            <a:endParaRPr lang="nl-NL" sz="1800" dirty="0">
              <a:ea typeface="Calibri"/>
            </a:endParaRPr>
          </a:p>
          <a:p>
            <a:pPr lvl="1"/>
            <a:r>
              <a:rPr lang="nl-NL" sz="1800" dirty="0"/>
              <a:t>Register </a:t>
            </a:r>
            <a:r>
              <a:rPr lang="nl-NL" sz="1800" dirty="0" err="1"/>
              <a:t>an</a:t>
            </a:r>
            <a:r>
              <a:rPr lang="nl-NL" sz="1800" dirty="0"/>
              <a:t> extra </a:t>
            </a:r>
            <a:r>
              <a:rPr lang="nl-NL" sz="1800" dirty="0" err="1"/>
              <a:t>alternative</a:t>
            </a:r>
            <a:r>
              <a:rPr lang="nl-NL" sz="1800" dirty="0"/>
              <a:t> email </a:t>
            </a:r>
            <a:r>
              <a:rPr lang="nl-NL" sz="1800" dirty="0" err="1"/>
              <a:t>address</a:t>
            </a:r>
            <a:endParaRPr lang="nl-NL" sz="1800" dirty="0"/>
          </a:p>
          <a:p>
            <a:pPr marL="358775" lvl="1" indent="0">
              <a:buNone/>
            </a:pPr>
            <a:endParaRPr lang="nl-NL" sz="1600" dirty="0"/>
          </a:p>
          <a:p>
            <a:pPr>
              <a:buNone/>
            </a:pPr>
            <a:endParaRPr lang="nl-NL" sz="2000" dirty="0">
              <a:cs typeface="Calibri"/>
            </a:endParaRPr>
          </a:p>
        </p:txBody>
      </p:sp>
      <p:pic>
        <p:nvPicPr>
          <p:cNvPr id="4" name="Picture 4" descr="A picture containing graphics, logo, circle, design&#10;&#10;Description automatically generated">
            <a:extLst>
              <a:ext uri="{FF2B5EF4-FFF2-40B4-BE49-F238E27FC236}">
                <a16:creationId xmlns:a16="http://schemas.microsoft.com/office/drawing/2014/main" id="{C6B03DF6-FFB2-185C-F5EB-5D15FCB6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48" y="330993"/>
            <a:ext cx="956071" cy="820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500D3-28D8-7602-22D8-863F301A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7"/>
          <a:stretch/>
        </p:blipFill>
        <p:spPr>
          <a:xfrm>
            <a:off x="7064188" y="2535098"/>
            <a:ext cx="1998468" cy="25382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FB840F-9C25-BADC-22FE-7325CE5584B2}"/>
              </a:ext>
            </a:extLst>
          </p:cNvPr>
          <p:cNvSpPr txBox="1">
            <a:spLocks/>
          </p:cNvSpPr>
          <p:nvPr/>
        </p:nvSpPr>
        <p:spPr>
          <a:xfrm>
            <a:off x="360000" y="2789495"/>
            <a:ext cx="5953783" cy="1721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cs typeface="Calibri"/>
              </a:rPr>
              <a:t>Multi Factor </a:t>
            </a:r>
            <a:r>
              <a:rPr lang="nl-NL" sz="2000" dirty="0" err="1">
                <a:cs typeface="Calibri"/>
              </a:rPr>
              <a:t>Authentication</a:t>
            </a:r>
            <a:r>
              <a:rPr lang="nl-NL" sz="2000" dirty="0">
                <a:cs typeface="Calibri"/>
              </a:rPr>
              <a:t> (</a:t>
            </a:r>
            <a:r>
              <a:rPr lang="nl-NL" sz="2000" b="1" dirty="0">
                <a:cs typeface="Calibri"/>
              </a:rPr>
              <a:t>MFA</a:t>
            </a:r>
            <a:r>
              <a:rPr lang="nl-NL" sz="2000" dirty="0">
                <a:cs typeface="Calibri"/>
              </a:rPr>
              <a:t>) is </a:t>
            </a:r>
            <a:r>
              <a:rPr lang="nl-NL" sz="2000" dirty="0" err="1">
                <a:cs typeface="Calibri"/>
              </a:rPr>
              <a:t>required</a:t>
            </a: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for</a:t>
            </a:r>
            <a:r>
              <a:rPr lang="nl-NL" sz="2000" dirty="0">
                <a:cs typeface="Calibri"/>
              </a:rPr>
              <a:t> most services </a:t>
            </a:r>
            <a:endParaRPr lang="nl-NL" sz="2000" dirty="0">
              <a:ea typeface="Calibri"/>
              <a:cs typeface="Calibri"/>
            </a:endParaRPr>
          </a:p>
          <a:p>
            <a:pPr lvl="1"/>
            <a:r>
              <a:rPr lang="nl-NL" sz="1800" dirty="0">
                <a:cs typeface="Calibri"/>
              </a:rPr>
              <a:t>Register at </a:t>
            </a:r>
            <a:r>
              <a:rPr lang="nl-NL" sz="1800" dirty="0" err="1">
                <a:cs typeface="Calibri"/>
              </a:rPr>
              <a:t>least</a:t>
            </a:r>
            <a:r>
              <a:rPr lang="nl-NL" sz="1800" dirty="0">
                <a:cs typeface="Calibri"/>
              </a:rPr>
              <a:t> </a:t>
            </a:r>
            <a:r>
              <a:rPr lang="nl-NL" sz="1800" dirty="0" err="1">
                <a:cs typeface="Calibri"/>
              </a:rPr>
              <a:t>two</a:t>
            </a:r>
            <a:r>
              <a:rPr lang="nl-NL" sz="1800" dirty="0">
                <a:cs typeface="Calibri"/>
              </a:rPr>
              <a:t> </a:t>
            </a:r>
            <a:r>
              <a:rPr lang="nl-NL" sz="1800" dirty="0" err="1">
                <a:cs typeface="Calibri"/>
              </a:rPr>
              <a:t>authentication</a:t>
            </a:r>
            <a:r>
              <a:rPr lang="nl-NL" sz="1800" dirty="0">
                <a:cs typeface="Calibri"/>
              </a:rPr>
              <a:t> </a:t>
            </a:r>
            <a:r>
              <a:rPr lang="nl-NL" sz="1800" dirty="0" err="1">
                <a:cs typeface="Calibri"/>
              </a:rPr>
              <a:t>methods</a:t>
            </a:r>
            <a:br>
              <a:rPr lang="nl-NL" sz="1800" dirty="0">
                <a:cs typeface="Calibri"/>
              </a:rPr>
            </a:br>
            <a:r>
              <a:rPr lang="nl-NL" sz="1800" dirty="0">
                <a:cs typeface="Calibri"/>
              </a:rPr>
              <a:t>e.g. MS </a:t>
            </a:r>
            <a:r>
              <a:rPr lang="nl-NL" sz="1800" dirty="0" err="1">
                <a:cs typeface="Calibri"/>
              </a:rPr>
              <a:t>Authenticator</a:t>
            </a:r>
            <a:r>
              <a:rPr lang="nl-NL" sz="1800" dirty="0">
                <a:cs typeface="Calibri"/>
              </a:rPr>
              <a:t> app </a:t>
            </a:r>
            <a:r>
              <a:rPr lang="nl-NL" sz="1800" dirty="0" err="1">
                <a:cs typeface="Calibri"/>
              </a:rPr>
              <a:t>and</a:t>
            </a:r>
            <a:r>
              <a:rPr lang="nl-NL" sz="1800" dirty="0">
                <a:cs typeface="Calibri"/>
              </a:rPr>
              <a:t> </a:t>
            </a:r>
            <a:r>
              <a:rPr lang="nl-NL" sz="1800" dirty="0" err="1">
                <a:cs typeface="Calibri"/>
              </a:rPr>
              <a:t>phone</a:t>
            </a:r>
            <a:endParaRPr lang="nl-NL" sz="1800" dirty="0">
              <a:ea typeface="Calibri"/>
              <a:cs typeface="Calibri"/>
            </a:endParaRPr>
          </a:p>
          <a:p>
            <a:pPr lvl="1"/>
            <a:r>
              <a:rPr lang="nl-NL" sz="1800" dirty="0">
                <a:cs typeface="Calibri"/>
              </a:rPr>
              <a:t>Lost or </a:t>
            </a:r>
            <a:r>
              <a:rPr lang="nl-NL" sz="1800" dirty="0" err="1">
                <a:cs typeface="Calibri"/>
              </a:rPr>
              <a:t>replaced</a:t>
            </a:r>
            <a:r>
              <a:rPr lang="nl-NL" sz="1800" dirty="0">
                <a:cs typeface="Calibri"/>
              </a:rPr>
              <a:t> </a:t>
            </a:r>
            <a:r>
              <a:rPr lang="nl-NL" sz="1800" dirty="0" err="1">
                <a:cs typeface="Calibri"/>
              </a:rPr>
              <a:t>your</a:t>
            </a:r>
            <a:r>
              <a:rPr lang="nl-NL" sz="1800" dirty="0">
                <a:cs typeface="Calibri"/>
              </a:rPr>
              <a:t> </a:t>
            </a:r>
            <a:r>
              <a:rPr lang="nl-NL" sz="1800" dirty="0" err="1">
                <a:cs typeface="Calibri"/>
              </a:rPr>
              <a:t>phone</a:t>
            </a:r>
            <a:r>
              <a:rPr lang="nl-NL" sz="1800" dirty="0">
                <a:cs typeface="Calibri"/>
              </a:rPr>
              <a:t>? </a:t>
            </a:r>
            <a:r>
              <a:rPr lang="nl-NL" sz="1800" dirty="0" err="1">
                <a:cs typeface="Calibri"/>
              </a:rPr>
              <a:t>Request</a:t>
            </a:r>
            <a:r>
              <a:rPr lang="nl-NL" sz="1800" dirty="0">
                <a:cs typeface="Calibri"/>
              </a:rPr>
              <a:t> a </a:t>
            </a:r>
            <a:r>
              <a:rPr lang="nl-NL" sz="1800" dirty="0" err="1">
                <a:cs typeface="Calibri"/>
              </a:rPr>
              <a:t>Temporary</a:t>
            </a:r>
            <a:r>
              <a:rPr lang="nl-NL" sz="1800" dirty="0">
                <a:cs typeface="Calibri"/>
              </a:rPr>
              <a:t> Access Pass code via </a:t>
            </a:r>
            <a:r>
              <a:rPr lang="nl-NL" sz="1800" dirty="0" err="1">
                <a:cs typeface="Calibri"/>
              </a:rPr>
              <a:t>our</a:t>
            </a:r>
            <a:r>
              <a:rPr lang="nl-NL" sz="1800" dirty="0">
                <a:cs typeface="Calibri"/>
              </a:rPr>
              <a:t> </a:t>
            </a:r>
            <a:r>
              <a:rPr lang="nl-NL" sz="1800" dirty="0" err="1">
                <a:cs typeface="Calibri"/>
              </a:rPr>
              <a:t>Self-Service</a:t>
            </a:r>
            <a:r>
              <a:rPr lang="nl-NL" sz="1800" dirty="0">
                <a:cs typeface="Calibri"/>
              </a:rPr>
              <a:t> Portal</a:t>
            </a:r>
            <a:endParaRPr lang="nl-NL" sz="1800" dirty="0">
              <a:ea typeface="Calibri"/>
              <a:cs typeface="Calibri"/>
            </a:endParaRPr>
          </a:p>
          <a:p>
            <a:pPr>
              <a:buFont typeface="Arial"/>
              <a:buNone/>
            </a:pPr>
            <a:endParaRPr lang="nl-NL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4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Wifi is </a:t>
            </a:r>
            <a:r>
              <a:rPr lang="nl-NL" sz="2000" dirty="0" err="1"/>
              <a:t>available</a:t>
            </a:r>
            <a:r>
              <a:rPr lang="nl-NL" sz="2000" dirty="0"/>
              <a:t> in </a:t>
            </a:r>
            <a:r>
              <a:rPr lang="nl-NL" sz="2000" dirty="0" err="1"/>
              <a:t>all</a:t>
            </a:r>
            <a:r>
              <a:rPr lang="nl-NL" sz="2000" dirty="0"/>
              <a:t> UM buildings</a:t>
            </a:r>
          </a:p>
          <a:p>
            <a:r>
              <a:rPr lang="en-US" sz="2000" dirty="0"/>
              <a:t>The UM has two </a:t>
            </a:r>
            <a:r>
              <a:rPr lang="en-US" sz="2000" dirty="0" err="1"/>
              <a:t>wifi</a:t>
            </a:r>
            <a:r>
              <a:rPr lang="en-US" sz="2000" dirty="0"/>
              <a:t> networks to which you can connect:</a:t>
            </a:r>
          </a:p>
          <a:p>
            <a:pPr lvl="1"/>
            <a:r>
              <a:rPr lang="en-US" sz="2000" b="1" dirty="0" err="1"/>
              <a:t>UMnet</a:t>
            </a:r>
            <a:r>
              <a:rPr lang="en-US" sz="2000" dirty="0"/>
              <a:t>: the UM wide </a:t>
            </a:r>
            <a:r>
              <a:rPr lang="en-US" sz="2000" dirty="0" err="1"/>
              <a:t>Wifi</a:t>
            </a:r>
            <a:r>
              <a:rPr lang="en-US" sz="2000" dirty="0"/>
              <a:t> network</a:t>
            </a:r>
          </a:p>
          <a:p>
            <a:pPr lvl="1"/>
            <a:r>
              <a:rPr lang="en-US" sz="2000" b="1" dirty="0" err="1"/>
              <a:t>Eduroam</a:t>
            </a:r>
            <a:r>
              <a:rPr lang="en-US" sz="2000" dirty="0"/>
              <a:t>: a worldwide </a:t>
            </a:r>
            <a:r>
              <a:rPr lang="en-US" sz="2000" dirty="0" err="1"/>
              <a:t>Wifi</a:t>
            </a:r>
            <a:r>
              <a:rPr lang="en-US" sz="2000" dirty="0"/>
              <a:t> network offered at most educational institutes and also hosted by the UM</a:t>
            </a:r>
          </a:p>
          <a:p>
            <a:r>
              <a:rPr lang="en-US" sz="2000" dirty="0"/>
              <a:t>If you connect to these </a:t>
            </a:r>
            <a:r>
              <a:rPr lang="en-US" sz="2000" dirty="0" err="1"/>
              <a:t>Wifi</a:t>
            </a:r>
            <a:r>
              <a:rPr lang="en-US" sz="2000" dirty="0"/>
              <a:t> networks:</a:t>
            </a:r>
          </a:p>
          <a:p>
            <a:pPr lvl="1"/>
            <a:r>
              <a:rPr lang="en-US" sz="2000" dirty="0"/>
              <a:t>the username is your UM username followed by @unimaas.nl</a:t>
            </a:r>
            <a:br>
              <a:rPr lang="en-US" sz="2000" dirty="0"/>
            </a:br>
            <a:r>
              <a:rPr lang="en-US" sz="2000" dirty="0"/>
              <a:t>e.g. </a:t>
            </a:r>
            <a:r>
              <a:rPr lang="en-US" sz="2000" dirty="0">
                <a:hlinkClick r:id="rId2"/>
              </a:rPr>
              <a:t>i66778899@unimaas.nl</a:t>
            </a:r>
            <a:endParaRPr lang="en-US" sz="2000" dirty="0"/>
          </a:p>
          <a:p>
            <a:pPr lvl="1"/>
            <a:r>
              <a:rPr lang="en-US" sz="2000" dirty="0"/>
              <a:t>the password is your UM password</a:t>
            </a:r>
          </a:p>
          <a:p>
            <a:r>
              <a:rPr lang="nl-NL" sz="2000" dirty="0" err="1"/>
              <a:t>Visit</a:t>
            </a:r>
            <a:r>
              <a:rPr lang="nl-NL" sz="2000" dirty="0"/>
              <a:t> </a:t>
            </a:r>
            <a:r>
              <a:rPr lang="nl-NL" sz="2000" dirty="0" err="1"/>
              <a:t>any</a:t>
            </a:r>
            <a:r>
              <a:rPr lang="nl-NL" sz="2000" dirty="0"/>
              <a:t> </a:t>
            </a:r>
            <a:r>
              <a:rPr lang="nl-NL" sz="2000" dirty="0" err="1"/>
              <a:t>reception</a:t>
            </a:r>
            <a:r>
              <a:rPr lang="nl-NL" sz="2000" dirty="0"/>
              <a:t> desk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guest</a:t>
            </a:r>
            <a:r>
              <a:rPr lang="nl-NL" sz="2000" dirty="0"/>
              <a:t> Wifi (</a:t>
            </a:r>
            <a:r>
              <a:rPr lang="nl-NL" sz="2000" dirty="0" err="1"/>
              <a:t>Eduroam</a:t>
            </a:r>
            <a:r>
              <a:rPr lang="nl-NL" sz="2000" dirty="0"/>
              <a:t> Visitor Access)</a:t>
            </a:r>
          </a:p>
          <a:p>
            <a:pPr marL="0" indent="0">
              <a:buNone/>
            </a:pPr>
            <a:endParaRPr lang="nl-NL" sz="2000" dirty="0">
              <a:ea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7105FC6-3286-071D-3064-2D6567902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94" y="310753"/>
            <a:ext cx="1008459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3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Email &amp; </a:t>
            </a:r>
            <a:r>
              <a:rPr lang="nl-NL" err="1"/>
              <a:t>Calendar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972000"/>
            <a:ext cx="8507544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dirty="0" err="1"/>
              <a:t>Send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receive</a:t>
            </a:r>
            <a:r>
              <a:rPr lang="nl-NL" sz="2000" dirty="0"/>
              <a:t> email via Outlook Web Access:</a:t>
            </a:r>
            <a:br>
              <a:rPr lang="nl-NL" sz="2000" dirty="0"/>
            </a:br>
            <a:r>
              <a:rPr lang="nl-NL" sz="2000" u="sng" dirty="0">
                <a:hlinkClick r:id="rId2"/>
              </a:rPr>
              <a:t>mail.maastrichtuniversity.nl</a:t>
            </a:r>
            <a:endParaRPr lang="nl-NL" sz="2000" u="sng" dirty="0"/>
          </a:p>
          <a:p>
            <a:r>
              <a:rPr lang="nl-NL" sz="2000" dirty="0" err="1"/>
              <a:t>Find</a:t>
            </a:r>
            <a:r>
              <a:rPr lang="nl-NL" sz="2000" dirty="0"/>
              <a:t> UM employees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students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Outlook </a:t>
            </a:r>
            <a:r>
              <a:rPr lang="nl-NL" sz="2000" dirty="0" err="1"/>
              <a:t>address</a:t>
            </a:r>
            <a:r>
              <a:rPr lang="nl-NL" sz="2000" dirty="0"/>
              <a:t> </a:t>
            </a:r>
            <a:r>
              <a:rPr lang="nl-NL" sz="2000" dirty="0" err="1"/>
              <a:t>book</a:t>
            </a:r>
            <a:endParaRPr lang="nl-NL" sz="2000" dirty="0"/>
          </a:p>
          <a:p>
            <a:r>
              <a:rPr lang="nl-NL" sz="2000" dirty="0" err="1"/>
              <a:t>Configure</a:t>
            </a:r>
            <a:r>
              <a:rPr lang="nl-NL" sz="2000" dirty="0"/>
              <a:t> </a:t>
            </a:r>
            <a:r>
              <a:rPr lang="nl-NL" sz="2000" dirty="0" err="1"/>
              <a:t>your</a:t>
            </a:r>
            <a:r>
              <a:rPr lang="nl-NL" sz="2000" dirty="0"/>
              <a:t> mailbox in </a:t>
            </a:r>
            <a:r>
              <a:rPr lang="nl-NL" sz="2000" dirty="0" err="1"/>
              <a:t>an</a:t>
            </a:r>
            <a:r>
              <a:rPr lang="nl-NL" sz="2000" dirty="0"/>
              <a:t> email app (laptop, mobile device)</a:t>
            </a:r>
          </a:p>
          <a:p>
            <a:r>
              <a:rPr lang="en-US" sz="2000" dirty="0"/>
              <a:t>My Timetable can be linked to your personal digital calendar app:</a:t>
            </a:r>
          </a:p>
          <a:p>
            <a:pPr lvl="1"/>
            <a:r>
              <a:rPr lang="en-US" sz="2000" dirty="0"/>
              <a:t>Microsoft Outlook &amp; Outlook Web Access</a:t>
            </a:r>
          </a:p>
          <a:p>
            <a:pPr lvl="1"/>
            <a:r>
              <a:rPr lang="en-US" sz="2000" dirty="0"/>
              <a:t>Apple calendar</a:t>
            </a:r>
          </a:p>
          <a:p>
            <a:pPr lvl="1"/>
            <a:r>
              <a:rPr lang="en-US" sz="2000" dirty="0"/>
              <a:t>Google calendar</a:t>
            </a:r>
            <a:endParaRPr lang="nl-NL" sz="2000" dirty="0"/>
          </a:p>
        </p:txBody>
      </p:sp>
      <p:pic>
        <p:nvPicPr>
          <p:cNvPr id="5" name="Picture 5" descr="A picture containing electric blue, blue, line, design&#10;&#10;Description automatically generated">
            <a:extLst>
              <a:ext uri="{FF2B5EF4-FFF2-40B4-BE49-F238E27FC236}">
                <a16:creationId xmlns:a16="http://schemas.microsoft.com/office/drawing/2014/main" id="{264C5934-3307-7D85-6B21-22AF17DD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22" y="310753"/>
            <a:ext cx="1050132" cy="77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Software &amp; Applications</a:t>
            </a:r>
            <a:br>
              <a:rPr lang="nl-NL"/>
            </a:b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119691"/>
            <a:ext cx="6912028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dirty="0"/>
              <a:t>Want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 apps like </a:t>
            </a:r>
            <a:r>
              <a:rPr lang="nl-NL" sz="2000" b="1" dirty="0"/>
              <a:t>MS 365</a:t>
            </a:r>
            <a:r>
              <a:rPr lang="nl-NL" sz="2000" dirty="0"/>
              <a:t> on </a:t>
            </a:r>
            <a:r>
              <a:rPr lang="nl-NL" sz="2000" dirty="0" err="1"/>
              <a:t>your</a:t>
            </a:r>
            <a:r>
              <a:rPr lang="nl-NL" sz="2000" dirty="0"/>
              <a:t> </a:t>
            </a:r>
            <a:r>
              <a:rPr lang="nl-NL" sz="2000" dirty="0" err="1"/>
              <a:t>own</a:t>
            </a:r>
            <a:r>
              <a:rPr lang="nl-NL" sz="2000" dirty="0"/>
              <a:t> device? </a:t>
            </a:r>
            <a:r>
              <a:rPr lang="nl-NL" sz="2000" dirty="0" err="1"/>
              <a:t>To</a:t>
            </a:r>
            <a:r>
              <a:rPr lang="nl-NL" sz="2000" dirty="0"/>
              <a:t> download software go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 ICTS </a:t>
            </a:r>
            <a:r>
              <a:rPr lang="nl-NL" sz="2000" dirty="0" err="1"/>
              <a:t>Self-Service</a:t>
            </a:r>
            <a:r>
              <a:rPr lang="nl-NL" sz="2000" dirty="0"/>
              <a:t> Portal</a:t>
            </a:r>
            <a:endParaRPr lang="nl-NL" sz="2000" dirty="0">
              <a:ea typeface="Calibri"/>
            </a:endParaRPr>
          </a:p>
          <a:p>
            <a:r>
              <a:rPr lang="nl-NL" sz="2000" dirty="0"/>
              <a:t>Student Desktop </a:t>
            </a:r>
            <a:r>
              <a:rPr lang="nl-NL" sz="2000" dirty="0" err="1"/>
              <a:t>Anywhere</a:t>
            </a:r>
            <a:r>
              <a:rPr lang="nl-NL" sz="2000" dirty="0"/>
              <a:t> is a virtual desktop environment; access </a:t>
            </a:r>
            <a:r>
              <a:rPr lang="nl-NL" sz="2000" dirty="0" err="1"/>
              <a:t>your</a:t>
            </a:r>
            <a:r>
              <a:rPr lang="nl-NL" sz="2000" dirty="0"/>
              <a:t> Homedrive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certain</a:t>
            </a:r>
            <a:r>
              <a:rPr lang="nl-NL" sz="2000" dirty="0"/>
              <a:t> software (like SPSS) </a:t>
            </a:r>
            <a:r>
              <a:rPr lang="nl-NL" sz="2000" dirty="0" err="1"/>
              <a:t>for</a:t>
            </a:r>
            <a:r>
              <a:rPr lang="nl-NL" sz="2000" dirty="0"/>
              <a:t> free</a:t>
            </a:r>
            <a:endParaRPr lang="nl-NL" sz="2000" dirty="0">
              <a:ea typeface="Calibri"/>
            </a:endParaRP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endParaRPr lang="nl-NL" sz="2000" dirty="0">
              <a:cs typeface="Calibri"/>
            </a:endParaRPr>
          </a:p>
          <a:p>
            <a:pPr marL="0" indent="0">
              <a:buNone/>
            </a:pPr>
            <a:endParaRPr lang="nl-NL" sz="2000" dirty="0">
              <a:ea typeface="Calibri"/>
            </a:endParaRP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36033-94DE-317E-5DF4-3467DB2BC65F}"/>
              </a:ext>
            </a:extLst>
          </p:cNvPr>
          <p:cNvSpPr txBox="1"/>
          <p:nvPr/>
        </p:nvSpPr>
        <p:spPr>
          <a:xfrm>
            <a:off x="710995" y="2575047"/>
            <a:ext cx="6456824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Some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applications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require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an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additional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license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.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Purchase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a 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license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code </a:t>
            </a:r>
            <a:r>
              <a:rPr lang="nl-NL" sz="2000" err="1">
                <a:solidFill>
                  <a:srgbClr val="C00000"/>
                </a:solidFill>
                <a:ea typeface="Calibri"/>
                <a:cs typeface="Calibri"/>
              </a:rPr>
              <a:t>with</a:t>
            </a:r>
            <a:r>
              <a:rPr lang="nl-NL" sz="2000">
                <a:solidFill>
                  <a:srgbClr val="C00000"/>
                </a:solidFill>
                <a:ea typeface="Calibri"/>
                <a:cs typeface="Calibri"/>
              </a:rPr>
              <a:t> a student discount via </a:t>
            </a:r>
            <a:r>
              <a:rPr lang="nl-NL" sz="2000" u="sng">
                <a:solidFill>
                  <a:srgbClr val="C00000"/>
                </a:solidFill>
                <a:ea typeface="Calibri"/>
                <a:cs typeface="Calibri"/>
              </a:rPr>
              <a:t>www.surfspot.nl</a:t>
            </a:r>
            <a:endParaRPr lang="en-US" u="sng">
              <a:solidFill>
                <a:srgbClr val="C00000"/>
              </a:solidFill>
            </a:endParaRPr>
          </a:p>
        </p:txBody>
      </p:sp>
      <p:pic>
        <p:nvPicPr>
          <p:cNvPr id="4" name="Picture 5" descr="A picture containing symbol, electric blue, logo, font&#10;&#10;Description automatically generated">
            <a:extLst>
              <a:ext uri="{FF2B5EF4-FFF2-40B4-BE49-F238E27FC236}">
                <a16:creationId xmlns:a16="http://schemas.microsoft.com/office/drawing/2014/main" id="{4C293D0C-9323-3633-60D5-4E35C2C5B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37" y="309562"/>
            <a:ext cx="1000126" cy="7977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6FC0050-4F70-52FD-ECD3-618871DBD930}"/>
              </a:ext>
            </a:extLst>
          </p:cNvPr>
          <p:cNvGrpSpPr/>
          <p:nvPr/>
        </p:nvGrpSpPr>
        <p:grpSpPr>
          <a:xfrm>
            <a:off x="7451861" y="1377552"/>
            <a:ext cx="1421786" cy="3346847"/>
            <a:chOff x="7451861" y="1377552"/>
            <a:chExt cx="1421786" cy="3346847"/>
          </a:xfrm>
        </p:grpSpPr>
        <p:pic>
          <p:nvPicPr>
            <p:cNvPr id="7" name="Picture 7" descr="Logo&#10;&#10;Description automatically generated">
              <a:extLst>
                <a:ext uri="{FF2B5EF4-FFF2-40B4-BE49-F238E27FC236}">
                  <a16:creationId xmlns:a16="http://schemas.microsoft.com/office/drawing/2014/main" id="{AD32E0FA-56EE-8350-33BA-F3786B711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4751" y="1377552"/>
              <a:ext cx="1158716" cy="33468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E9B404-C77C-2A0E-6C91-23CD08FE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1861" y="2787620"/>
              <a:ext cx="1421786" cy="79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29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Print, copy &amp;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72000"/>
            <a:ext cx="8372519" cy="33338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 b="1" err="1"/>
              <a:t>MyCampusprint</a:t>
            </a:r>
            <a:r>
              <a:rPr lang="nl-NL" sz="2000"/>
              <a:t> is </a:t>
            </a:r>
            <a:r>
              <a:rPr lang="nl-NL" sz="2000" err="1"/>
              <a:t>managed</a:t>
            </a:r>
            <a:r>
              <a:rPr lang="nl-NL" sz="2000"/>
              <a:t> </a:t>
            </a:r>
            <a:r>
              <a:rPr lang="nl-NL" sz="2000" err="1"/>
              <a:t>and</a:t>
            </a:r>
            <a:r>
              <a:rPr lang="nl-NL" sz="2000"/>
              <a:t> </a:t>
            </a:r>
            <a:r>
              <a:rPr lang="nl-NL" sz="2000" err="1"/>
              <a:t>supported</a:t>
            </a:r>
            <a:r>
              <a:rPr lang="nl-NL" sz="2000"/>
              <a:t> </a:t>
            </a:r>
            <a:r>
              <a:rPr lang="nl-NL" sz="2000" err="1"/>
              <a:t>by</a:t>
            </a:r>
            <a:r>
              <a:rPr lang="nl-NL" sz="2000"/>
              <a:t> Canon</a:t>
            </a:r>
          </a:p>
          <a:p>
            <a:r>
              <a:rPr lang="nl-NL" sz="2000"/>
              <a:t>Multiple </a:t>
            </a:r>
            <a:r>
              <a:rPr lang="nl-NL" sz="2000" err="1"/>
              <a:t>ways</a:t>
            </a:r>
            <a:r>
              <a:rPr lang="nl-NL" sz="2000"/>
              <a:t> </a:t>
            </a:r>
            <a:r>
              <a:rPr lang="nl-NL" sz="2000" err="1"/>
              <a:t>to</a:t>
            </a:r>
            <a:r>
              <a:rPr lang="nl-NL" sz="2000"/>
              <a:t> print:</a:t>
            </a:r>
            <a:endParaRPr lang="nl-NL" sz="2000">
              <a:ea typeface="Calibri"/>
            </a:endParaRPr>
          </a:p>
          <a:p>
            <a:pPr lvl="1"/>
            <a:r>
              <a:rPr lang="nl-NL" sz="1800" b="1"/>
              <a:t>Print portal</a:t>
            </a:r>
            <a:r>
              <a:rPr lang="nl-NL" sz="1800"/>
              <a:t> - </a:t>
            </a:r>
            <a:r>
              <a:rPr lang="nl-NL" sz="1800" u="sng">
                <a:solidFill>
                  <a:srgbClr val="0070C0"/>
                </a:solidFill>
              </a:rPr>
              <a:t>print.maastrichtuniversity.nl</a:t>
            </a:r>
            <a:endParaRPr lang="nl-NL" sz="1800" u="sng">
              <a:solidFill>
                <a:srgbClr val="0070C0"/>
              </a:solidFill>
              <a:ea typeface="Calibri"/>
            </a:endParaRPr>
          </a:p>
          <a:p>
            <a:pPr lvl="1"/>
            <a:r>
              <a:rPr lang="nl-NL" sz="1800" b="1"/>
              <a:t>Campus Print app</a:t>
            </a:r>
            <a:r>
              <a:rPr lang="nl-NL" sz="1800"/>
              <a:t> </a:t>
            </a:r>
            <a:r>
              <a:rPr lang="nl-NL" sz="1800" err="1"/>
              <a:t>for</a:t>
            </a:r>
            <a:r>
              <a:rPr lang="nl-NL" sz="1800"/>
              <a:t> iOS </a:t>
            </a:r>
            <a:r>
              <a:rPr lang="nl-NL" sz="1800" err="1"/>
              <a:t>and</a:t>
            </a:r>
            <a:r>
              <a:rPr lang="nl-NL" sz="1800"/>
              <a:t> Android</a:t>
            </a:r>
            <a:endParaRPr lang="nl-NL" sz="1800" b="1">
              <a:ea typeface="Calibri"/>
            </a:endParaRPr>
          </a:p>
          <a:p>
            <a:pPr lvl="1"/>
            <a:r>
              <a:rPr lang="nl-NL" sz="1800" b="1" err="1"/>
              <a:t>UM_Printer</a:t>
            </a:r>
            <a:r>
              <a:rPr lang="nl-NL" sz="1800"/>
              <a:t> on Student Desktop (</a:t>
            </a:r>
            <a:r>
              <a:rPr lang="nl-NL" sz="1800" err="1"/>
              <a:t>Anywhere</a:t>
            </a:r>
            <a:r>
              <a:rPr lang="nl-NL" sz="1800"/>
              <a:t>) or </a:t>
            </a:r>
            <a:r>
              <a:rPr lang="nl-NL" sz="1800" err="1"/>
              <a:t>install</a:t>
            </a:r>
            <a:r>
              <a:rPr lang="nl-NL" sz="1800"/>
              <a:t> </a:t>
            </a:r>
            <a:r>
              <a:rPr lang="nl-NL" sz="1800" err="1"/>
              <a:t>the</a:t>
            </a:r>
            <a:r>
              <a:rPr lang="nl-NL" sz="1800"/>
              <a:t> UM Internet Printer on </a:t>
            </a:r>
            <a:r>
              <a:rPr lang="nl-NL" sz="1800" err="1"/>
              <a:t>your</a:t>
            </a:r>
            <a:r>
              <a:rPr lang="nl-NL" sz="1800"/>
              <a:t> </a:t>
            </a:r>
            <a:r>
              <a:rPr lang="nl-NL" sz="1800" err="1"/>
              <a:t>own</a:t>
            </a:r>
            <a:r>
              <a:rPr lang="nl-NL" sz="1800"/>
              <a:t> device</a:t>
            </a:r>
            <a:endParaRPr lang="nl-NL" sz="1800">
              <a:ea typeface="Calibri"/>
            </a:endParaRPr>
          </a:p>
          <a:p>
            <a:r>
              <a:rPr lang="nl-NL" sz="2000">
                <a:cs typeface="Calibri"/>
              </a:rPr>
              <a:t>Print jobs </a:t>
            </a:r>
            <a:r>
              <a:rPr lang="nl-NL" sz="2000" err="1">
                <a:cs typeface="Calibri"/>
              </a:rPr>
              <a:t>can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be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collected</a:t>
            </a:r>
            <a:r>
              <a:rPr lang="nl-NL" sz="2000">
                <a:cs typeface="Calibri"/>
              </a:rPr>
              <a:t> at </a:t>
            </a:r>
            <a:r>
              <a:rPr lang="nl-NL" sz="2000" b="1" err="1">
                <a:cs typeface="Calibri"/>
              </a:rPr>
              <a:t>any</a:t>
            </a:r>
            <a:r>
              <a:rPr lang="nl-NL" sz="2000">
                <a:cs typeface="Calibri"/>
              </a:rPr>
              <a:t> printer ("Follow </a:t>
            </a:r>
            <a:r>
              <a:rPr lang="nl-NL" sz="2000" err="1">
                <a:cs typeface="Calibri"/>
              </a:rPr>
              <a:t>you</a:t>
            </a:r>
            <a:r>
              <a:rPr lang="nl-NL" sz="2000">
                <a:cs typeface="Calibri"/>
              </a:rPr>
              <a:t> queue")</a:t>
            </a:r>
            <a:endParaRPr lang="nl-NL" sz="2000"/>
          </a:p>
          <a:p>
            <a:r>
              <a:rPr lang="nl-NL" sz="2000" err="1">
                <a:cs typeface="Calibri"/>
              </a:rPr>
              <a:t>Pay</a:t>
            </a:r>
            <a:r>
              <a:rPr lang="nl-NL" sz="2000">
                <a:cs typeface="Calibri"/>
              </a:rPr>
              <a:t> </a:t>
            </a:r>
            <a:r>
              <a:rPr lang="nl-NL" sz="2000" err="1">
                <a:cs typeface="Calibri"/>
              </a:rPr>
              <a:t>with</a:t>
            </a:r>
            <a:r>
              <a:rPr lang="nl-NL" sz="2000">
                <a:cs typeface="Calibri"/>
              </a:rPr>
              <a:t> </a:t>
            </a:r>
            <a:r>
              <a:rPr lang="nl-NL" sz="2000" err="1">
                <a:cs typeface="Calibri"/>
              </a:rPr>
              <a:t>your</a:t>
            </a:r>
            <a:r>
              <a:rPr lang="nl-NL" sz="2000">
                <a:cs typeface="Calibri"/>
              </a:rPr>
              <a:t> </a:t>
            </a:r>
            <a:r>
              <a:rPr lang="nl-NL" sz="2000" b="1" err="1">
                <a:cs typeface="Calibri"/>
              </a:rPr>
              <a:t>UMcard</a:t>
            </a:r>
            <a:endParaRPr lang="nl-NL" sz="2000" b="1">
              <a:cs typeface="Calibri"/>
            </a:endParaRPr>
          </a:p>
          <a:p>
            <a:r>
              <a:rPr lang="nl-NL" sz="2000"/>
              <a:t>Scans are free of charge</a:t>
            </a:r>
            <a:endParaRPr lang="nl-NL" sz="2000">
              <a:ea typeface="Calibri"/>
            </a:endParaRPr>
          </a:p>
          <a:p>
            <a:r>
              <a:rPr lang="nl-NL" sz="2000" err="1">
                <a:cs typeface="Calibri"/>
              </a:rPr>
              <a:t>Visit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the</a:t>
            </a:r>
            <a:r>
              <a:rPr lang="nl-NL" sz="2000">
                <a:cs typeface="Calibri"/>
              </a:rPr>
              <a:t> </a:t>
            </a:r>
            <a:r>
              <a:rPr lang="nl-NL" sz="2000" b="1">
                <a:cs typeface="Calibri"/>
              </a:rPr>
              <a:t>Canon shops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for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custom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printing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and</a:t>
            </a:r>
            <a:r>
              <a:rPr lang="nl-NL" sz="2000">
                <a:cs typeface="Calibri"/>
              </a:rPr>
              <a:t> </a:t>
            </a:r>
            <a:r>
              <a:rPr lang="nl-NL" sz="2000" err="1">
                <a:cs typeface="Calibri"/>
              </a:rPr>
              <a:t>supplies</a:t>
            </a:r>
            <a:r>
              <a:rPr lang="nl-NL" sz="2000">
                <a:cs typeface="Calibri"/>
              </a:rPr>
              <a:t> @Inner City </a:t>
            </a:r>
            <a:r>
              <a:rPr lang="nl-NL" sz="2000" err="1">
                <a:cs typeface="Calibri"/>
              </a:rPr>
              <a:t>and</a:t>
            </a:r>
            <a:r>
              <a:rPr lang="nl-NL" sz="2000">
                <a:cs typeface="Calibri"/>
              </a:rPr>
              <a:t> </a:t>
            </a:r>
            <a:r>
              <a:rPr lang="nl-NL" sz="2000" err="1">
                <a:cs typeface="Calibri"/>
              </a:rPr>
              <a:t>Randwyck</a:t>
            </a:r>
            <a:r>
              <a:rPr lang="nl-NL" sz="2000">
                <a:cs typeface="Calibri"/>
              </a:rPr>
              <a:t> </a:t>
            </a:r>
            <a:r>
              <a:rPr lang="nl-NL" sz="2000" err="1">
                <a:cs typeface="Calibri"/>
              </a:rPr>
              <a:t>library</a:t>
            </a:r>
            <a:br>
              <a:rPr lang="nl-NL" sz="2000">
                <a:cs typeface="Calibri"/>
              </a:rPr>
            </a:br>
            <a:endParaRPr lang="nl-NL" sz="2000">
              <a:ea typeface="Calibri"/>
              <a:cs typeface="Calibri"/>
            </a:endParaRPr>
          </a:p>
          <a:p>
            <a:pPr marL="358775" lvl="1" indent="0">
              <a:buNone/>
            </a:pPr>
            <a:endParaRPr lang="nl-NL" sz="1600">
              <a:cs typeface="Calibri"/>
            </a:endParaRPr>
          </a:p>
        </p:txBody>
      </p:sp>
      <p:pic>
        <p:nvPicPr>
          <p:cNvPr id="4" name="Picture 4" descr="A picture containing symbol, logo, font, electric blue&#10;&#10;Description automatically generated">
            <a:extLst>
              <a:ext uri="{FF2B5EF4-FFF2-40B4-BE49-F238E27FC236}">
                <a16:creationId xmlns:a16="http://schemas.microsoft.com/office/drawing/2014/main" id="{7E79C22B-8165-120E-EC87-F6BA4E85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11" y="350044"/>
            <a:ext cx="972743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8749"/>
            <a:ext cx="8326799" cy="567000"/>
          </a:xfrm>
        </p:spPr>
        <p:txBody>
          <a:bodyPr/>
          <a:lstStyle/>
          <a:p>
            <a:r>
              <a:rPr lang="nl-NL"/>
              <a:t>Data Storage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999" y="752914"/>
            <a:ext cx="671280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C00000"/>
                </a:solidFill>
                <a:cs typeface="Calibri"/>
              </a:rPr>
              <a:t>IMPORTANT: Files stored on your laptop cannot be recovered in case your hard drive crashes! Instead, use your </a:t>
            </a:r>
            <a:r>
              <a:rPr lang="en-US" b="1" err="1">
                <a:solidFill>
                  <a:srgbClr val="C00000"/>
                </a:solidFill>
                <a:cs typeface="Calibri"/>
              </a:rPr>
              <a:t>Homedrive</a:t>
            </a:r>
            <a:r>
              <a:rPr lang="en-US" b="1">
                <a:solidFill>
                  <a:srgbClr val="C00000"/>
                </a:solidFill>
                <a:cs typeface="Calibri"/>
              </a:rPr>
              <a:t> or </a:t>
            </a:r>
            <a:r>
              <a:rPr lang="en-US" b="1" err="1">
                <a:solidFill>
                  <a:srgbClr val="C00000"/>
                </a:solidFill>
                <a:cs typeface="Calibri"/>
              </a:rPr>
              <a:t>SURFdrive</a:t>
            </a:r>
            <a:endParaRPr lang="en-US" b="1" err="1">
              <a:solidFill>
                <a:srgbClr val="C00000"/>
              </a:solidFill>
              <a:ea typeface="Calibri"/>
              <a:cs typeface="Calibri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165626"/>
              </p:ext>
            </p:extLst>
          </p:nvPr>
        </p:nvGraphicFramePr>
        <p:xfrm>
          <a:off x="359997" y="1504853"/>
          <a:ext cx="8683415" cy="3474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476">
                  <a:extLst>
                    <a:ext uri="{9D8B030D-6E8A-4147-A177-3AD203B41FA5}">
                      <a16:colId xmlns:a16="http://schemas.microsoft.com/office/drawing/2014/main" val="4208057124"/>
                    </a:ext>
                  </a:extLst>
                </a:gridCol>
                <a:gridCol w="4732020">
                  <a:extLst>
                    <a:ext uri="{9D8B030D-6E8A-4147-A177-3AD203B41FA5}">
                      <a16:colId xmlns:a16="http://schemas.microsoft.com/office/drawing/2014/main" val="4166361885"/>
                    </a:ext>
                  </a:extLst>
                </a:gridCol>
                <a:gridCol w="2350919">
                  <a:extLst>
                    <a:ext uri="{9D8B030D-6E8A-4147-A177-3AD203B41FA5}">
                      <a16:colId xmlns:a16="http://schemas.microsoft.com/office/drawing/2014/main" val="3932464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600"/>
                        <a:t>UM Homedrive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Store personal files on a UM </a:t>
                      </a:r>
                      <a:r>
                        <a:rPr lang="nl-NL" sz="1400" err="1"/>
                        <a:t>network</a:t>
                      </a:r>
                      <a:r>
                        <a:rPr lang="nl-NL" sz="1400"/>
                        <a:t> drive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baseline="0" noProof="0">
                          <a:solidFill>
                            <a:srgbClr val="001C3D"/>
                          </a:solidFill>
                          <a:latin typeface="Calibri"/>
                        </a:rPr>
                        <a:t>✔ Available to all students</a:t>
                      </a:r>
                    </a:p>
                    <a:p>
                      <a:r>
                        <a:rPr lang="en-US" sz="1200" b="0"/>
                        <a:t>✔ Hosted on the UM network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kern="1200" noProof="0">
                          <a:solidFill>
                            <a:srgbClr val="001C3D"/>
                          </a:solidFill>
                          <a:latin typeface="Calibri"/>
                        </a:rPr>
                        <a:t>✔ </a:t>
                      </a:r>
                      <a:r>
                        <a:rPr lang="nl-NL" sz="1200" b="0" kern="1200" err="1"/>
                        <a:t>Accessible</a:t>
                      </a:r>
                      <a:r>
                        <a:rPr lang="nl-NL" sz="1200" b="0" kern="1200"/>
                        <a:t> via Student Desktop (</a:t>
                      </a:r>
                      <a:r>
                        <a:rPr lang="nl-NL" sz="1200" b="0" kern="1200" err="1"/>
                        <a:t>Anywhere</a:t>
                      </a:r>
                      <a:r>
                        <a:rPr lang="nl-NL" sz="1200" b="0" kern="1200"/>
                        <a:t>)</a:t>
                      </a:r>
                      <a:endParaRPr lang="nl-NL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kern="1200" noProof="0">
                          <a:solidFill>
                            <a:srgbClr val="001C3D"/>
                          </a:solidFill>
                          <a:latin typeface="Calibri"/>
                        </a:rPr>
                        <a:t>✔ </a:t>
                      </a:r>
                      <a:r>
                        <a:rPr lang="nl-NL" sz="1200" b="0" kern="1200" err="1"/>
                        <a:t>Backups</a:t>
                      </a:r>
                      <a:r>
                        <a:rPr lang="nl-NL" sz="1200" b="0" kern="1200"/>
                        <a:t> made 24/7 </a:t>
                      </a:r>
                      <a:r>
                        <a:rPr lang="nl-NL" sz="1200" b="0" kern="1200" err="1"/>
                        <a:t>every</a:t>
                      </a:r>
                      <a:r>
                        <a:rPr lang="nl-NL" sz="1200" b="0" kern="1200"/>
                        <a:t> </a:t>
                      </a:r>
                      <a:r>
                        <a:rPr lang="nl-NL" sz="1200" b="0" kern="1200" err="1"/>
                        <a:t>hour</a:t>
                      </a:r>
                      <a:endParaRPr lang="nl-NL" sz="1200" b="0" kern="1200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kern="1200" noProof="0">
                          <a:solidFill>
                            <a:srgbClr val="001C3D"/>
                          </a:solidFill>
                          <a:latin typeface="Calibri"/>
                        </a:rPr>
                        <a:t>✔ Recover previous versions easily yourself</a:t>
                      </a:r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u="sng" kern="120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5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err="1"/>
                        <a:t>SURFdrive</a:t>
                      </a:r>
                      <a:endParaRPr lang="nl-NL" sz="1600" b="1"/>
                    </a:p>
                    <a:p>
                      <a:endParaRPr lang="nl-NL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Store and share your files securely in the cloud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/>
                        <a:t>✔ </a:t>
                      </a:r>
                      <a:r>
                        <a:rPr lang="en-US" sz="1200" kern="1200"/>
                        <a:t>Secure file sharing within education and research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✔ O</a:t>
                      </a:r>
                      <a:r>
                        <a:rPr lang="en-US" sz="1200" kern="1200"/>
                        <a:t>ffline synchronization; always have your files at your fingertips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✔ D</a:t>
                      </a:r>
                      <a:r>
                        <a:rPr lang="en-US" sz="1200" kern="1200"/>
                        <a:t>ocument sharing with guest users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✔ O</a:t>
                      </a:r>
                      <a:r>
                        <a:rPr lang="en-US" sz="1200" kern="1200"/>
                        <a:t>ptimization for use with smartphone and/or tablet</a:t>
                      </a:r>
                    </a:p>
                    <a:p>
                      <a:pPr lvl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err="1">
                          <a:solidFill>
                            <a:srgbClr val="FF0000"/>
                          </a:solidFill>
                        </a:rPr>
                        <a:t>SURFdrive</a:t>
                      </a:r>
                      <a:r>
                        <a:rPr lang="en-US" sz="1200" b="1" kern="1200">
                          <a:solidFill>
                            <a:srgbClr val="FF0000"/>
                          </a:solidFill>
                        </a:rPr>
                        <a:t> access needs to be requested via the ICTS Self-Service Portal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21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err="1"/>
                        <a:t>SURFfilesender</a:t>
                      </a:r>
                      <a:endParaRPr lang="nl-NL" sz="1600" b="1"/>
                    </a:p>
                    <a:p>
                      <a:endParaRPr lang="nl-NL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Send and receive files quickly, securely &amp; easily</a:t>
                      </a:r>
                    </a:p>
                    <a:p>
                      <a:r>
                        <a:rPr lang="en-US" sz="1200"/>
                        <a:t>✔ Send large files  </a:t>
                      </a:r>
                    </a:p>
                    <a:p>
                      <a:r>
                        <a:rPr lang="en-US" sz="1200"/>
                        <a:t>✔ Free for you as a user  </a:t>
                      </a:r>
                    </a:p>
                    <a:p>
                      <a:r>
                        <a:rPr lang="en-US" sz="1200"/>
                        <a:t>✔ Sent via Dutch servers  </a:t>
                      </a:r>
                    </a:p>
                    <a:p>
                      <a:r>
                        <a:rPr lang="en-US" sz="1200"/>
                        <a:t>✔ End-to-end encryption </a:t>
                      </a:r>
                      <a:endParaRPr lang="nl-NL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u="sng" kern="120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248247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9FB22A84-FA27-38DF-DDAF-04A0C1A7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69" y="288131"/>
            <a:ext cx="1009651" cy="7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9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FEA5-12ED-D0D3-4CAD-965EEC76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</a:rPr>
              <a:t>ICTS Self-Service Portal - start your journey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CC2B-CD61-E4C3-7DC6-6F430AC5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747047"/>
            <a:ext cx="6971007" cy="50676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US" sz="2000">
              <a:ea typeface="Calibri"/>
            </a:endParaRPr>
          </a:p>
          <a:p>
            <a:endParaRPr lang="en-US" sz="2000">
              <a:ea typeface="Calibri"/>
            </a:endParaRPr>
          </a:p>
        </p:txBody>
      </p:sp>
      <p:pic>
        <p:nvPicPr>
          <p:cNvPr id="4" name="Picture 4" descr="A picture containing text, screenshot, diagram, design&#10;&#10;Description automatically generated">
            <a:extLst>
              <a:ext uri="{FF2B5EF4-FFF2-40B4-BE49-F238E27FC236}">
                <a16:creationId xmlns:a16="http://schemas.microsoft.com/office/drawing/2014/main" id="{36F9A3A2-A77B-E95A-3FE2-B1E87435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6" y="865868"/>
            <a:ext cx="3355750" cy="3305083"/>
          </a:xfrm>
          <a:prstGeom prst="rect">
            <a:avLst/>
          </a:prstGeom>
        </p:spPr>
      </p:pic>
      <p:pic>
        <p:nvPicPr>
          <p:cNvPr id="5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E8750CF-9F23-A59A-FA55-C7435EE2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59" y="1356074"/>
            <a:ext cx="2118360" cy="2101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0EB23-29EE-C322-CAB3-C62ADC3CD83A}"/>
              </a:ext>
            </a:extLst>
          </p:cNvPr>
          <p:cNvSpPr txBox="1"/>
          <p:nvPr/>
        </p:nvSpPr>
        <p:spPr>
          <a:xfrm>
            <a:off x="3479636" y="4219923"/>
            <a:ext cx="5554282" cy="3615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cs typeface="Calibri"/>
              </a:rPr>
              <a:t>Scan QR code or visit </a:t>
            </a:r>
            <a:r>
              <a:rPr lang="en-US" sz="1700">
                <a:cs typeface="Calibri"/>
                <a:hlinkClick r:id="rId4"/>
              </a:rPr>
              <a:t>servicedesk.icts.maastrichtuniversity.nl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8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39" y="0"/>
            <a:ext cx="91521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0613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642d7-47d8-4b99-ba11-bb22646a51c1">
      <Terms xmlns="http://schemas.microsoft.com/office/infopath/2007/PartnerControls"/>
    </lcf76f155ced4ddcb4097134ff3c332f>
    <TaxCatchAll xmlns="e5094c2b-1480-4d67-ae28-ab1b4647ab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BF2411FC92141BFC8AFBED573FB57" ma:contentTypeVersion="15" ma:contentTypeDescription="Create a new document." ma:contentTypeScope="" ma:versionID="c803b1130c26cec5c6fc431076c1bcc5">
  <xsd:schema xmlns:xsd="http://www.w3.org/2001/XMLSchema" xmlns:xs="http://www.w3.org/2001/XMLSchema" xmlns:p="http://schemas.microsoft.com/office/2006/metadata/properties" xmlns:ns2="e96642d7-47d8-4b99-ba11-bb22646a51c1" xmlns:ns3="e5094c2b-1480-4d67-ae28-ab1b4647abb4" targetNamespace="http://schemas.microsoft.com/office/2006/metadata/properties" ma:root="true" ma:fieldsID="95be35ca35119c062916dc8ebd470be0" ns2:_="" ns3:_="">
    <xsd:import namespace="e96642d7-47d8-4b99-ba11-bb22646a51c1"/>
    <xsd:import namespace="e5094c2b-1480-4d67-ae28-ab1b4647a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642d7-47d8-4b99-ba11-bb22646a5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e7061f6-de73-44c7-bfdb-4de9ff9c1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4c2b-1480-4d67-ae28-ab1b4647abb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8a8ff2c-779c-48e7-8e2e-7e91f7b5c8e5}" ma:internalName="TaxCatchAll" ma:showField="CatchAllData" ma:web="e5094c2b-1480-4d67-ae28-ab1b4647a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17C6F-31AA-47F2-987B-0ED443799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8FF98-F311-4104-AD00-19C9FE38553C}">
  <ds:schemaRefs>
    <ds:schemaRef ds:uri="http://purl.org/dc/elements/1.1/"/>
    <ds:schemaRef ds:uri="http://schemas.microsoft.com/office/2006/metadata/properties"/>
    <ds:schemaRef ds:uri="e5094c2b-1480-4d67-ae28-ab1b4647abb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96642d7-47d8-4b99-ba11-bb22646a51c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F17147-EBDE-4619-8685-2CCDC6ECA25D}">
  <ds:schemaRefs>
    <ds:schemaRef ds:uri="e5094c2b-1480-4d67-ae28-ab1b4647abb4"/>
    <ds:schemaRef ds:uri="e96642d7-47d8-4b99-ba11-bb22646a51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584</Words>
  <Application>Microsoft Office PowerPoint</Application>
  <PresentationFormat>On-screen Show (16:9)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Grande</vt:lpstr>
      <vt:lpstr>Maastricht University</vt:lpstr>
      <vt:lpstr>IT Support by ICTS Introduction IT services</vt:lpstr>
      <vt:lpstr>Account &amp; MFA</vt:lpstr>
      <vt:lpstr>Wifi</vt:lpstr>
      <vt:lpstr>Email &amp; Calendar</vt:lpstr>
      <vt:lpstr>Software &amp; Applications </vt:lpstr>
      <vt:lpstr>Print, copy &amp; scan</vt:lpstr>
      <vt:lpstr>Data Storage</vt:lpstr>
      <vt:lpstr>ICTS Self-Service Portal - start your journey now</vt:lpstr>
      <vt:lpstr>PowerPoint Presentation</vt:lpstr>
    </vt:vector>
  </TitlesOfParts>
  <Company>Zuiderlicht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Lennertz</dc:creator>
  <cp:lastModifiedBy>Bleize, Roel (ICTS)</cp:lastModifiedBy>
  <cp:revision>2</cp:revision>
  <cp:lastPrinted>2016-01-22T13:02:05Z</cp:lastPrinted>
  <dcterms:created xsi:type="dcterms:W3CDTF">2016-01-20T13:07:02Z</dcterms:created>
  <dcterms:modified xsi:type="dcterms:W3CDTF">2024-04-29T12:09:11Z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0x010100454BF2411FC92141BFC8AFBED573FB57</vt:lpwstr>
  </property>
  <property fmtid="{D5CDD505-2E9C-101B-9397-08002B2CF9AE}" pid="3" name="MediaServiceImageTags">
    <vt:lpwstr/>
  </property>
</Properties>
</file>