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91" r:id="rId3"/>
    <p:sldMasterId id="2147483705" r:id="rId4"/>
    <p:sldMasterId id="2147483718" r:id="rId5"/>
    <p:sldMasterId id="2147483750" r:id="rId6"/>
    <p:sldMasterId id="2147483782" r:id="rId7"/>
    <p:sldMasterId id="2147483814" r:id="rId8"/>
    <p:sldMasterId id="2147483846" r:id="rId9"/>
    <p:sldMasterId id="2147483878" r:id="rId10"/>
  </p:sldMasterIdLst>
  <p:notesMasterIdLst>
    <p:notesMasterId r:id="rId53"/>
  </p:notesMasterIdLst>
  <p:handoutMasterIdLst>
    <p:handoutMasterId r:id="rId54"/>
  </p:handoutMasterIdLst>
  <p:sldIdLst>
    <p:sldId id="262" r:id="rId11"/>
    <p:sldId id="289" r:id="rId12"/>
    <p:sldId id="290" r:id="rId13"/>
    <p:sldId id="273" r:id="rId14"/>
    <p:sldId id="274" r:id="rId15"/>
    <p:sldId id="291"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11" r:id="rId33"/>
    <p:sldId id="312" r:id="rId34"/>
    <p:sldId id="313" r:id="rId35"/>
    <p:sldId id="314" r:id="rId36"/>
    <p:sldId id="315" r:id="rId37"/>
    <p:sldId id="316" r:id="rId38"/>
    <p:sldId id="317" r:id="rId39"/>
    <p:sldId id="319" r:id="rId40"/>
    <p:sldId id="320" r:id="rId41"/>
    <p:sldId id="321" r:id="rId42"/>
    <p:sldId id="322" r:id="rId43"/>
    <p:sldId id="323" r:id="rId44"/>
    <p:sldId id="324" r:id="rId45"/>
    <p:sldId id="325" r:id="rId46"/>
    <p:sldId id="326" r:id="rId47"/>
    <p:sldId id="327" r:id="rId48"/>
    <p:sldId id="328" r:id="rId49"/>
    <p:sldId id="329" r:id="rId50"/>
    <p:sldId id="281" r:id="rId51"/>
    <p:sldId id="271" r:id="rId52"/>
  </p:sldIdLst>
  <p:sldSz cx="9144000" cy="5143500" type="screen16x9"/>
  <p:notesSz cx="9144000" cy="6858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yx, Inge (FACBURFHML)" initials="DI(" lastIdx="1" clrIdx="0">
    <p:extLst>
      <p:ext uri="{19B8F6BF-5375-455C-9EA6-DF929625EA0E}">
        <p15:presenceInfo xmlns:p15="http://schemas.microsoft.com/office/powerpoint/2012/main" userId="S-1-5-21-1572361299-1184395705-1606240830-8551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2" autoAdjust="0"/>
    <p:restoredTop sz="87546" autoAdjust="0"/>
  </p:normalViewPr>
  <p:slideViewPr>
    <p:cSldViewPr snapToGrid="0" snapToObjects="1">
      <p:cViewPr varScale="1">
        <p:scale>
          <a:sx n="83" d="100"/>
          <a:sy n="83" d="100"/>
        </p:scale>
        <p:origin x="144" y="82"/>
      </p:cViewPr>
      <p:guideLst>
        <p:guide orient="horz" pos="2160"/>
        <p:guide pos="2880"/>
        <p:guide orient="horz" pos="16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374ED9-AC47-4BE1-9C2A-85F85DC440DE}" type="doc">
      <dgm:prSet loTypeId="urn:microsoft.com/office/officeart/2005/8/layout/default" loCatId="list" qsTypeId="urn:microsoft.com/office/officeart/2005/8/quickstyle/simple3" qsCatId="simple" csTypeId="urn:microsoft.com/office/officeart/2005/8/colors/accent0_1" csCatId="mainScheme" phldr="1"/>
      <dgm:spPr/>
      <dgm:t>
        <a:bodyPr/>
        <a:lstStyle/>
        <a:p>
          <a:endParaRPr lang="en-GB"/>
        </a:p>
      </dgm:t>
    </dgm:pt>
    <dgm:pt modelId="{8E1371F1-E99E-4A78-990A-41503DA26488}">
      <dgm:prSet phldrT="[Text]"/>
      <dgm:spPr>
        <a:ln w="28575">
          <a:solidFill>
            <a:schemeClr val="tx2"/>
          </a:solidFill>
        </a:ln>
      </dgm:spPr>
      <dgm:t>
        <a:bodyPr/>
        <a:lstStyle/>
        <a:p>
          <a:r>
            <a:rPr lang="nl-NL" dirty="0"/>
            <a:t>The Lego® bricks of life</a:t>
          </a:r>
          <a:endParaRPr lang="en-US" dirty="0"/>
        </a:p>
      </dgm:t>
    </dgm:pt>
    <dgm:pt modelId="{A557299E-B6CE-47D8-B4AF-3700C84BEB7F}" type="parTrans" cxnId="{A1066FF1-2458-4E42-804A-45EF2EEB5DE0}">
      <dgm:prSet/>
      <dgm:spPr/>
      <dgm:t>
        <a:bodyPr/>
        <a:lstStyle/>
        <a:p>
          <a:endParaRPr lang="en-GB"/>
        </a:p>
      </dgm:t>
    </dgm:pt>
    <dgm:pt modelId="{D70DEEA8-6FE5-4658-8206-CD8A8A1389E0}" type="sibTrans" cxnId="{A1066FF1-2458-4E42-804A-45EF2EEB5DE0}">
      <dgm:prSet/>
      <dgm:spPr/>
      <dgm:t>
        <a:bodyPr/>
        <a:lstStyle/>
        <a:p>
          <a:endParaRPr lang="en-GB"/>
        </a:p>
      </dgm:t>
    </dgm:pt>
    <dgm:pt modelId="{FE6C7EE1-E3F5-4EDC-BEEB-E103ACC6FAAD}">
      <dgm:prSet phldrT="[Text]"/>
      <dgm:spPr>
        <a:ln w="28575">
          <a:solidFill>
            <a:schemeClr val="tx2"/>
          </a:solidFill>
        </a:ln>
      </dgm:spPr>
      <dgm:t>
        <a:bodyPr/>
        <a:lstStyle/>
        <a:p>
          <a:r>
            <a:rPr lang="en-US" dirty="0"/>
            <a:t>Homeostasis and organ systems</a:t>
          </a:r>
          <a:endParaRPr lang="en-GB" dirty="0"/>
        </a:p>
      </dgm:t>
    </dgm:pt>
    <dgm:pt modelId="{F798D06C-F1E1-4AFF-AE84-13FF2D55261C}" type="parTrans" cxnId="{A02E2F2E-72C7-4C6B-90E6-2DE85D87C419}">
      <dgm:prSet/>
      <dgm:spPr/>
      <dgm:t>
        <a:bodyPr/>
        <a:lstStyle/>
        <a:p>
          <a:endParaRPr lang="en-GB"/>
        </a:p>
      </dgm:t>
    </dgm:pt>
    <dgm:pt modelId="{57515FA7-BF56-483F-BCE7-1E9CA769F89A}" type="sibTrans" cxnId="{A02E2F2E-72C7-4C6B-90E6-2DE85D87C419}">
      <dgm:prSet/>
      <dgm:spPr/>
      <dgm:t>
        <a:bodyPr/>
        <a:lstStyle/>
        <a:p>
          <a:endParaRPr lang="en-GB"/>
        </a:p>
      </dgm:t>
    </dgm:pt>
    <dgm:pt modelId="{DD5A83D8-33EE-4146-B142-D4233A4CCEBA}" type="pres">
      <dgm:prSet presAssocID="{F4374ED9-AC47-4BE1-9C2A-85F85DC440DE}" presName="diagram" presStyleCnt="0">
        <dgm:presLayoutVars>
          <dgm:dir/>
          <dgm:resizeHandles val="exact"/>
        </dgm:presLayoutVars>
      </dgm:prSet>
      <dgm:spPr/>
      <dgm:t>
        <a:bodyPr/>
        <a:lstStyle/>
        <a:p>
          <a:endParaRPr lang="en-US"/>
        </a:p>
      </dgm:t>
    </dgm:pt>
    <dgm:pt modelId="{CE8EB841-9686-422C-A6BD-6AFF0D083651}" type="pres">
      <dgm:prSet presAssocID="{8E1371F1-E99E-4A78-990A-41503DA26488}" presName="node" presStyleLbl="node1" presStyleIdx="0" presStyleCnt="2" custScaleY="218097" custLinFactNeighborX="-53785" custLinFactNeighborY="10219">
        <dgm:presLayoutVars>
          <dgm:bulletEnabled val="1"/>
        </dgm:presLayoutVars>
      </dgm:prSet>
      <dgm:spPr/>
      <dgm:t>
        <a:bodyPr/>
        <a:lstStyle/>
        <a:p>
          <a:endParaRPr lang="en-US"/>
        </a:p>
      </dgm:t>
    </dgm:pt>
    <dgm:pt modelId="{00551B9D-74B2-4EBD-8139-4F2C1C6182E0}" type="pres">
      <dgm:prSet presAssocID="{D70DEEA8-6FE5-4658-8206-CD8A8A1389E0}" presName="sibTrans" presStyleCnt="0"/>
      <dgm:spPr/>
    </dgm:pt>
    <dgm:pt modelId="{9FD7A55F-0C17-4993-A71E-31F5084F0605}" type="pres">
      <dgm:prSet presAssocID="{FE6C7EE1-E3F5-4EDC-BEEB-E103ACC6FAAD}" presName="node" presStyleLbl="node1" presStyleIdx="1" presStyleCnt="2" custScaleY="215809" custLinFactNeighborX="55050" custLinFactNeighborY="-6430">
        <dgm:presLayoutVars>
          <dgm:bulletEnabled val="1"/>
        </dgm:presLayoutVars>
      </dgm:prSet>
      <dgm:spPr/>
      <dgm:t>
        <a:bodyPr/>
        <a:lstStyle/>
        <a:p>
          <a:endParaRPr lang="en-US"/>
        </a:p>
      </dgm:t>
    </dgm:pt>
  </dgm:ptLst>
  <dgm:cxnLst>
    <dgm:cxn modelId="{E580134D-AE7E-4332-BCDA-EABD5D3D27A1}" type="presOf" srcId="{8E1371F1-E99E-4A78-990A-41503DA26488}" destId="{CE8EB841-9686-422C-A6BD-6AFF0D083651}" srcOrd="0" destOrd="0" presId="urn:microsoft.com/office/officeart/2005/8/layout/default"/>
    <dgm:cxn modelId="{B7CA06B5-8D8D-43F0-B8B6-5A99D124180C}" type="presOf" srcId="{F4374ED9-AC47-4BE1-9C2A-85F85DC440DE}" destId="{DD5A83D8-33EE-4146-B142-D4233A4CCEBA}" srcOrd="0" destOrd="0" presId="urn:microsoft.com/office/officeart/2005/8/layout/default"/>
    <dgm:cxn modelId="{A02E2F2E-72C7-4C6B-90E6-2DE85D87C419}" srcId="{F4374ED9-AC47-4BE1-9C2A-85F85DC440DE}" destId="{FE6C7EE1-E3F5-4EDC-BEEB-E103ACC6FAAD}" srcOrd="1" destOrd="0" parTransId="{F798D06C-F1E1-4AFF-AE84-13FF2D55261C}" sibTransId="{57515FA7-BF56-483F-BCE7-1E9CA769F89A}"/>
    <dgm:cxn modelId="{A1066FF1-2458-4E42-804A-45EF2EEB5DE0}" srcId="{F4374ED9-AC47-4BE1-9C2A-85F85DC440DE}" destId="{8E1371F1-E99E-4A78-990A-41503DA26488}" srcOrd="0" destOrd="0" parTransId="{A557299E-B6CE-47D8-B4AF-3700C84BEB7F}" sibTransId="{D70DEEA8-6FE5-4658-8206-CD8A8A1389E0}"/>
    <dgm:cxn modelId="{08CDB3E6-682C-45AD-BEAD-F98A94FC08E9}" type="presOf" srcId="{FE6C7EE1-E3F5-4EDC-BEEB-E103ACC6FAAD}" destId="{9FD7A55F-0C17-4993-A71E-31F5084F0605}" srcOrd="0" destOrd="0" presId="urn:microsoft.com/office/officeart/2005/8/layout/default"/>
    <dgm:cxn modelId="{FF5C9C93-0ECA-4280-A044-A414411B7D1E}" type="presParOf" srcId="{DD5A83D8-33EE-4146-B142-D4233A4CCEBA}" destId="{CE8EB841-9686-422C-A6BD-6AFF0D083651}" srcOrd="0" destOrd="0" presId="urn:microsoft.com/office/officeart/2005/8/layout/default"/>
    <dgm:cxn modelId="{F3939C3E-1622-409E-9300-30C4A3AFF20A}" type="presParOf" srcId="{DD5A83D8-33EE-4146-B142-D4233A4CCEBA}" destId="{00551B9D-74B2-4EBD-8139-4F2C1C6182E0}" srcOrd="1" destOrd="0" presId="urn:microsoft.com/office/officeart/2005/8/layout/default"/>
    <dgm:cxn modelId="{A21F869B-72AD-4635-9CCE-37BB4AE302AE}" type="presParOf" srcId="{DD5A83D8-33EE-4146-B142-D4233A4CCEBA}" destId="{9FD7A55F-0C17-4993-A71E-31F5084F0605}" srcOrd="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374ED9-AC47-4BE1-9C2A-85F85DC440DE}" type="doc">
      <dgm:prSet loTypeId="urn:microsoft.com/office/officeart/2005/8/layout/default" loCatId="list" qsTypeId="urn:microsoft.com/office/officeart/2005/8/quickstyle/simple3" qsCatId="simple" csTypeId="urn:microsoft.com/office/officeart/2005/8/colors/accent0_1" csCatId="mainScheme" phldr="1"/>
      <dgm:spPr/>
      <dgm:t>
        <a:bodyPr/>
        <a:lstStyle/>
        <a:p>
          <a:endParaRPr lang="en-GB"/>
        </a:p>
      </dgm:t>
    </dgm:pt>
    <dgm:pt modelId="{8E1371F1-E99E-4A78-990A-41503DA26488}">
      <dgm:prSet phldrT="[Text]"/>
      <dgm:spPr>
        <a:ln w="28575">
          <a:solidFill>
            <a:schemeClr val="tx2"/>
          </a:solidFill>
        </a:ln>
      </dgm:spPr>
      <dgm:t>
        <a:bodyPr/>
        <a:lstStyle/>
        <a:p>
          <a:r>
            <a:rPr lang="en-US" dirty="0"/>
            <a:t>Brain Function, </a:t>
          </a:r>
          <a:r>
            <a:rPr lang="en-US" dirty="0" err="1"/>
            <a:t>Behaviour</a:t>
          </a:r>
          <a:r>
            <a:rPr lang="en-US" dirty="0"/>
            <a:t> and Movement</a:t>
          </a:r>
          <a:endParaRPr lang="en-GB" dirty="0"/>
        </a:p>
      </dgm:t>
    </dgm:pt>
    <dgm:pt modelId="{A557299E-B6CE-47D8-B4AF-3700C84BEB7F}" type="parTrans" cxnId="{A1066FF1-2458-4E42-804A-45EF2EEB5DE0}">
      <dgm:prSet/>
      <dgm:spPr/>
      <dgm:t>
        <a:bodyPr/>
        <a:lstStyle/>
        <a:p>
          <a:endParaRPr lang="en-GB"/>
        </a:p>
      </dgm:t>
    </dgm:pt>
    <dgm:pt modelId="{D70DEEA8-6FE5-4658-8206-CD8A8A1389E0}" type="sibTrans" cxnId="{A1066FF1-2458-4E42-804A-45EF2EEB5DE0}">
      <dgm:prSet/>
      <dgm:spPr/>
      <dgm:t>
        <a:bodyPr/>
        <a:lstStyle/>
        <a:p>
          <a:endParaRPr lang="en-GB"/>
        </a:p>
      </dgm:t>
    </dgm:pt>
    <dgm:pt modelId="{FE6C7EE1-E3F5-4EDC-BEEB-E103ACC6FAAD}">
      <dgm:prSet phldrT="[Text]"/>
      <dgm:spPr>
        <a:ln w="28575">
          <a:solidFill>
            <a:schemeClr val="tx2"/>
          </a:solidFill>
        </a:ln>
      </dgm:spPr>
      <dgm:t>
        <a:bodyPr/>
        <a:lstStyle/>
        <a:p>
          <a:r>
            <a:rPr lang="en-GB" dirty="0"/>
            <a:t>Human Genetics, Reproduction and Prenatal Development</a:t>
          </a:r>
        </a:p>
      </dgm:t>
    </dgm:pt>
    <dgm:pt modelId="{F798D06C-F1E1-4AFF-AE84-13FF2D55261C}" type="parTrans" cxnId="{A02E2F2E-72C7-4C6B-90E6-2DE85D87C419}">
      <dgm:prSet/>
      <dgm:spPr/>
      <dgm:t>
        <a:bodyPr/>
        <a:lstStyle/>
        <a:p>
          <a:endParaRPr lang="en-GB"/>
        </a:p>
      </dgm:t>
    </dgm:pt>
    <dgm:pt modelId="{57515FA7-BF56-483F-BCE7-1E9CA769F89A}" type="sibTrans" cxnId="{A02E2F2E-72C7-4C6B-90E6-2DE85D87C419}">
      <dgm:prSet/>
      <dgm:spPr/>
      <dgm:t>
        <a:bodyPr/>
        <a:lstStyle/>
        <a:p>
          <a:endParaRPr lang="en-GB"/>
        </a:p>
      </dgm:t>
    </dgm:pt>
    <dgm:pt modelId="{DD5A83D8-33EE-4146-B142-D4233A4CCEBA}" type="pres">
      <dgm:prSet presAssocID="{F4374ED9-AC47-4BE1-9C2A-85F85DC440DE}" presName="diagram" presStyleCnt="0">
        <dgm:presLayoutVars>
          <dgm:dir/>
          <dgm:resizeHandles val="exact"/>
        </dgm:presLayoutVars>
      </dgm:prSet>
      <dgm:spPr/>
      <dgm:t>
        <a:bodyPr/>
        <a:lstStyle/>
        <a:p>
          <a:endParaRPr lang="en-US"/>
        </a:p>
      </dgm:t>
    </dgm:pt>
    <dgm:pt modelId="{CE8EB841-9686-422C-A6BD-6AFF0D083651}" type="pres">
      <dgm:prSet presAssocID="{8E1371F1-E99E-4A78-990A-41503DA26488}" presName="node" presStyleLbl="node1" presStyleIdx="0" presStyleCnt="2" custScaleX="45940" custScaleY="100069" custLinFactNeighborX="1656" custLinFactNeighborY="0">
        <dgm:presLayoutVars>
          <dgm:bulletEnabled val="1"/>
        </dgm:presLayoutVars>
      </dgm:prSet>
      <dgm:spPr/>
      <dgm:t>
        <a:bodyPr/>
        <a:lstStyle/>
        <a:p>
          <a:endParaRPr lang="en-US"/>
        </a:p>
      </dgm:t>
    </dgm:pt>
    <dgm:pt modelId="{00551B9D-74B2-4EBD-8139-4F2C1C6182E0}" type="pres">
      <dgm:prSet presAssocID="{D70DEEA8-6FE5-4658-8206-CD8A8A1389E0}" presName="sibTrans" presStyleCnt="0"/>
      <dgm:spPr/>
    </dgm:pt>
    <dgm:pt modelId="{9FD7A55F-0C17-4993-A71E-31F5084F0605}" type="pres">
      <dgm:prSet presAssocID="{FE6C7EE1-E3F5-4EDC-BEEB-E103ACC6FAAD}" presName="node" presStyleLbl="node1" presStyleIdx="1" presStyleCnt="2" custScaleX="45976" custLinFactNeighborX="-5009" custLinFactNeighborY="69">
        <dgm:presLayoutVars>
          <dgm:bulletEnabled val="1"/>
        </dgm:presLayoutVars>
      </dgm:prSet>
      <dgm:spPr/>
      <dgm:t>
        <a:bodyPr/>
        <a:lstStyle/>
        <a:p>
          <a:endParaRPr lang="en-US"/>
        </a:p>
      </dgm:t>
    </dgm:pt>
  </dgm:ptLst>
  <dgm:cxnLst>
    <dgm:cxn modelId="{A02E2F2E-72C7-4C6B-90E6-2DE85D87C419}" srcId="{F4374ED9-AC47-4BE1-9C2A-85F85DC440DE}" destId="{FE6C7EE1-E3F5-4EDC-BEEB-E103ACC6FAAD}" srcOrd="1" destOrd="0" parTransId="{F798D06C-F1E1-4AFF-AE84-13FF2D55261C}" sibTransId="{57515FA7-BF56-483F-BCE7-1E9CA769F89A}"/>
    <dgm:cxn modelId="{AA2DA7E6-1FF9-4D30-A9F4-49D782107E4A}" type="presOf" srcId="{FE6C7EE1-E3F5-4EDC-BEEB-E103ACC6FAAD}" destId="{9FD7A55F-0C17-4993-A71E-31F5084F0605}" srcOrd="0" destOrd="0" presId="urn:microsoft.com/office/officeart/2005/8/layout/default"/>
    <dgm:cxn modelId="{A1066FF1-2458-4E42-804A-45EF2EEB5DE0}" srcId="{F4374ED9-AC47-4BE1-9C2A-85F85DC440DE}" destId="{8E1371F1-E99E-4A78-990A-41503DA26488}" srcOrd="0" destOrd="0" parTransId="{A557299E-B6CE-47D8-B4AF-3700C84BEB7F}" sibTransId="{D70DEEA8-6FE5-4658-8206-CD8A8A1389E0}"/>
    <dgm:cxn modelId="{CA6116D6-50D9-4144-B2AE-465BE903E603}" type="presOf" srcId="{8E1371F1-E99E-4A78-990A-41503DA26488}" destId="{CE8EB841-9686-422C-A6BD-6AFF0D083651}" srcOrd="0" destOrd="0" presId="urn:microsoft.com/office/officeart/2005/8/layout/default"/>
    <dgm:cxn modelId="{1840CEDC-54FE-4961-B175-46E221CE6B8D}" type="presOf" srcId="{F4374ED9-AC47-4BE1-9C2A-85F85DC440DE}" destId="{DD5A83D8-33EE-4146-B142-D4233A4CCEBA}" srcOrd="0" destOrd="0" presId="urn:microsoft.com/office/officeart/2005/8/layout/default"/>
    <dgm:cxn modelId="{86AE1BDD-41D6-4466-BE81-6359B410C5CC}" type="presParOf" srcId="{DD5A83D8-33EE-4146-B142-D4233A4CCEBA}" destId="{CE8EB841-9686-422C-A6BD-6AFF0D083651}" srcOrd="0" destOrd="0" presId="urn:microsoft.com/office/officeart/2005/8/layout/default"/>
    <dgm:cxn modelId="{E750B840-9288-4F05-8283-46A2FDB1687E}" type="presParOf" srcId="{DD5A83D8-33EE-4146-B142-D4233A4CCEBA}" destId="{00551B9D-74B2-4EBD-8139-4F2C1C6182E0}" srcOrd="1" destOrd="0" presId="urn:microsoft.com/office/officeart/2005/8/layout/default"/>
    <dgm:cxn modelId="{621D5103-4B76-4498-8EFC-36C847B56966}" type="presParOf" srcId="{DD5A83D8-33EE-4146-B142-D4233A4CCEBA}" destId="{9FD7A55F-0C17-4993-A71E-31F5084F0605}"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EB841-9686-422C-A6BD-6AFF0D083651}">
      <dsp:nvSpPr>
        <dsp:cNvPr id="0" name=""/>
        <dsp:cNvSpPr/>
      </dsp:nvSpPr>
      <dsp:spPr>
        <a:xfrm>
          <a:off x="0" y="719"/>
          <a:ext cx="1223210" cy="160067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28575">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a:t>The Lego® bricks of life</a:t>
          </a:r>
          <a:endParaRPr lang="en-US" sz="1600" kern="1200" dirty="0"/>
        </a:p>
      </dsp:txBody>
      <dsp:txXfrm>
        <a:off x="0" y="719"/>
        <a:ext cx="1223210" cy="1600671"/>
      </dsp:txXfrm>
    </dsp:sp>
    <dsp:sp modelId="{9FD7A55F-0C17-4993-A71E-31F5084F0605}">
      <dsp:nvSpPr>
        <dsp:cNvPr id="0" name=""/>
        <dsp:cNvSpPr/>
      </dsp:nvSpPr>
      <dsp:spPr>
        <a:xfrm>
          <a:off x="1346158" y="0"/>
          <a:ext cx="1223210" cy="158387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28575">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Homeostasis and organ systems</a:t>
          </a:r>
          <a:endParaRPr lang="en-GB" sz="1600" kern="1200" dirty="0"/>
        </a:p>
      </dsp:txBody>
      <dsp:txXfrm>
        <a:off x="1346158" y="0"/>
        <a:ext cx="1223210" cy="1583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EB841-9686-422C-A6BD-6AFF0D083651}">
      <dsp:nvSpPr>
        <dsp:cNvPr id="0" name=""/>
        <dsp:cNvSpPr/>
      </dsp:nvSpPr>
      <dsp:spPr>
        <a:xfrm>
          <a:off x="578337" y="551"/>
          <a:ext cx="1234952" cy="161402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28575">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Brain Function, </a:t>
          </a:r>
          <a:r>
            <a:rPr lang="en-US" sz="1500" kern="1200" dirty="0" err="1"/>
            <a:t>Behaviour</a:t>
          </a:r>
          <a:r>
            <a:rPr lang="en-US" sz="1500" kern="1200" dirty="0"/>
            <a:t> and Movement</a:t>
          </a:r>
          <a:endParaRPr lang="en-GB" sz="1500" kern="1200" dirty="0"/>
        </a:p>
      </dsp:txBody>
      <dsp:txXfrm>
        <a:off x="578337" y="551"/>
        <a:ext cx="1234952" cy="1614023"/>
      </dsp:txXfrm>
    </dsp:sp>
    <dsp:sp modelId="{9FD7A55F-0C17-4993-A71E-31F5084F0605}">
      <dsp:nvSpPr>
        <dsp:cNvPr id="0" name=""/>
        <dsp:cNvSpPr/>
      </dsp:nvSpPr>
      <dsp:spPr>
        <a:xfrm>
          <a:off x="1902940" y="2215"/>
          <a:ext cx="1235919" cy="161291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28575">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Human Genetics, Reproduction and Prenatal Development</a:t>
          </a:r>
        </a:p>
      </dsp:txBody>
      <dsp:txXfrm>
        <a:off x="1902940" y="2215"/>
        <a:ext cx="1235919" cy="16129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DC0C369-13E3-C04F-AA91-3C19CF4D27E6}" type="datetimeFigureOut">
              <a:rPr lang="nl-NL" smtClean="0"/>
              <a:t>25-6-2024</a:t>
            </a:fld>
            <a:endParaRPr lang="nl-NL"/>
          </a:p>
        </p:txBody>
      </p:sp>
      <p:sp>
        <p:nvSpPr>
          <p:cNvPr id="4" name="Tijdelijke aanduiding voor voetteks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268B745-3CC2-3B46-A8BC-FE1F07A08324}" type="slidenum">
              <a:rPr lang="nl-NL" smtClean="0"/>
              <a:t>‹#›</a:t>
            </a:fld>
            <a:endParaRPr lang="nl-NL"/>
          </a:p>
        </p:txBody>
      </p:sp>
    </p:spTree>
    <p:extLst>
      <p:ext uri="{BB962C8B-B14F-4D97-AF65-F5344CB8AC3E}">
        <p14:creationId xmlns:p14="http://schemas.microsoft.com/office/powerpoint/2010/main" val="174582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37D42C8-A255-5F4D-A951-1B90F54B60E2}" type="datetimeFigureOut">
              <a:rPr lang="nl-NL" smtClean="0"/>
              <a:t>25-6-2024</a:t>
            </a:fld>
            <a:endParaRPr lang="nl-NL"/>
          </a:p>
        </p:txBody>
      </p:sp>
      <p:sp>
        <p:nvSpPr>
          <p:cNvPr id="4" name="Tijdelijke aanduiding voor dia-afbeelding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9775814-5E86-5743-808B-FA33B96378ED}" type="slidenum">
              <a:rPr lang="nl-NL" smtClean="0"/>
              <a:t>‹#›</a:t>
            </a:fld>
            <a:endParaRPr lang="nl-NL"/>
          </a:p>
        </p:txBody>
      </p:sp>
    </p:spTree>
    <p:extLst>
      <p:ext uri="{BB962C8B-B14F-4D97-AF65-F5344CB8AC3E}">
        <p14:creationId xmlns:p14="http://schemas.microsoft.com/office/powerpoint/2010/main" val="27978841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0" baseline="0" dirty="0">
              <a:sym typeface="Wingdings" panose="05000000000000000000" pitchFamily="2" charset="2"/>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0" baseline="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1" baseline="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0" baseline="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9775814-5E86-5743-808B-FA33B96378ED}" type="slidenum">
              <a:rPr lang="nl-NL" smtClean="0"/>
              <a:t>1</a:t>
            </a:fld>
            <a:endParaRPr lang="nl-NL"/>
          </a:p>
        </p:txBody>
      </p:sp>
    </p:spTree>
    <p:extLst>
      <p:ext uri="{BB962C8B-B14F-4D97-AF65-F5344CB8AC3E}">
        <p14:creationId xmlns:p14="http://schemas.microsoft.com/office/powerpoint/2010/main" val="352058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nl-NL" dirty="0"/>
          </a:p>
          <a:p>
            <a:pPr>
              <a:defRPr/>
            </a:pPr>
            <a:r>
              <a:rPr lang="nl-NL" dirty="0"/>
              <a:t>-kleinschalig: Biomedische Wetenschappen heeft jaarlijks ongeveer</a:t>
            </a:r>
            <a:r>
              <a:rPr lang="nl-NL" baseline="0" dirty="0"/>
              <a:t> 400</a:t>
            </a:r>
            <a:r>
              <a:rPr lang="nl-NL" dirty="0"/>
              <a:t> nieuwe studenten, dat lijkt veel maar doordat we werken in onderwijsgroepen van 10-12 studenten, is het toch kleinschalig met veel aandacht voor individuele studenten</a:t>
            </a:r>
          </a:p>
          <a:p>
            <a:pPr marL="172342" indent="-172342">
              <a:buFontTx/>
              <a:buChar char="-"/>
              <a:defRPr/>
            </a:pPr>
            <a:r>
              <a:rPr lang="nl-NL" dirty="0"/>
              <a:t>Dat werkt ook activerend, enerzijds door dat je met echte problemen werkt, maar ook doordat je je in de kleine groepen niet goed kunt verstoppen, je moet je onderwijsgroepsbijeenkomst voorbereiden, dat betekent dus dat je je stof moet bijhouden, niet opeens 3 dagen voor de toets kunt bedenken, o ik had eigenlijk misschien toch eerder met leren moeten beginnen.</a:t>
            </a:r>
          </a:p>
          <a:p>
            <a:pPr marL="172342" indent="-172342">
              <a:buFontTx/>
              <a:buChar char="-"/>
              <a:defRPr/>
            </a:pPr>
            <a:r>
              <a:rPr lang="nl-NL" dirty="0"/>
              <a:t>Levenslang leren, cultuur van …., je leert hier om te leren, hoe je dat aanpakt, je ontwikkelt ook een attitude van als ik iets wil weten dan weet ik waar en hoe ik er achter kan komen, zelfredzaamheid en zelfstandigheid</a:t>
            </a:r>
          </a:p>
          <a:p>
            <a:pPr marL="172342" indent="-172342">
              <a:buFontTx/>
              <a:buChar char="-"/>
              <a:defRPr/>
            </a:pPr>
            <a:r>
              <a:rPr lang="nl-NL" dirty="0"/>
              <a:t>Maar ook presentatievaardigheden e.d. noemen.</a:t>
            </a:r>
          </a:p>
          <a:p>
            <a:pPr marL="172342" indent="-172342">
              <a:buFontTx/>
              <a:buChar char="-"/>
              <a:defRPr/>
            </a:pPr>
            <a:endParaRPr lang="nl-NL" dirty="0"/>
          </a:p>
          <a:p>
            <a:r>
              <a:rPr lang="nl-NL" sz="1200" b="0" i="0" u="none" strike="noStrike" kern="1200" baseline="0" dirty="0">
                <a:solidFill>
                  <a:schemeClr val="tx1"/>
                </a:solidFill>
                <a:latin typeface="+mn-lt"/>
                <a:ea typeface="+mn-ea"/>
                <a:cs typeface="+mn-cs"/>
              </a:rPr>
              <a:t>Volgens Johnson creëert leren in coöperatieve studentengroepen mogelijkheden die individueel en/of competitief leren niet kan bieden. Leren hoe discussies te voeren, concepten begrijpen, feedback ontvangen door student-collegae en door hun gestimuleerd en ook verantwoor-delijk gemaakt worden voor dingen uit te zoeken en te onthouden, steun bieden, rolmodellen in student-collegae zien en vinden, houdingen en instellingen veranderen zijn voorbeelden van wat mogelijk is door coöperatief leren in kleine groepen. Volgens het Centre of Interprofessional Educa-tion, University of Toronto, 2013, zijn de kenmerken van een goed functionerende groep: </a:t>
            </a:r>
          </a:p>
          <a:p>
            <a:r>
              <a:rPr lang="en-US" sz="1200" b="0" i="0" u="none" strike="noStrike" kern="1200" baseline="0" dirty="0">
                <a:solidFill>
                  <a:schemeClr val="tx1"/>
                </a:solidFill>
                <a:latin typeface="+mn-lt"/>
                <a:ea typeface="+mn-ea"/>
                <a:cs typeface="+mn-cs"/>
              </a:rPr>
              <a:t> Participants know what is expected of them and their individual goals are consistent with those of the overarching team </a:t>
            </a:r>
          </a:p>
          <a:p>
            <a:r>
              <a:rPr lang="en-US" sz="1200" b="0" i="0" u="none" strike="noStrike" kern="1200" baseline="0" dirty="0">
                <a:solidFill>
                  <a:schemeClr val="tx1"/>
                </a:solidFill>
                <a:latin typeface="+mn-lt"/>
                <a:ea typeface="+mn-ea"/>
                <a:cs typeface="+mn-cs"/>
              </a:rPr>
              <a:t> There is a healthy balance between structure and spontaneity </a:t>
            </a:r>
          </a:p>
          <a:p>
            <a:r>
              <a:rPr lang="en-US" sz="1200" b="0" i="0" u="none" strike="noStrike" kern="1200" baseline="0" dirty="0">
                <a:solidFill>
                  <a:schemeClr val="tx1"/>
                </a:solidFill>
                <a:latin typeface="+mn-lt"/>
                <a:ea typeface="+mn-ea"/>
                <a:cs typeface="+mn-cs"/>
              </a:rPr>
              <a:t> Power and authority is used in the interests of the team </a:t>
            </a:r>
          </a:p>
          <a:p>
            <a:r>
              <a:rPr lang="en-US" sz="1200" b="0" i="0" u="none" strike="noStrike" kern="1200" baseline="0" dirty="0">
                <a:solidFill>
                  <a:schemeClr val="tx1"/>
                </a:solidFill>
                <a:latin typeface="+mn-lt"/>
                <a:ea typeface="+mn-ea"/>
                <a:cs typeface="+mn-cs"/>
              </a:rPr>
              <a:t> The team is cohesive and participants feel safe and trusting </a:t>
            </a:r>
          </a:p>
          <a:p>
            <a:r>
              <a:rPr lang="en-US" sz="1200" b="0" i="0" u="none" strike="noStrike" kern="1200" baseline="0" dirty="0">
                <a:solidFill>
                  <a:schemeClr val="tx1"/>
                </a:solidFill>
                <a:latin typeface="+mn-lt"/>
                <a:ea typeface="+mn-ea"/>
                <a:cs typeface="+mn-cs"/>
              </a:rPr>
              <a:t> Information is shared across the membership of the team </a:t>
            </a:r>
          </a:p>
          <a:p>
            <a:r>
              <a:rPr lang="en-US" sz="1200" b="0" i="0" u="none" strike="noStrike" kern="1200" baseline="0" dirty="0">
                <a:solidFill>
                  <a:schemeClr val="tx1"/>
                </a:solidFill>
                <a:latin typeface="+mn-lt"/>
                <a:ea typeface="+mn-ea"/>
                <a:cs typeface="+mn-cs"/>
              </a:rPr>
              <a:t> Leadership is facilitative rather than controlling </a:t>
            </a:r>
          </a:p>
          <a:p>
            <a:r>
              <a:rPr lang="en-US" sz="1200" b="0" i="0" u="none" strike="noStrike" kern="1200" baseline="0" dirty="0">
                <a:solidFill>
                  <a:schemeClr val="tx1"/>
                </a:solidFill>
                <a:latin typeface="+mn-lt"/>
                <a:ea typeface="+mn-ea"/>
                <a:cs typeface="+mn-cs"/>
              </a:rPr>
              <a:t> Conflict and disagreement are viewed as opportunities for growth </a:t>
            </a:r>
          </a:p>
          <a:p>
            <a:r>
              <a:rPr lang="en-US" sz="1200" b="0" i="0" u="none" strike="noStrike" kern="1200" baseline="0" dirty="0">
                <a:solidFill>
                  <a:schemeClr val="tx1"/>
                </a:solidFill>
                <a:latin typeface="+mn-lt"/>
                <a:ea typeface="+mn-ea"/>
                <a:cs typeface="+mn-cs"/>
              </a:rPr>
              <a:t> Communication is overt and direct </a:t>
            </a:r>
          </a:p>
          <a:p>
            <a:r>
              <a:rPr lang="en-US" sz="1200" b="0" i="0" u="none" strike="noStrike" kern="1200" baseline="0" dirty="0">
                <a:solidFill>
                  <a:schemeClr val="tx1"/>
                </a:solidFill>
                <a:latin typeface="+mn-lt"/>
                <a:ea typeface="+mn-ea"/>
                <a:cs typeface="+mn-cs"/>
              </a:rPr>
              <a:t> Communication flows between all members and participants </a:t>
            </a:r>
          </a:p>
          <a:p>
            <a:r>
              <a:rPr lang="en-US" sz="1200" b="0" i="0" u="none" strike="noStrike" kern="1200" baseline="0" dirty="0">
                <a:solidFill>
                  <a:schemeClr val="tx1"/>
                </a:solidFill>
                <a:latin typeface="+mn-lt"/>
                <a:ea typeface="+mn-ea"/>
                <a:cs typeface="+mn-cs"/>
              </a:rPr>
              <a:t> Being part of this team enhances personal and professional effectiveness and wellbeing </a:t>
            </a:r>
          </a:p>
          <a:p>
            <a:pPr marL="172342" indent="-172342">
              <a:buFontTx/>
              <a:buChar char="-"/>
              <a:defRPr/>
            </a:pPr>
            <a:endParaRPr lang="nl-NL" dirty="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6125" indent="-285750" eaLnBrk="0" hangingPunct="0">
              <a:spcBef>
                <a:spcPct val="30000"/>
              </a:spcBef>
              <a:defRPr sz="1200">
                <a:solidFill>
                  <a:schemeClr val="tx1"/>
                </a:solidFill>
                <a:latin typeface="Calibri" pitchFamily="34" charset="0"/>
                <a:ea typeface="MS PGothic" pitchFamily="34" charset="-128"/>
              </a:defRPr>
            </a:lvl2pPr>
            <a:lvl3pPr marL="1147763" indent="-228600" eaLnBrk="0" hangingPunct="0">
              <a:spcBef>
                <a:spcPct val="30000"/>
              </a:spcBef>
              <a:defRPr sz="1200">
                <a:solidFill>
                  <a:schemeClr val="tx1"/>
                </a:solidFill>
                <a:latin typeface="Calibri" pitchFamily="34" charset="0"/>
                <a:ea typeface="MS PGothic" pitchFamily="34" charset="-128"/>
              </a:defRPr>
            </a:lvl3pPr>
            <a:lvl4pPr marL="1608138" indent="-228600" eaLnBrk="0" hangingPunct="0">
              <a:spcBef>
                <a:spcPct val="30000"/>
              </a:spcBef>
              <a:defRPr sz="1200">
                <a:solidFill>
                  <a:schemeClr val="tx1"/>
                </a:solidFill>
                <a:latin typeface="Calibri" pitchFamily="34" charset="0"/>
                <a:ea typeface="MS PGothic" pitchFamily="34" charset="-128"/>
              </a:defRPr>
            </a:lvl4pPr>
            <a:lvl5pPr marL="2066925" indent="-228600" eaLnBrk="0" hangingPunct="0">
              <a:spcBef>
                <a:spcPct val="30000"/>
              </a:spcBef>
              <a:defRPr sz="1200">
                <a:solidFill>
                  <a:schemeClr val="tx1"/>
                </a:solidFill>
                <a:latin typeface="Calibri" pitchFamily="34" charset="0"/>
                <a:ea typeface="MS PGothic" pitchFamily="34" charset="-128"/>
              </a:defRPr>
            </a:lvl5pPr>
            <a:lvl6pPr marL="2524125"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1325"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8525"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5725"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F96D0F12-EA2C-47D4-9379-A49BFCF4F230}" type="slidenum">
              <a:rPr kumimoji="0" lang="nl-NL" altLang="nl-NL" sz="1200" b="0" i="0" u="none" strike="noStrike" kern="1200" cap="none" spc="0" normalizeH="0" baseline="0" noProof="0" smtClean="0">
                <a:ln>
                  <a:noFill/>
                </a:ln>
                <a:solidFill>
                  <a:srgbClr val="001C3D"/>
                </a:solidFill>
                <a:effectLst/>
                <a:uLnTx/>
                <a:uFillTx/>
                <a:latin typeface="Verdana" pitchFamily="34" charset="0"/>
                <a:ea typeface="MS PGothic" pitchFamily="34" charset="-128"/>
                <a:cs typeface="+mn-cs"/>
              </a:rPr>
              <a:pPr marL="0" marR="0" lvl="0" indent="0" algn="r" defTabSz="457200" rtl="0" eaLnBrk="0" fontAlgn="auto" latinLnBrk="0" hangingPunct="0">
                <a:lnSpc>
                  <a:spcPct val="100000"/>
                </a:lnSpc>
                <a:spcBef>
                  <a:spcPct val="0"/>
                </a:spcBef>
                <a:spcAft>
                  <a:spcPts val="0"/>
                </a:spcAft>
                <a:buClrTx/>
                <a:buSzTx/>
                <a:buFontTx/>
                <a:buNone/>
                <a:tabLst/>
                <a:defRPr/>
              </a:pPr>
              <a:t>13</a:t>
            </a:fld>
            <a:endParaRPr kumimoji="0" lang="nl-NL" altLang="nl-NL" sz="1200" b="0" i="0" u="none" strike="noStrike" kern="1200" cap="none" spc="0" normalizeH="0" baseline="0" noProof="0">
              <a:ln>
                <a:noFill/>
              </a:ln>
              <a:solidFill>
                <a:srgbClr val="001C3D"/>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65136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86657-3B82-4E57-BA74-C6216D1BC69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35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Career</a:t>
            </a:r>
            <a:r>
              <a:rPr lang="nl-NL" dirty="0"/>
              <a:t> development</a:t>
            </a:r>
          </a:p>
          <a:p>
            <a:r>
              <a:rPr lang="nl-NL" dirty="0" err="1"/>
              <a:t>Science</a:t>
            </a:r>
            <a:r>
              <a:rPr lang="nl-NL" dirty="0"/>
              <a:t> </a:t>
            </a:r>
            <a:r>
              <a:rPr lang="nl-NL" dirty="0" err="1"/>
              <a:t>Cafe</a:t>
            </a:r>
            <a:endParaRPr lang="nl-NL" dirty="0"/>
          </a:p>
          <a:p>
            <a:r>
              <a:rPr lang="nl-NL" dirty="0"/>
              <a:t>Track MSc</a:t>
            </a:r>
            <a:r>
              <a:rPr lang="nl-NL" baseline="0" dirty="0"/>
              <a:t> BMS – bedrijfsleven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86657-3B82-4E57-BA74-C6216D1BC69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5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86657-3B82-4E57-BA74-C6216D1BC69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857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69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460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2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b="0"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41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972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75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781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2e603ed95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2e603ed95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51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2e603ed95c6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2e603ed95c6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40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2e603ed95c6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2e603ed95c6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1230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2e603ed95c6_0_1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2e603ed95c6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824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2e603ed95c6_0_2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2e603ed95c6_0_2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022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2e603ed95c6_0_2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2e603ed95c6_0_2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298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2e6e004ff7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2e6e004ff7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887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2e603ed95c6_0_3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2e603ed95c6_0_3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895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2e6e004ff7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2e6e004ff7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747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2e603ed95c6_0_3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2e603ed95c6_0_3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769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9775814-5E86-5743-808B-FA33B96378ED}" type="slidenum">
              <a:rPr lang="nl-NL" smtClean="0"/>
              <a:t>4</a:t>
            </a:fld>
            <a:endParaRPr lang="nl-NL"/>
          </a:p>
        </p:txBody>
      </p:sp>
    </p:spTree>
    <p:extLst>
      <p:ext uri="{BB962C8B-B14F-4D97-AF65-F5344CB8AC3E}">
        <p14:creationId xmlns:p14="http://schemas.microsoft.com/office/powerpoint/2010/main" val="1034299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9775814-5E86-5743-808B-FA33B96378ED}" type="slidenum">
              <a:rPr lang="nl-NL" smtClean="0"/>
              <a:t>41</a:t>
            </a:fld>
            <a:endParaRPr lang="nl-NL"/>
          </a:p>
        </p:txBody>
      </p:sp>
    </p:spTree>
    <p:extLst>
      <p:ext uri="{BB962C8B-B14F-4D97-AF65-F5344CB8AC3E}">
        <p14:creationId xmlns:p14="http://schemas.microsoft.com/office/powerpoint/2010/main" val="309544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9775814-5E86-5743-808B-FA33B96378ED}" type="slidenum">
              <a:rPr lang="nl-NL" smtClean="0"/>
              <a:t>42</a:t>
            </a:fld>
            <a:endParaRPr lang="nl-NL"/>
          </a:p>
        </p:txBody>
      </p:sp>
    </p:spTree>
    <p:extLst>
      <p:ext uri="{BB962C8B-B14F-4D97-AF65-F5344CB8AC3E}">
        <p14:creationId xmlns:p14="http://schemas.microsoft.com/office/powerpoint/2010/main" val="281898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9775814-5E86-5743-808B-FA33B96378ED}" type="slidenum">
              <a:rPr lang="nl-NL" smtClean="0"/>
              <a:t>5</a:t>
            </a:fld>
            <a:endParaRPr lang="nl-NL"/>
          </a:p>
        </p:txBody>
      </p:sp>
    </p:spTree>
    <p:extLst>
      <p:ext uri="{BB962C8B-B14F-4D97-AF65-F5344CB8AC3E}">
        <p14:creationId xmlns:p14="http://schemas.microsoft.com/office/powerpoint/2010/main" val="331826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dirty="0">
                <a:solidFill>
                  <a:srgbClr val="000066"/>
                </a:solidFill>
                <a:ea typeface="Verdana" pitchFamily="34" charset="0"/>
                <a:cs typeface="Verdana" pitchFamily="34" charset="0"/>
              </a:rPr>
              <a:t>Indication of  year structure (</a:t>
            </a:r>
            <a:r>
              <a:rPr lang="en-US" altLang="en-US" sz="1200" dirty="0" err="1">
                <a:solidFill>
                  <a:srgbClr val="000066"/>
                </a:solidFill>
                <a:ea typeface="Verdana" pitchFamily="34" charset="0"/>
                <a:cs typeface="Verdana" pitchFamily="34" charset="0"/>
              </a:rPr>
              <a:t>blokken</a:t>
            </a:r>
            <a:r>
              <a:rPr lang="en-US" altLang="en-US" sz="1200" dirty="0">
                <a:solidFill>
                  <a:srgbClr val="000066"/>
                </a:solidFill>
                <a:ea typeface="Verdana" pitchFamily="34" charset="0"/>
                <a:cs typeface="Verdana" pitchFamily="34" charset="0"/>
              </a:rPr>
              <a:t>, weeks, exams)</a:t>
            </a:r>
          </a:p>
          <a:p>
            <a:pPr>
              <a:defRPr/>
            </a:pPr>
            <a:endParaRPr lang="en-US" altLang="en-US" sz="1200" dirty="0">
              <a:solidFill>
                <a:srgbClr val="000066"/>
              </a:solidFill>
              <a:ea typeface="Verdana" pitchFamily="34" charset="0"/>
              <a:cs typeface="Verdana" pitchFamily="34" charset="0"/>
            </a:endParaRPr>
          </a:p>
          <a:p>
            <a:pPr marL="342900" indent="-342900">
              <a:buFont typeface="Arial" panose="020B0604020202020204" pitchFamily="34" charset="0"/>
              <a:buChar char="•"/>
              <a:defRPr/>
            </a:pPr>
            <a:r>
              <a:rPr lang="en-US" altLang="en-US" sz="1200" dirty="0">
                <a:solidFill>
                  <a:srgbClr val="000066"/>
                </a:solidFill>
                <a:ea typeface="Verdana" pitchFamily="34" charset="0"/>
                <a:cs typeface="Verdana" pitchFamily="34" charset="0"/>
              </a:rPr>
              <a:t>Knowledge  (give examples of first year courses)</a:t>
            </a:r>
          </a:p>
          <a:p>
            <a:pPr marL="342900" indent="-342900">
              <a:buFont typeface="Arial" panose="020B0604020202020204" pitchFamily="34" charset="0"/>
              <a:buChar char="•"/>
              <a:defRPr/>
            </a:pPr>
            <a:endParaRPr lang="en-US" altLang="en-US" sz="1200" dirty="0">
              <a:solidFill>
                <a:srgbClr val="000066"/>
              </a:solidFill>
              <a:ea typeface="Verdana" pitchFamily="34" charset="0"/>
              <a:cs typeface="Verdana" pitchFamily="34" charset="0"/>
            </a:endParaRPr>
          </a:p>
          <a:p>
            <a:pPr marL="342900" indent="-342900">
              <a:buFont typeface="Arial" panose="020B0604020202020204" pitchFamily="34" charset="0"/>
              <a:buChar char="•"/>
              <a:defRPr/>
            </a:pPr>
            <a:r>
              <a:rPr lang="en-US" altLang="en-US" sz="1200" dirty="0">
                <a:solidFill>
                  <a:srgbClr val="000066"/>
                </a:solidFill>
                <a:ea typeface="Verdana" pitchFamily="34" charset="0"/>
                <a:cs typeface="Verdana" pitchFamily="34" charset="0"/>
              </a:rPr>
              <a:t>Research skills (what)</a:t>
            </a:r>
          </a:p>
          <a:p>
            <a:pPr marL="342900" indent="-342900">
              <a:buFont typeface="Arial" panose="020B0604020202020204" pitchFamily="34" charset="0"/>
              <a:buChar char="•"/>
              <a:defRPr/>
            </a:pPr>
            <a:endParaRPr lang="en-US" altLang="en-US" sz="1200" dirty="0">
              <a:solidFill>
                <a:srgbClr val="000066"/>
              </a:solidFill>
              <a:ea typeface="Verdana" pitchFamily="34" charset="0"/>
              <a:cs typeface="Verdana" pitchFamily="34" charset="0"/>
            </a:endParaRPr>
          </a:p>
          <a:p>
            <a:pPr marL="342900" indent="-342900">
              <a:buFont typeface="Arial" panose="020B0604020202020204" pitchFamily="34" charset="0"/>
              <a:buChar char="•"/>
              <a:defRPr/>
            </a:pPr>
            <a:r>
              <a:rPr lang="en-US" altLang="en-US" sz="1200" dirty="0">
                <a:solidFill>
                  <a:srgbClr val="000066"/>
                </a:solidFill>
                <a:ea typeface="Verdana" pitchFamily="34" charset="0"/>
                <a:cs typeface="Verdana" pitchFamily="34" charset="0"/>
              </a:rPr>
              <a:t>Academic skills: scientific thinking, critical reading, presentation and writing skills</a:t>
            </a:r>
          </a:p>
          <a:p>
            <a:pPr marL="342900" indent="-342900">
              <a:buFont typeface="Arial" panose="020B0604020202020204" pitchFamily="34" charset="0"/>
              <a:buChar char="•"/>
              <a:defRPr/>
            </a:pPr>
            <a:endParaRPr lang="en-US" altLang="en-US" sz="1200" dirty="0">
              <a:solidFill>
                <a:srgbClr val="000066"/>
              </a:solidFill>
              <a:ea typeface="Verdana" pitchFamily="34" charset="0"/>
              <a:cs typeface="Verdana" pitchFamily="34" charset="0"/>
            </a:endParaRPr>
          </a:p>
          <a:p>
            <a:pPr marL="342900" indent="-342900">
              <a:buFont typeface="Arial" panose="020B0604020202020204" pitchFamily="34" charset="0"/>
              <a:buChar char="•"/>
              <a:defRPr/>
            </a:pPr>
            <a:endParaRPr lang="en-US" altLang="en-US" sz="1200" dirty="0">
              <a:solidFill>
                <a:srgbClr val="000066"/>
              </a:solidFill>
              <a:ea typeface="Verdana" pitchFamily="34" charset="0"/>
              <a:cs typeface="Verdana" pitchFamily="34" charset="0"/>
            </a:endParaRPr>
          </a:p>
          <a:p>
            <a:pPr marL="0" indent="0">
              <a:buFont typeface="Arial" panose="020B0604020202020204" pitchFamily="34" charset="0"/>
              <a:buNone/>
              <a:defRPr/>
            </a:pPr>
            <a:r>
              <a:rPr lang="en-US" altLang="en-US" sz="1200" dirty="0" err="1">
                <a:solidFill>
                  <a:srgbClr val="000066"/>
                </a:solidFill>
                <a:ea typeface="Verdana" pitchFamily="34" charset="0"/>
                <a:cs typeface="Verdana" pitchFamily="34" charset="0"/>
              </a:rPr>
              <a:t>Aanpassing</a:t>
            </a:r>
            <a:r>
              <a:rPr lang="en-US" altLang="en-US" sz="1200" dirty="0">
                <a:solidFill>
                  <a:srgbClr val="000066"/>
                </a:solidFill>
                <a:ea typeface="Verdana" pitchFamily="34" charset="0"/>
                <a:cs typeface="Verdana" pitchFamily="34" charset="0"/>
              </a:rPr>
              <a:t> </a:t>
            </a:r>
            <a:r>
              <a:rPr lang="en-US" altLang="en-US" sz="1200" dirty="0" err="1">
                <a:solidFill>
                  <a:srgbClr val="000066"/>
                </a:solidFill>
                <a:ea typeface="Verdana" pitchFamily="34" charset="0"/>
                <a:cs typeface="Verdana" pitchFamily="34" charset="0"/>
              </a:rPr>
              <a:t>minoren</a:t>
            </a:r>
            <a:endParaRPr lang="en-US" altLang="en-US" sz="1200" dirty="0">
              <a:solidFill>
                <a:srgbClr val="000066"/>
              </a:solidFill>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93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That brings me to the third new ingredient, what we call the BioMEDs. We think that to be successfull as a biomedical scientist you need more than only knowledge of the processes that are present in the human body. You will have to be able to communicate about your work, to collaborate, to organize your work, to set your goals, to be curious and to have passion for what your are doing . This is not something that we figured out completely ourselves, but which as has also been acknowledge by others.</a:t>
            </a:r>
          </a:p>
          <a:p>
            <a:endParaRPr lang="nl-NL" altLang="nl-NL" dirty="0"/>
          </a:p>
          <a:p>
            <a:endParaRPr lang="nl-NL" altLang="nl-NL" dirty="0"/>
          </a:p>
          <a:p>
            <a:r>
              <a:rPr lang="nl-NL" altLang="nl-NL" dirty="0"/>
              <a:t>English:</a:t>
            </a:r>
          </a:p>
          <a:p>
            <a:pPr lvl="1"/>
            <a:r>
              <a:rPr lang="nl-NL" altLang="nl-NL" dirty="0"/>
              <a:t>Language of labour market</a:t>
            </a:r>
          </a:p>
          <a:p>
            <a:pPr lvl="1"/>
            <a:r>
              <a:rPr lang="nl-NL" altLang="nl-NL" dirty="0"/>
              <a:t>Allows international admission and provides experience with cultural diversity</a:t>
            </a:r>
          </a:p>
          <a:p>
            <a:pPr lvl="1"/>
            <a:endParaRPr lang="nl-NL" altLang="nl-NL" dirty="0"/>
          </a:p>
          <a:p>
            <a:pPr lvl="1"/>
            <a:r>
              <a:rPr lang="nl-NL" altLang="nl-NL" dirty="0"/>
              <a:t>Personalize:Explosively knowledge domain, you have to know the basics and find and define your own profile </a:t>
            </a:r>
            <a:r>
              <a:rPr lang="nl-NL" altLang="nl-NL" dirty="0">
                <a:sym typeface="Wingdings" pitchFamily="2" charset="2"/>
              </a:rPr>
              <a:t> BMS@UM gives you a wide range of options</a:t>
            </a:r>
          </a:p>
          <a:p>
            <a:pPr lvl="1"/>
            <a:r>
              <a:rPr lang="nl-NL" altLang="nl-NL" dirty="0">
                <a:sym typeface="Wingdings" pitchFamily="2" charset="2"/>
              </a:rPr>
              <a:t>Show programme lay-out and stress opportunities to personalise</a:t>
            </a:r>
            <a:endParaRPr lang="nl-NL" altLang="nl-NL" dirty="0"/>
          </a:p>
          <a:p>
            <a:endParaRPr lang="nl-NL" altLang="nl-NL" dirty="0"/>
          </a:p>
          <a:p>
            <a:endParaRPr lang="nl-NL" altLang="nl-NL"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84FB7242-4CD7-4FE3-B581-20B19E8D9C56}" type="slidenum">
              <a:rPr kumimoji="0" lang="nl-NL" altLang="nl-NL" sz="1200" b="0" i="0" u="none" strike="noStrike" kern="1200" cap="none" spc="0" normalizeH="0" baseline="0" noProof="0" smtClean="0">
                <a:ln>
                  <a:noFill/>
                </a:ln>
                <a:solidFill>
                  <a:srgbClr val="001C3D"/>
                </a:solidFill>
                <a:effectLst/>
                <a:uLnTx/>
                <a:uFillTx/>
                <a:latin typeface="Verdana" pitchFamily="34" charset="0"/>
                <a:ea typeface="MS PGothic" pitchFamily="34" charset="-128"/>
                <a:cs typeface="+mn-cs"/>
              </a:rPr>
              <a:pPr marL="0" marR="0" lvl="0" indent="0" algn="r" defTabSz="457200" rtl="0" eaLnBrk="0" fontAlgn="auto" latinLnBrk="0" hangingPunct="0">
                <a:lnSpc>
                  <a:spcPct val="100000"/>
                </a:lnSpc>
                <a:spcBef>
                  <a:spcPct val="0"/>
                </a:spcBef>
                <a:spcAft>
                  <a:spcPts val="0"/>
                </a:spcAft>
                <a:buClrTx/>
                <a:buSzTx/>
                <a:buFontTx/>
                <a:buNone/>
                <a:tabLst/>
                <a:defRPr/>
              </a:pPr>
              <a:t>9</a:t>
            </a:fld>
            <a:endParaRPr kumimoji="0" lang="nl-NL" altLang="nl-NL" sz="1200" b="0" i="0" u="none" strike="noStrike" kern="1200" cap="none" spc="0" normalizeH="0" baseline="0" noProof="0">
              <a:ln>
                <a:noFill/>
              </a:ln>
              <a:solidFill>
                <a:srgbClr val="001C3D"/>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72989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LD: misschien leuk om hier ook </a:t>
            </a:r>
            <a:r>
              <a:rPr lang="nl-NL" altLang="nl-NL" dirty="0" err="1"/>
              <a:t>honours</a:t>
            </a:r>
            <a:r>
              <a:rPr lang="nl-NL" altLang="nl-NL" dirty="0"/>
              <a:t> programma van FHML te benoemen</a:t>
            </a:r>
            <a:r>
              <a:rPr lang="nl-NL" altLang="nl-NL" baseline="0" dirty="0"/>
              <a:t> voor studenten die (nog) meer uitdaging zoeken – Eleonora heeft dit ook gedaan. </a:t>
            </a:r>
            <a:endParaRPr lang="nl-NL" altLang="nl-NL" dirty="0"/>
          </a:p>
          <a:p>
            <a:endParaRPr lang="nl-NL" altLang="nl-NL" dirty="0"/>
          </a:p>
          <a:p>
            <a:r>
              <a:rPr lang="nl-NL" altLang="nl-NL" dirty="0" err="1"/>
              <a:t>That</a:t>
            </a:r>
            <a:r>
              <a:rPr lang="nl-NL" altLang="nl-NL" dirty="0"/>
              <a:t> brings me to the third new ingredient, what we call the BioMEDs. We think that to be successfull as a biomedical scientist you need more than only knowledge of the processes that are present in the human body. You will have to be able to communicate about your work, to collaborate, to organize your work, to set your goals, to be curious and to have passion for what your are doing . This is not something that we figured out completely ourselves, but which as has also been acknowledge by others.</a:t>
            </a:r>
          </a:p>
          <a:p>
            <a:endParaRPr lang="nl-NL" altLang="nl-NL" dirty="0"/>
          </a:p>
          <a:p>
            <a:endParaRPr lang="nl-NL" altLang="nl-NL" dirty="0"/>
          </a:p>
          <a:p>
            <a:r>
              <a:rPr lang="nl-NL" altLang="nl-NL" dirty="0"/>
              <a:t>English:</a:t>
            </a:r>
          </a:p>
          <a:p>
            <a:pPr lvl="1"/>
            <a:r>
              <a:rPr lang="nl-NL" altLang="nl-NL" dirty="0"/>
              <a:t>Language of labour market</a:t>
            </a:r>
          </a:p>
          <a:p>
            <a:pPr lvl="1"/>
            <a:r>
              <a:rPr lang="nl-NL" altLang="nl-NL" dirty="0"/>
              <a:t>Allows international admission and provides experience with cultural diversity</a:t>
            </a:r>
          </a:p>
          <a:p>
            <a:pPr lvl="1"/>
            <a:endParaRPr lang="nl-NL" altLang="nl-NL" dirty="0"/>
          </a:p>
          <a:p>
            <a:pPr lvl="1"/>
            <a:r>
              <a:rPr lang="nl-NL" altLang="nl-NL" dirty="0"/>
              <a:t>Personalize:Explosively knowledge domain, you have to know the basics and find and define your own profile </a:t>
            </a:r>
            <a:r>
              <a:rPr lang="nl-NL" altLang="nl-NL" dirty="0">
                <a:sym typeface="Wingdings" pitchFamily="2" charset="2"/>
              </a:rPr>
              <a:t> BMS@UM gives you a wide range of options</a:t>
            </a:r>
          </a:p>
          <a:p>
            <a:pPr lvl="1"/>
            <a:r>
              <a:rPr lang="nl-NL" altLang="nl-NL" dirty="0">
                <a:sym typeface="Wingdings" pitchFamily="2" charset="2"/>
              </a:rPr>
              <a:t>Show programme lay-out and stress opportunities to personalise</a:t>
            </a:r>
            <a:endParaRPr lang="nl-NL" altLang="nl-NL" dirty="0"/>
          </a:p>
          <a:p>
            <a:endParaRPr lang="nl-NL" altLang="nl-NL" dirty="0"/>
          </a:p>
          <a:p>
            <a:endParaRPr lang="nl-NL" altLang="nl-NL"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84FB7242-4CD7-4FE3-B581-20B19E8D9C56}" type="slidenum">
              <a:rPr kumimoji="0" lang="nl-NL" altLang="nl-NL" sz="1200" b="0" i="0" u="none" strike="noStrike" kern="1200" cap="none" spc="0" normalizeH="0" baseline="0" noProof="0" smtClean="0">
                <a:ln>
                  <a:noFill/>
                </a:ln>
                <a:solidFill>
                  <a:srgbClr val="001C3D"/>
                </a:solidFill>
                <a:effectLst/>
                <a:uLnTx/>
                <a:uFillTx/>
                <a:latin typeface="Verdana" pitchFamily="34" charset="0"/>
                <a:ea typeface="MS PGothic" pitchFamily="34" charset="-128"/>
                <a:cs typeface="+mn-cs"/>
              </a:rPr>
              <a:pPr marL="0" marR="0" lvl="0" indent="0" algn="r" defTabSz="457200" rtl="0" eaLnBrk="0" fontAlgn="auto" latinLnBrk="0" hangingPunct="0">
                <a:lnSpc>
                  <a:spcPct val="100000"/>
                </a:lnSpc>
                <a:spcBef>
                  <a:spcPct val="0"/>
                </a:spcBef>
                <a:spcAft>
                  <a:spcPts val="0"/>
                </a:spcAft>
                <a:buClrTx/>
                <a:buSzTx/>
                <a:buFontTx/>
                <a:buNone/>
                <a:tabLst/>
                <a:defRPr/>
              </a:pPr>
              <a:t>10</a:t>
            </a:fld>
            <a:endParaRPr kumimoji="0" lang="nl-NL" altLang="nl-NL" sz="1200" b="0" i="0" u="none" strike="noStrike" kern="1200" cap="none" spc="0" normalizeH="0" baseline="0" noProof="0">
              <a:ln>
                <a:noFill/>
              </a:ln>
              <a:solidFill>
                <a:srgbClr val="001C3D"/>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777228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sz="1200" dirty="0">
                <a:solidFill>
                  <a:srgbClr val="CCFF99"/>
                </a:solidFill>
              </a:rPr>
              <a:t>http://www.astrozine.nl/geluk/zaaien-en-oogsten/</a:t>
            </a:r>
            <a:endParaRPr lang="nl-NL" altLang="nl-NL"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8F3B0D1-E833-4E20-A78D-554349E430B3}" type="slidenum">
              <a:rPr kumimoji="0" lang="en-US" altLang="nl-NL" sz="1200" b="0" i="0" u="none" strike="noStrike" kern="1200" cap="none" spc="0" normalizeH="0" baseline="0" noProof="0" smtClean="0">
                <a:ln>
                  <a:noFill/>
                </a:ln>
                <a:solidFill>
                  <a:srgbClr val="001C3D"/>
                </a:solidFill>
                <a:effectLst/>
                <a:uLnTx/>
                <a:uFillTx/>
                <a:latin typeface="Verdana" pitchFamily="34" charset="0"/>
                <a:ea typeface="MS PGothic" pitchFamily="34" charset="-128"/>
                <a:cs typeface="+mn-cs"/>
              </a:rPr>
              <a:pPr marL="0" marR="0" lvl="0" indent="0" algn="r" defTabSz="457200" rtl="0" eaLnBrk="0" fontAlgn="auto" latinLnBrk="0" hangingPunct="0">
                <a:lnSpc>
                  <a:spcPct val="100000"/>
                </a:lnSpc>
                <a:spcBef>
                  <a:spcPct val="0"/>
                </a:spcBef>
                <a:spcAft>
                  <a:spcPts val="0"/>
                </a:spcAft>
                <a:buClrTx/>
                <a:buSzTx/>
                <a:buFontTx/>
                <a:buNone/>
                <a:tabLst/>
                <a:defRPr/>
              </a:pPr>
              <a:t>11</a:t>
            </a:fld>
            <a:endParaRPr kumimoji="0" lang="en-US" altLang="nl-NL" sz="1200" b="0" i="0" u="none" strike="noStrike" kern="1200" cap="none" spc="0" normalizeH="0" baseline="0" noProof="0">
              <a:ln>
                <a:noFill/>
              </a:ln>
              <a:solidFill>
                <a:srgbClr val="001C3D"/>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5860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Benoemen</a:t>
            </a:r>
            <a:r>
              <a:rPr lang="nl-NL" baseline="0" dirty="0"/>
              <a:t> mentoraat – begeleiding studenten</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86657-3B82-4E57-BA74-C6216D1BC69C}"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012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lichtblauw">
    <p:bg>
      <p:bgRef idx="1001">
        <a:schemeClr val="bg1"/>
      </p:bgRef>
    </p:bg>
    <p:spTree>
      <p:nvGrpSpPr>
        <p:cNvPr id="1" name=""/>
        <p:cNvGrpSpPr/>
        <p:nvPr/>
      </p:nvGrpSpPr>
      <p:grpSpPr>
        <a:xfrm>
          <a:off x="0" y="0"/>
          <a:ext cx="0" cy="0"/>
          <a:chOff x="0" y="0"/>
          <a:chExt cx="0" cy="0"/>
        </a:xfrm>
      </p:grpSpPr>
      <p:pic>
        <p:nvPicPr>
          <p:cNvPr id="10" name="Afbeelding 9" descr="Foto vlaggen Randwijck breedbeeld UM-MUMC.jpg"/>
          <p:cNvPicPr>
            <a:picLocks noChangeAspect="1"/>
          </p:cNvPicPr>
          <p:nvPr userDrawn="1"/>
        </p:nvPicPr>
        <p:blipFill rotWithShape="1">
          <a:blip r:embed="rId2" cstate="screen">
            <a:extLst>
              <a:ext uri="{28A0092B-C50C-407E-A947-70E740481C1C}">
                <a14:useLocalDpi xmlns:a14="http://schemas.microsoft.com/office/drawing/2010/main"/>
              </a:ext>
            </a:extLst>
          </a:blip>
          <a:srcRect b="-154"/>
          <a:stretch/>
        </p:blipFill>
        <p:spPr>
          <a:xfrm>
            <a:off x="0" y="-7888"/>
            <a:ext cx="9144000" cy="4462272"/>
          </a:xfrm>
          <a:prstGeom prst="rect">
            <a:avLst/>
          </a:prstGeom>
        </p:spPr>
      </p:pic>
      <p:sp>
        <p:nvSpPr>
          <p:cNvPr id="2" name="Titel 1"/>
          <p:cNvSpPr>
            <a:spLocks noGrp="1"/>
          </p:cNvSpPr>
          <p:nvPr>
            <p:ph type="ctrTitle"/>
          </p:nvPr>
        </p:nvSpPr>
        <p:spPr>
          <a:xfrm>
            <a:off x="675990" y="175696"/>
            <a:ext cx="7901192" cy="1072027"/>
          </a:xfrm>
        </p:spPr>
        <p:txBody>
          <a:bodyPr>
            <a:noAutofit/>
          </a:bodyPr>
          <a:lstStyle>
            <a:lvl1pPr>
              <a:defRPr sz="5000" baseline="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247723"/>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Rechthoek 5"/>
          <p:cNvSpPr/>
          <p:nvPr userDrawn="1"/>
        </p:nvSpPr>
        <p:spPr>
          <a:xfrm>
            <a:off x="0" y="-7888"/>
            <a:ext cx="9144000" cy="445541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124633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a:xfrm>
            <a:off x="3234468" y="4738971"/>
            <a:ext cx="914465" cy="273844"/>
          </a:xfrm>
          <a:prstGeom prst="rect">
            <a:avLst/>
          </a:prstGeom>
        </p:spPr>
        <p:txBody>
          <a:bodyPr/>
          <a:lstStyle/>
          <a:p>
            <a:endParaRPr lang="nl-NL" dirty="0"/>
          </a:p>
        </p:txBody>
      </p:sp>
      <p:sp>
        <p:nvSpPr>
          <p:cNvPr id="7" name="Tijdelijke aanduiding voor tabel 6"/>
          <p:cNvSpPr>
            <a:spLocks noGrp="1"/>
          </p:cNvSpPr>
          <p:nvPr>
            <p:ph type="tbl" sz="quarter" idx="13"/>
          </p:nvPr>
        </p:nvSpPr>
        <p:spPr>
          <a:xfrm>
            <a:off x="360364" y="972000"/>
            <a:ext cx="8326437" cy="3231923"/>
          </a:xfrm>
        </p:spPr>
        <p:txBody>
          <a:bodyPr/>
          <a:lstStyle/>
          <a:p>
            <a:endParaRPr lang="nl-NL"/>
          </a:p>
        </p:txBody>
      </p:sp>
      <p:pic>
        <p:nvPicPr>
          <p:cNvPr id="9" name="Afbeelding 8" descr="LOGO UM_MUMC+P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363" y="4494184"/>
            <a:ext cx="4285976" cy="604601"/>
          </a:xfrm>
          <a:prstGeom prst="rect">
            <a:avLst/>
          </a:prstGeom>
        </p:spPr>
      </p:pic>
      <p:sp>
        <p:nvSpPr>
          <p:cNvPr id="14" name="Tijdelijke aanduiding voor voettekst 4"/>
          <p:cNvSpPr>
            <a:spLocks noGrp="1"/>
          </p:cNvSpPr>
          <p:nvPr>
            <p:ph type="ftr" sz="quarter" idx="11"/>
          </p:nvPr>
        </p:nvSpPr>
        <p:spPr>
          <a:xfrm>
            <a:off x="5500487" y="4738971"/>
            <a:ext cx="2694717" cy="273844"/>
          </a:xfrm>
        </p:spPr>
        <p:txBody>
          <a:bodyPr/>
          <a:lstStyle/>
          <a:p>
            <a:endParaRPr lang="nl-NL"/>
          </a:p>
        </p:txBody>
      </p:sp>
      <p:sp>
        <p:nvSpPr>
          <p:cNvPr id="15"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26213712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08"/>
        <p:cNvGrpSpPr/>
        <p:nvPr/>
      </p:nvGrpSpPr>
      <p:grpSpPr>
        <a:xfrm>
          <a:off x="0" y="0"/>
          <a:ext cx="0" cy="0"/>
          <a:chOff x="0" y="0"/>
          <a:chExt cx="0" cy="0"/>
        </a:xfrm>
      </p:grpSpPr>
      <p:sp>
        <p:nvSpPr>
          <p:cNvPr id="209" name="Google Shape;209;p35"/>
          <p:cNvSpPr/>
          <p:nvPr/>
        </p:nvSpPr>
        <p:spPr>
          <a:xfrm>
            <a:off x="-848" y="1674182"/>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a:off x="-848" y="255099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5"/>
          <p:cNvSpPr/>
          <p:nvPr/>
        </p:nvSpPr>
        <p:spPr>
          <a:xfrm>
            <a:off x="-848" y="342764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3" name="Google Shape;213;p35"/>
          <p:cNvSpPr txBox="1">
            <a:spLocks noGrp="1"/>
          </p:cNvSpPr>
          <p:nvPr>
            <p:ph type="title" idx="2" hasCustomPrompt="1"/>
          </p:nvPr>
        </p:nvSpPr>
        <p:spPr>
          <a:xfrm>
            <a:off x="3831300" y="1674300"/>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4" name="Google Shape;214;p35"/>
          <p:cNvSpPr txBox="1">
            <a:spLocks noGrp="1"/>
          </p:cNvSpPr>
          <p:nvPr>
            <p:ph type="subTitle" idx="1"/>
          </p:nvPr>
        </p:nvSpPr>
        <p:spPr>
          <a:xfrm>
            <a:off x="5443200" y="1674150"/>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15" name="Google Shape;215;p35"/>
          <p:cNvSpPr txBox="1">
            <a:spLocks noGrp="1"/>
          </p:cNvSpPr>
          <p:nvPr>
            <p:ph type="title" idx="3" hasCustomPrompt="1"/>
          </p:nvPr>
        </p:nvSpPr>
        <p:spPr>
          <a:xfrm>
            <a:off x="3831300" y="255097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35"/>
          <p:cNvSpPr txBox="1">
            <a:spLocks noGrp="1"/>
          </p:cNvSpPr>
          <p:nvPr>
            <p:ph type="subTitle" idx="4"/>
          </p:nvPr>
        </p:nvSpPr>
        <p:spPr>
          <a:xfrm>
            <a:off x="5443200" y="255082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17" name="Google Shape;217;p35"/>
          <p:cNvSpPr txBox="1">
            <a:spLocks noGrp="1"/>
          </p:cNvSpPr>
          <p:nvPr>
            <p:ph type="title" idx="5" hasCustomPrompt="1"/>
          </p:nvPr>
        </p:nvSpPr>
        <p:spPr>
          <a:xfrm>
            <a:off x="3831300" y="342782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35"/>
          <p:cNvSpPr txBox="1">
            <a:spLocks noGrp="1"/>
          </p:cNvSpPr>
          <p:nvPr>
            <p:ph type="subTitle" idx="6"/>
          </p:nvPr>
        </p:nvSpPr>
        <p:spPr>
          <a:xfrm>
            <a:off x="5443200" y="342767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921544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21" name="Google Shape;221;p36"/>
          <p:cNvSpPr txBox="1">
            <a:spLocks noGrp="1"/>
          </p:cNvSpPr>
          <p:nvPr>
            <p:ph type="subTitle" idx="1"/>
          </p:nvPr>
        </p:nvSpPr>
        <p:spPr>
          <a:xfrm>
            <a:off x="720078" y="1168800"/>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22" name="Google Shape;222;p36"/>
          <p:cNvSpPr txBox="1">
            <a:spLocks noGrp="1"/>
          </p:cNvSpPr>
          <p:nvPr>
            <p:ph type="subTitle" idx="2"/>
          </p:nvPr>
        </p:nvSpPr>
        <p:spPr>
          <a:xfrm>
            <a:off x="720000" y="140026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23" name="Google Shape;223;p36"/>
          <p:cNvSpPr txBox="1">
            <a:spLocks noGrp="1"/>
          </p:cNvSpPr>
          <p:nvPr>
            <p:ph type="subTitle" idx="3"/>
          </p:nvPr>
        </p:nvSpPr>
        <p:spPr>
          <a:xfrm>
            <a:off x="720078" y="2295149"/>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24" name="Google Shape;224;p36"/>
          <p:cNvSpPr txBox="1">
            <a:spLocks noGrp="1"/>
          </p:cNvSpPr>
          <p:nvPr>
            <p:ph type="subTitle" idx="4"/>
          </p:nvPr>
        </p:nvSpPr>
        <p:spPr>
          <a:xfrm>
            <a:off x="720000" y="2526762"/>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25" name="Google Shape;225;p36"/>
          <p:cNvSpPr txBox="1">
            <a:spLocks noGrp="1"/>
          </p:cNvSpPr>
          <p:nvPr>
            <p:ph type="subTitle" idx="5"/>
          </p:nvPr>
        </p:nvSpPr>
        <p:spPr>
          <a:xfrm>
            <a:off x="720078" y="3421497"/>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26" name="Google Shape;226;p36"/>
          <p:cNvSpPr txBox="1">
            <a:spLocks noGrp="1"/>
          </p:cNvSpPr>
          <p:nvPr>
            <p:ph type="subTitle" idx="6"/>
          </p:nvPr>
        </p:nvSpPr>
        <p:spPr>
          <a:xfrm>
            <a:off x="720000" y="365312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27" name="Google Shape;227;p36"/>
          <p:cNvSpPr/>
          <p:nvPr/>
        </p:nvSpPr>
        <p:spPr>
          <a:xfrm>
            <a:off x="2041645" y="3635812"/>
            <a:ext cx="5642691" cy="1504812"/>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6"/>
          <p:cNvSpPr txBox="1">
            <a:spLocks noGrp="1"/>
          </p:cNvSpPr>
          <p:nvPr>
            <p:ph type="subTitle" idx="7"/>
          </p:nvPr>
        </p:nvSpPr>
        <p:spPr>
          <a:xfrm>
            <a:off x="6391500" y="1168800"/>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29" name="Google Shape;229;p36"/>
          <p:cNvSpPr txBox="1">
            <a:spLocks noGrp="1"/>
          </p:cNvSpPr>
          <p:nvPr>
            <p:ph type="subTitle" idx="8"/>
          </p:nvPr>
        </p:nvSpPr>
        <p:spPr>
          <a:xfrm>
            <a:off x="6391500" y="1404826"/>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30" name="Google Shape;230;p36"/>
          <p:cNvSpPr txBox="1">
            <a:spLocks noGrp="1"/>
          </p:cNvSpPr>
          <p:nvPr>
            <p:ph type="subTitle" idx="9"/>
          </p:nvPr>
        </p:nvSpPr>
        <p:spPr>
          <a:xfrm>
            <a:off x="6391500" y="2295149"/>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31" name="Google Shape;231;p36"/>
          <p:cNvSpPr txBox="1">
            <a:spLocks noGrp="1"/>
          </p:cNvSpPr>
          <p:nvPr>
            <p:ph type="subTitle" idx="13"/>
          </p:nvPr>
        </p:nvSpPr>
        <p:spPr>
          <a:xfrm>
            <a:off x="6391500" y="2528974"/>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32" name="Google Shape;232;p36"/>
          <p:cNvSpPr txBox="1">
            <a:spLocks noGrp="1"/>
          </p:cNvSpPr>
          <p:nvPr>
            <p:ph type="subTitle" idx="14"/>
          </p:nvPr>
        </p:nvSpPr>
        <p:spPr>
          <a:xfrm>
            <a:off x="6391500" y="3421497"/>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33" name="Google Shape;233;p36"/>
          <p:cNvSpPr txBox="1">
            <a:spLocks noGrp="1"/>
          </p:cNvSpPr>
          <p:nvPr>
            <p:ph type="subTitle" idx="15"/>
          </p:nvPr>
        </p:nvSpPr>
        <p:spPr>
          <a:xfrm>
            <a:off x="6391500" y="3653123"/>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9343550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6" name="Google Shape;236;p37"/>
          <p:cNvSpPr/>
          <p:nvPr/>
        </p:nvSpPr>
        <p:spPr>
          <a:xfrm>
            <a:off x="6831885" y="3664338"/>
            <a:ext cx="2311831" cy="1478595"/>
          </a:xfrm>
          <a:custGeom>
            <a:avLst/>
            <a:gdLst/>
            <a:ahLst/>
            <a:cxnLst/>
            <a:rect l="l" t="t" r="r" b="b"/>
            <a:pathLst>
              <a:path w="72132" h="46134" extrusionOk="0">
                <a:moveTo>
                  <a:pt x="72131" y="18"/>
                </a:moveTo>
                <a:cubicBezTo>
                  <a:pt x="67069" y="168"/>
                  <a:pt x="58464" y="2758"/>
                  <a:pt x="53785" y="17411"/>
                </a:cubicBezTo>
                <a:cubicBezTo>
                  <a:pt x="48171" y="35055"/>
                  <a:pt x="31747" y="37361"/>
                  <a:pt x="24646" y="36325"/>
                </a:cubicBezTo>
                <a:cubicBezTo>
                  <a:pt x="20819" y="35757"/>
                  <a:pt x="15656" y="36325"/>
                  <a:pt x="12532" y="37161"/>
                </a:cubicBezTo>
                <a:cubicBezTo>
                  <a:pt x="6834" y="38681"/>
                  <a:pt x="1" y="46133"/>
                  <a:pt x="1" y="46133"/>
                </a:cubicBezTo>
                <a:lnTo>
                  <a:pt x="72081" y="46133"/>
                </a:lnTo>
                <a:cubicBezTo>
                  <a:pt x="72081" y="46133"/>
                  <a:pt x="72131" y="1"/>
                  <a:pt x="72131" y="18"/>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7"/>
          <p:cNvSpPr/>
          <p:nvPr/>
        </p:nvSpPr>
        <p:spPr>
          <a:xfrm>
            <a:off x="395" y="2786104"/>
            <a:ext cx="1525676" cy="2356829"/>
          </a:xfrm>
          <a:custGeom>
            <a:avLst/>
            <a:gdLst/>
            <a:ahLst/>
            <a:cxnLst/>
            <a:rect l="l" t="t" r="r" b="b"/>
            <a:pathLst>
              <a:path w="47603" h="73536" extrusionOk="0">
                <a:moveTo>
                  <a:pt x="47586" y="73535"/>
                </a:moveTo>
                <a:cubicBezTo>
                  <a:pt x="47436" y="68172"/>
                  <a:pt x="44796" y="59065"/>
                  <a:pt x="29942" y="54136"/>
                </a:cubicBezTo>
                <a:cubicBezTo>
                  <a:pt x="12081" y="48205"/>
                  <a:pt x="14203" y="19466"/>
                  <a:pt x="13551" y="16074"/>
                </a:cubicBezTo>
                <a:cubicBezTo>
                  <a:pt x="12365" y="9959"/>
                  <a:pt x="9992" y="2290"/>
                  <a:pt x="184" y="1"/>
                </a:cubicBezTo>
                <a:cubicBezTo>
                  <a:pt x="151" y="101"/>
                  <a:pt x="0" y="73535"/>
                  <a:pt x="0" y="73535"/>
                </a:cubicBezTo>
                <a:cubicBezTo>
                  <a:pt x="0" y="73535"/>
                  <a:pt x="47603" y="73535"/>
                  <a:pt x="47586" y="73535"/>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7"/>
          <p:cNvSpPr txBox="1">
            <a:spLocks noGrp="1"/>
          </p:cNvSpPr>
          <p:nvPr>
            <p:ph type="subTitle" idx="1"/>
          </p:nvPr>
        </p:nvSpPr>
        <p:spPr>
          <a:xfrm>
            <a:off x="2085150" y="1452000"/>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39" name="Google Shape;239;p37"/>
          <p:cNvSpPr txBox="1">
            <a:spLocks noGrp="1"/>
          </p:cNvSpPr>
          <p:nvPr>
            <p:ph type="subTitle" idx="2"/>
          </p:nvPr>
        </p:nvSpPr>
        <p:spPr>
          <a:xfrm>
            <a:off x="5527650" y="1451850"/>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37"/>
          <p:cNvSpPr txBox="1">
            <a:spLocks noGrp="1"/>
          </p:cNvSpPr>
          <p:nvPr>
            <p:ph type="subTitle" idx="3"/>
          </p:nvPr>
        </p:nvSpPr>
        <p:spPr>
          <a:xfrm>
            <a:off x="2085150" y="2989014"/>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41" name="Google Shape;241;p37"/>
          <p:cNvSpPr txBox="1">
            <a:spLocks noGrp="1"/>
          </p:cNvSpPr>
          <p:nvPr>
            <p:ph type="subTitle" idx="4"/>
          </p:nvPr>
        </p:nvSpPr>
        <p:spPr>
          <a:xfrm>
            <a:off x="5527650" y="2988864"/>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2" name="Google Shape;242;p37"/>
          <p:cNvSpPr txBox="1">
            <a:spLocks noGrp="1"/>
          </p:cNvSpPr>
          <p:nvPr>
            <p:ph type="subTitle" idx="5"/>
          </p:nvPr>
        </p:nvSpPr>
        <p:spPr>
          <a:xfrm>
            <a:off x="5982500" y="2220420"/>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43" name="Google Shape;243;p37"/>
          <p:cNvSpPr txBox="1">
            <a:spLocks noGrp="1"/>
          </p:cNvSpPr>
          <p:nvPr>
            <p:ph type="subTitle" idx="6"/>
          </p:nvPr>
        </p:nvSpPr>
        <p:spPr>
          <a:xfrm>
            <a:off x="2085150" y="2220270"/>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4" name="Google Shape;244;p37"/>
          <p:cNvSpPr txBox="1">
            <a:spLocks noGrp="1"/>
          </p:cNvSpPr>
          <p:nvPr>
            <p:ph type="subTitle" idx="7"/>
          </p:nvPr>
        </p:nvSpPr>
        <p:spPr>
          <a:xfrm>
            <a:off x="5982500" y="3757909"/>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45" name="Google Shape;245;p37"/>
          <p:cNvSpPr txBox="1">
            <a:spLocks noGrp="1"/>
          </p:cNvSpPr>
          <p:nvPr>
            <p:ph type="subTitle" idx="8"/>
          </p:nvPr>
        </p:nvSpPr>
        <p:spPr>
          <a:xfrm>
            <a:off x="2085150" y="3757759"/>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786393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6"/>
        <p:cNvGrpSpPr/>
        <p:nvPr/>
      </p:nvGrpSpPr>
      <p:grpSpPr>
        <a:xfrm>
          <a:off x="0" y="0"/>
          <a:ext cx="0" cy="0"/>
          <a:chOff x="0" y="0"/>
          <a:chExt cx="0" cy="0"/>
        </a:xfrm>
      </p:grpSpPr>
      <p:sp>
        <p:nvSpPr>
          <p:cNvPr id="247" name="Google Shape;247;p38"/>
          <p:cNvSpPr txBox="1">
            <a:spLocks noGrp="1"/>
          </p:cNvSpPr>
          <p:nvPr>
            <p:ph type="ctrTitle"/>
          </p:nvPr>
        </p:nvSpPr>
        <p:spPr>
          <a:xfrm>
            <a:off x="720000" y="540000"/>
            <a:ext cx="4723200" cy="406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864428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Eight columns">
  <p:cSld name="Eight columns">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0" name="Google Shape;250;p39"/>
          <p:cNvSpPr txBox="1">
            <a:spLocks noGrp="1"/>
          </p:cNvSpPr>
          <p:nvPr>
            <p:ph type="subTitle" idx="1"/>
          </p:nvPr>
        </p:nvSpPr>
        <p:spPr>
          <a:xfrm>
            <a:off x="720000" y="2287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51" name="Google Shape;251;p39"/>
          <p:cNvSpPr txBox="1">
            <a:spLocks noGrp="1"/>
          </p:cNvSpPr>
          <p:nvPr>
            <p:ph type="subTitle" idx="2"/>
          </p:nvPr>
        </p:nvSpPr>
        <p:spPr>
          <a:xfrm>
            <a:off x="720000" y="1488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52" name="Google Shape;252;p39"/>
          <p:cNvSpPr txBox="1">
            <a:spLocks noGrp="1"/>
          </p:cNvSpPr>
          <p:nvPr>
            <p:ph type="subTitle" idx="3"/>
          </p:nvPr>
        </p:nvSpPr>
        <p:spPr>
          <a:xfrm>
            <a:off x="720000" y="3086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53" name="Google Shape;253;p39"/>
          <p:cNvSpPr txBox="1">
            <a:spLocks noGrp="1"/>
          </p:cNvSpPr>
          <p:nvPr>
            <p:ph type="subTitle" idx="4"/>
          </p:nvPr>
        </p:nvSpPr>
        <p:spPr>
          <a:xfrm>
            <a:off x="720000" y="3885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54" name="Google Shape;254;p39"/>
          <p:cNvSpPr txBox="1">
            <a:spLocks noGrp="1"/>
          </p:cNvSpPr>
          <p:nvPr>
            <p:ph type="subTitle" idx="5"/>
          </p:nvPr>
        </p:nvSpPr>
        <p:spPr>
          <a:xfrm>
            <a:off x="6549900" y="2287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5" name="Google Shape;255;p39"/>
          <p:cNvSpPr txBox="1">
            <a:spLocks noGrp="1"/>
          </p:cNvSpPr>
          <p:nvPr>
            <p:ph type="subTitle" idx="6"/>
          </p:nvPr>
        </p:nvSpPr>
        <p:spPr>
          <a:xfrm>
            <a:off x="6549900" y="1488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6" name="Google Shape;256;p39"/>
          <p:cNvSpPr txBox="1">
            <a:spLocks noGrp="1"/>
          </p:cNvSpPr>
          <p:nvPr>
            <p:ph type="subTitle" idx="7"/>
          </p:nvPr>
        </p:nvSpPr>
        <p:spPr>
          <a:xfrm>
            <a:off x="6549900" y="3086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7" name="Google Shape;257;p39"/>
          <p:cNvSpPr txBox="1">
            <a:spLocks noGrp="1"/>
          </p:cNvSpPr>
          <p:nvPr>
            <p:ph type="subTitle" idx="8"/>
          </p:nvPr>
        </p:nvSpPr>
        <p:spPr>
          <a:xfrm>
            <a:off x="6549900" y="3885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544242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ix columns 2">
  <p:cSld name="Six columns 2">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60" name="Google Shape;260;p40"/>
          <p:cNvSpPr/>
          <p:nvPr/>
        </p:nvSpPr>
        <p:spPr>
          <a:xfrm>
            <a:off x="4164" y="-5"/>
            <a:ext cx="2490702" cy="1204920"/>
          </a:xfrm>
          <a:custGeom>
            <a:avLst/>
            <a:gdLst/>
            <a:ahLst/>
            <a:cxnLst/>
            <a:rect l="l" t="t" r="r" b="b"/>
            <a:pathLst>
              <a:path w="77713" h="37595" extrusionOk="0">
                <a:moveTo>
                  <a:pt x="1" y="37594"/>
                </a:moveTo>
                <a:cubicBezTo>
                  <a:pt x="5046" y="37461"/>
                  <a:pt x="13618" y="35389"/>
                  <a:pt x="18263" y="23643"/>
                </a:cubicBezTo>
                <a:cubicBezTo>
                  <a:pt x="22824" y="12114"/>
                  <a:pt x="34955" y="10644"/>
                  <a:pt x="42557" y="10928"/>
                </a:cubicBezTo>
                <a:cubicBezTo>
                  <a:pt x="48121" y="11162"/>
                  <a:pt x="53668" y="10359"/>
                  <a:pt x="58932" y="8588"/>
                </a:cubicBezTo>
                <a:cubicBezTo>
                  <a:pt x="65849" y="6232"/>
                  <a:pt x="74437" y="2907"/>
                  <a:pt x="77712" y="0"/>
                </a:cubicBezTo>
                <a:lnTo>
                  <a:pt x="1" y="0"/>
                </a:lnTo>
                <a:cubicBezTo>
                  <a:pt x="1" y="0"/>
                  <a:pt x="1" y="37594"/>
                  <a:pt x="1" y="3759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6651463" y="-5"/>
            <a:ext cx="2490125" cy="1204920"/>
          </a:xfrm>
          <a:custGeom>
            <a:avLst/>
            <a:gdLst/>
            <a:ahLst/>
            <a:cxnLst/>
            <a:rect l="l" t="t" r="r" b="b"/>
            <a:pathLst>
              <a:path w="77695" h="37595" extrusionOk="0">
                <a:moveTo>
                  <a:pt x="77695" y="37594"/>
                </a:moveTo>
                <a:cubicBezTo>
                  <a:pt x="72649" y="37461"/>
                  <a:pt x="64077" y="35389"/>
                  <a:pt x="59432" y="23643"/>
                </a:cubicBezTo>
                <a:cubicBezTo>
                  <a:pt x="54888" y="12114"/>
                  <a:pt x="42757" y="10644"/>
                  <a:pt x="35138" y="10928"/>
                </a:cubicBezTo>
                <a:cubicBezTo>
                  <a:pt x="29574" y="11162"/>
                  <a:pt x="24027" y="10359"/>
                  <a:pt x="18764" y="8588"/>
                </a:cubicBezTo>
                <a:cubicBezTo>
                  <a:pt x="11846" y="6232"/>
                  <a:pt x="3275" y="2907"/>
                  <a:pt x="0" y="0"/>
                </a:cubicBezTo>
                <a:lnTo>
                  <a:pt x="77695" y="0"/>
                </a:lnTo>
                <a:cubicBezTo>
                  <a:pt x="77695" y="0"/>
                  <a:pt x="77695" y="37594"/>
                  <a:pt x="77695" y="37594"/>
                </a:cubicBezTo>
                <a:close/>
              </a:path>
            </a:pathLst>
          </a:custGeom>
          <a:gradFill>
            <a:gsLst>
              <a:gs pos="0">
                <a:srgbClr val="E3FFD5"/>
              </a:gs>
              <a:gs pos="100000">
                <a:srgbClr val="90EBB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txBox="1">
            <a:spLocks noGrp="1"/>
          </p:cNvSpPr>
          <p:nvPr>
            <p:ph type="subTitle" idx="1"/>
          </p:nvPr>
        </p:nvSpPr>
        <p:spPr>
          <a:xfrm>
            <a:off x="2957175" y="1567325"/>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63" name="Google Shape;263;p40"/>
          <p:cNvSpPr txBox="1">
            <a:spLocks noGrp="1"/>
          </p:cNvSpPr>
          <p:nvPr>
            <p:ph type="subTitle" idx="2"/>
          </p:nvPr>
        </p:nvSpPr>
        <p:spPr>
          <a:xfrm>
            <a:off x="1291975" y="15765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64" name="Google Shape;264;p40"/>
          <p:cNvSpPr txBox="1">
            <a:spLocks noGrp="1"/>
          </p:cNvSpPr>
          <p:nvPr>
            <p:ph type="subTitle" idx="3"/>
          </p:nvPr>
        </p:nvSpPr>
        <p:spPr>
          <a:xfrm>
            <a:off x="2957175" y="3836931"/>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65" name="Google Shape;265;p40"/>
          <p:cNvSpPr txBox="1">
            <a:spLocks noGrp="1"/>
          </p:cNvSpPr>
          <p:nvPr>
            <p:ph type="subTitle" idx="4"/>
          </p:nvPr>
        </p:nvSpPr>
        <p:spPr>
          <a:xfrm>
            <a:off x="1291975" y="38461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66" name="Google Shape;266;p40"/>
          <p:cNvSpPr txBox="1">
            <a:spLocks noGrp="1"/>
          </p:cNvSpPr>
          <p:nvPr>
            <p:ph type="subTitle" idx="5"/>
          </p:nvPr>
        </p:nvSpPr>
        <p:spPr>
          <a:xfrm>
            <a:off x="2385075" y="2700037"/>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67" name="Google Shape;267;p40"/>
          <p:cNvSpPr txBox="1">
            <a:spLocks noGrp="1"/>
          </p:cNvSpPr>
          <p:nvPr>
            <p:ph type="subTitle" idx="6"/>
          </p:nvPr>
        </p:nvSpPr>
        <p:spPr>
          <a:xfrm>
            <a:off x="720000" y="27092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68" name="Google Shape;268;p40"/>
          <p:cNvSpPr txBox="1">
            <a:spLocks noGrp="1"/>
          </p:cNvSpPr>
          <p:nvPr>
            <p:ph type="subTitle" idx="7"/>
          </p:nvPr>
        </p:nvSpPr>
        <p:spPr>
          <a:xfrm flipH="1">
            <a:off x="4980825" y="1567325"/>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69" name="Google Shape;269;p40"/>
          <p:cNvSpPr txBox="1">
            <a:spLocks noGrp="1"/>
          </p:cNvSpPr>
          <p:nvPr>
            <p:ph type="subTitle" idx="8"/>
          </p:nvPr>
        </p:nvSpPr>
        <p:spPr>
          <a:xfrm flipH="1">
            <a:off x="6277925" y="15765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0" name="Google Shape;270;p40"/>
          <p:cNvSpPr txBox="1">
            <a:spLocks noGrp="1"/>
          </p:cNvSpPr>
          <p:nvPr>
            <p:ph type="subTitle" idx="9"/>
          </p:nvPr>
        </p:nvSpPr>
        <p:spPr>
          <a:xfrm flipH="1">
            <a:off x="4980825" y="3836931"/>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1" name="Google Shape;271;p40"/>
          <p:cNvSpPr txBox="1">
            <a:spLocks noGrp="1"/>
          </p:cNvSpPr>
          <p:nvPr>
            <p:ph type="subTitle" idx="13"/>
          </p:nvPr>
        </p:nvSpPr>
        <p:spPr>
          <a:xfrm flipH="1">
            <a:off x="6277925" y="38461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2" name="Google Shape;272;p40"/>
          <p:cNvSpPr txBox="1">
            <a:spLocks noGrp="1"/>
          </p:cNvSpPr>
          <p:nvPr>
            <p:ph type="subTitle" idx="14"/>
          </p:nvPr>
        </p:nvSpPr>
        <p:spPr>
          <a:xfrm flipH="1">
            <a:off x="5552925" y="2700037"/>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3" name="Google Shape;273;p40"/>
          <p:cNvSpPr txBox="1">
            <a:spLocks noGrp="1"/>
          </p:cNvSpPr>
          <p:nvPr>
            <p:ph type="subTitle" idx="15"/>
          </p:nvPr>
        </p:nvSpPr>
        <p:spPr>
          <a:xfrm flipH="1">
            <a:off x="6849900" y="27092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501126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274"/>
        <p:cNvGrpSpPr/>
        <p:nvPr/>
      </p:nvGrpSpPr>
      <p:grpSpPr>
        <a:xfrm>
          <a:off x="0" y="0"/>
          <a:ext cx="0" cy="0"/>
          <a:chOff x="0" y="0"/>
          <a:chExt cx="0" cy="0"/>
        </a:xfrm>
      </p:grpSpPr>
      <p:sp>
        <p:nvSpPr>
          <p:cNvPr id="275" name="Google Shape;275;p4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76" name="Google Shape;276;p41"/>
          <p:cNvSpPr txBox="1">
            <a:spLocks noGrp="1"/>
          </p:cNvSpPr>
          <p:nvPr>
            <p:ph type="subTitle" idx="1"/>
          </p:nvPr>
        </p:nvSpPr>
        <p:spPr>
          <a:xfrm>
            <a:off x="89275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7" name="Google Shape;277;p41"/>
          <p:cNvSpPr txBox="1">
            <a:spLocks noGrp="1"/>
          </p:cNvSpPr>
          <p:nvPr>
            <p:ph type="subTitle" idx="2"/>
          </p:nvPr>
        </p:nvSpPr>
        <p:spPr>
          <a:xfrm>
            <a:off x="892750" y="3583031"/>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8" name="Google Shape;278;p41"/>
          <p:cNvSpPr txBox="1">
            <a:spLocks noGrp="1"/>
          </p:cNvSpPr>
          <p:nvPr>
            <p:ph type="subTitle" idx="3"/>
          </p:nvPr>
        </p:nvSpPr>
        <p:spPr>
          <a:xfrm>
            <a:off x="276022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79" name="Google Shape;279;p41"/>
          <p:cNvSpPr txBox="1">
            <a:spLocks noGrp="1"/>
          </p:cNvSpPr>
          <p:nvPr>
            <p:ph type="subTitle" idx="4"/>
          </p:nvPr>
        </p:nvSpPr>
        <p:spPr>
          <a:xfrm>
            <a:off x="276022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80" name="Google Shape;280;p41"/>
          <p:cNvSpPr txBox="1">
            <a:spLocks noGrp="1"/>
          </p:cNvSpPr>
          <p:nvPr>
            <p:ph type="subTitle" idx="5"/>
          </p:nvPr>
        </p:nvSpPr>
        <p:spPr>
          <a:xfrm>
            <a:off x="462770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81" name="Google Shape;281;p41"/>
          <p:cNvSpPr txBox="1">
            <a:spLocks noGrp="1"/>
          </p:cNvSpPr>
          <p:nvPr>
            <p:ph type="subTitle" idx="6"/>
          </p:nvPr>
        </p:nvSpPr>
        <p:spPr>
          <a:xfrm>
            <a:off x="4627700"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82" name="Google Shape;282;p41"/>
          <p:cNvSpPr txBox="1">
            <a:spLocks noGrp="1"/>
          </p:cNvSpPr>
          <p:nvPr>
            <p:ph type="subTitle" idx="7"/>
          </p:nvPr>
        </p:nvSpPr>
        <p:spPr>
          <a:xfrm>
            <a:off x="649517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83" name="Google Shape;283;p41"/>
          <p:cNvSpPr txBox="1">
            <a:spLocks noGrp="1"/>
          </p:cNvSpPr>
          <p:nvPr>
            <p:ph type="subTitle" idx="8"/>
          </p:nvPr>
        </p:nvSpPr>
        <p:spPr>
          <a:xfrm>
            <a:off x="649517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880344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284"/>
        <p:cNvGrpSpPr/>
        <p:nvPr/>
      </p:nvGrpSpPr>
      <p:grpSpPr>
        <a:xfrm>
          <a:off x="0" y="0"/>
          <a:ext cx="0" cy="0"/>
          <a:chOff x="0" y="0"/>
          <a:chExt cx="0" cy="0"/>
        </a:xfrm>
      </p:grpSpPr>
      <p:sp>
        <p:nvSpPr>
          <p:cNvPr id="285" name="Google Shape;285;p42"/>
          <p:cNvSpPr/>
          <p:nvPr/>
        </p:nvSpPr>
        <p:spPr>
          <a:xfrm>
            <a:off x="1192350" y="625625"/>
            <a:ext cx="6595754" cy="3833136"/>
          </a:xfrm>
          <a:custGeom>
            <a:avLst/>
            <a:gdLst/>
            <a:ahLst/>
            <a:cxnLst/>
            <a:rect l="l" t="t" r="r" b="b"/>
            <a:pathLst>
              <a:path w="305359" h="177460" extrusionOk="0">
                <a:moveTo>
                  <a:pt x="262195" y="0"/>
                </a:moveTo>
                <a:cubicBezTo>
                  <a:pt x="258473" y="0"/>
                  <a:pt x="254363" y="1311"/>
                  <a:pt x="249880" y="4529"/>
                </a:cubicBezTo>
                <a:cubicBezTo>
                  <a:pt x="244029" y="8719"/>
                  <a:pt x="237832" y="12908"/>
                  <a:pt x="231758" y="16875"/>
                </a:cubicBezTo>
                <a:cubicBezTo>
                  <a:pt x="229627" y="18263"/>
                  <a:pt x="227296" y="19329"/>
                  <a:pt x="224867" y="20023"/>
                </a:cubicBezTo>
                <a:lnTo>
                  <a:pt x="209844" y="24287"/>
                </a:lnTo>
                <a:cubicBezTo>
                  <a:pt x="206944" y="25108"/>
                  <a:pt x="203988" y="25508"/>
                  <a:pt x="201050" y="25508"/>
                </a:cubicBezTo>
                <a:cubicBezTo>
                  <a:pt x="193795" y="25508"/>
                  <a:pt x="186653" y="23071"/>
                  <a:pt x="180741" y="18536"/>
                </a:cubicBezTo>
                <a:cubicBezTo>
                  <a:pt x="168844" y="9391"/>
                  <a:pt x="152459" y="6436"/>
                  <a:pt x="136250" y="6436"/>
                </a:cubicBezTo>
                <a:cubicBezTo>
                  <a:pt x="106628" y="6436"/>
                  <a:pt x="77592" y="16305"/>
                  <a:pt x="77592" y="16305"/>
                </a:cubicBezTo>
                <a:cubicBezTo>
                  <a:pt x="77592" y="16305"/>
                  <a:pt x="54661" y="12264"/>
                  <a:pt x="48786" y="10727"/>
                </a:cubicBezTo>
                <a:cubicBezTo>
                  <a:pt x="47704" y="10441"/>
                  <a:pt x="46204" y="10268"/>
                  <a:pt x="44426" y="10268"/>
                </a:cubicBezTo>
                <a:cubicBezTo>
                  <a:pt x="35570" y="10268"/>
                  <a:pt x="19808" y="14559"/>
                  <a:pt x="14378" y="30559"/>
                </a:cubicBezTo>
                <a:cubicBezTo>
                  <a:pt x="9048" y="46325"/>
                  <a:pt x="23352" y="62314"/>
                  <a:pt x="28632" y="67520"/>
                </a:cubicBezTo>
                <a:cubicBezTo>
                  <a:pt x="32202" y="71015"/>
                  <a:pt x="34929" y="75279"/>
                  <a:pt x="36590" y="79964"/>
                </a:cubicBezTo>
                <a:cubicBezTo>
                  <a:pt x="39788" y="89062"/>
                  <a:pt x="39961" y="102622"/>
                  <a:pt x="22435" y="115463"/>
                </a:cubicBezTo>
                <a:cubicBezTo>
                  <a:pt x="0" y="131873"/>
                  <a:pt x="12445" y="154159"/>
                  <a:pt x="20179" y="164422"/>
                </a:cubicBezTo>
                <a:cubicBezTo>
                  <a:pt x="23327" y="168587"/>
                  <a:pt x="27665" y="171710"/>
                  <a:pt x="32599" y="173421"/>
                </a:cubicBezTo>
                <a:cubicBezTo>
                  <a:pt x="37677" y="175147"/>
                  <a:pt x="45157" y="176879"/>
                  <a:pt x="54741" y="176879"/>
                </a:cubicBezTo>
                <a:cubicBezTo>
                  <a:pt x="64291" y="176879"/>
                  <a:pt x="75930" y="175159"/>
                  <a:pt x="89367" y="170000"/>
                </a:cubicBezTo>
                <a:cubicBezTo>
                  <a:pt x="100815" y="165592"/>
                  <a:pt x="118494" y="164014"/>
                  <a:pt x="137937" y="164014"/>
                </a:cubicBezTo>
                <a:cubicBezTo>
                  <a:pt x="173056" y="164014"/>
                  <a:pt x="213934" y="169162"/>
                  <a:pt x="234262" y="172082"/>
                </a:cubicBezTo>
                <a:cubicBezTo>
                  <a:pt x="240360" y="172975"/>
                  <a:pt x="246384" y="174388"/>
                  <a:pt x="252235" y="176296"/>
                </a:cubicBezTo>
                <a:cubicBezTo>
                  <a:pt x="254243" y="176934"/>
                  <a:pt x="256700" y="177459"/>
                  <a:pt x="259356" y="177459"/>
                </a:cubicBezTo>
                <a:cubicBezTo>
                  <a:pt x="267850" y="177459"/>
                  <a:pt x="278382" y="172090"/>
                  <a:pt x="282800" y="147863"/>
                </a:cubicBezTo>
                <a:cubicBezTo>
                  <a:pt x="283222" y="145607"/>
                  <a:pt x="283346" y="143301"/>
                  <a:pt x="283172" y="140996"/>
                </a:cubicBezTo>
                <a:cubicBezTo>
                  <a:pt x="282577" y="133336"/>
                  <a:pt x="280148" y="114917"/>
                  <a:pt x="270232" y="102076"/>
                </a:cubicBezTo>
                <a:cubicBezTo>
                  <a:pt x="268001" y="99250"/>
                  <a:pt x="267034" y="95656"/>
                  <a:pt x="267579" y="92111"/>
                </a:cubicBezTo>
                <a:cubicBezTo>
                  <a:pt x="268398" y="87128"/>
                  <a:pt x="271992" y="80485"/>
                  <a:pt x="283346" y="74238"/>
                </a:cubicBezTo>
                <a:cubicBezTo>
                  <a:pt x="305359" y="62165"/>
                  <a:pt x="287386" y="25278"/>
                  <a:pt x="287386" y="25278"/>
                </a:cubicBezTo>
                <a:cubicBezTo>
                  <a:pt x="287386" y="25278"/>
                  <a:pt x="278538" y="0"/>
                  <a:pt x="262195"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2"/>
          <p:cNvSpPr txBox="1">
            <a:spLocks noGrp="1"/>
          </p:cNvSpPr>
          <p:nvPr>
            <p:ph type="title"/>
          </p:nvPr>
        </p:nvSpPr>
        <p:spPr>
          <a:xfrm>
            <a:off x="3192200" y="1520775"/>
            <a:ext cx="2649300" cy="81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7" name="Google Shape;287;p42"/>
          <p:cNvSpPr txBox="1">
            <a:spLocks noGrp="1"/>
          </p:cNvSpPr>
          <p:nvPr>
            <p:ph type="subTitle" idx="1"/>
          </p:nvPr>
        </p:nvSpPr>
        <p:spPr>
          <a:xfrm>
            <a:off x="3192200" y="2324925"/>
            <a:ext cx="2649300" cy="202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2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968708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288"/>
        <p:cNvGrpSpPr/>
        <p:nvPr/>
      </p:nvGrpSpPr>
      <p:grpSpPr>
        <a:xfrm>
          <a:off x="0" y="0"/>
          <a:ext cx="0" cy="0"/>
          <a:chOff x="0" y="0"/>
          <a:chExt cx="0" cy="0"/>
        </a:xfrm>
      </p:grpSpPr>
      <p:sp>
        <p:nvSpPr>
          <p:cNvPr id="289" name="Google Shape;289;p43"/>
          <p:cNvSpPr/>
          <p:nvPr/>
        </p:nvSpPr>
        <p:spPr>
          <a:xfrm>
            <a:off x="412" y="2825979"/>
            <a:ext cx="9143682" cy="2327673"/>
          </a:xfrm>
          <a:custGeom>
            <a:avLst/>
            <a:gdLst/>
            <a:ahLst/>
            <a:cxnLst/>
            <a:rect l="l" t="t" r="r" b="b"/>
            <a:pathLst>
              <a:path w="285517" h="72683" extrusionOk="0">
                <a:moveTo>
                  <a:pt x="0" y="1"/>
                </a:moveTo>
                <a:lnTo>
                  <a:pt x="285516" y="1"/>
                </a:lnTo>
                <a:lnTo>
                  <a:pt x="285516" y="72683"/>
                </a:lnTo>
                <a:lnTo>
                  <a:pt x="0" y="72683"/>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91" name="Google Shape;291;p43"/>
          <p:cNvSpPr txBox="1">
            <a:spLocks noGrp="1"/>
          </p:cNvSpPr>
          <p:nvPr>
            <p:ph type="subTitle" idx="1"/>
          </p:nvPr>
        </p:nvSpPr>
        <p:spPr>
          <a:xfrm>
            <a:off x="3688950"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2" name="Google Shape;292;p43"/>
          <p:cNvSpPr txBox="1">
            <a:spLocks noGrp="1"/>
          </p:cNvSpPr>
          <p:nvPr>
            <p:ph type="subTitle" idx="2"/>
          </p:nvPr>
        </p:nvSpPr>
        <p:spPr>
          <a:xfrm>
            <a:off x="36889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93" name="Google Shape;293;p43"/>
          <p:cNvSpPr txBox="1">
            <a:spLocks noGrp="1"/>
          </p:cNvSpPr>
          <p:nvPr>
            <p:ph type="subTitle" idx="3"/>
          </p:nvPr>
        </p:nvSpPr>
        <p:spPr>
          <a:xfrm>
            <a:off x="6316048"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4" name="Google Shape;294;p43"/>
          <p:cNvSpPr txBox="1">
            <a:spLocks noGrp="1"/>
          </p:cNvSpPr>
          <p:nvPr>
            <p:ph type="subTitle" idx="4"/>
          </p:nvPr>
        </p:nvSpPr>
        <p:spPr>
          <a:xfrm>
            <a:off x="6316038"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95" name="Google Shape;295;p43"/>
          <p:cNvSpPr txBox="1">
            <a:spLocks noGrp="1"/>
          </p:cNvSpPr>
          <p:nvPr>
            <p:ph type="subTitle" idx="5"/>
          </p:nvPr>
        </p:nvSpPr>
        <p:spPr>
          <a:xfrm>
            <a:off x="1061850" y="2958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6" name="Google Shape;296;p43"/>
          <p:cNvSpPr txBox="1">
            <a:spLocks noGrp="1"/>
          </p:cNvSpPr>
          <p:nvPr>
            <p:ph type="subTitle" idx="6"/>
          </p:nvPr>
        </p:nvSpPr>
        <p:spPr>
          <a:xfrm>
            <a:off x="10618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896880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5446800" y="540000"/>
            <a:ext cx="2534400" cy="12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1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99" name="Google Shape;299;p44"/>
          <p:cNvSpPr txBox="1"/>
          <p:nvPr/>
        </p:nvSpPr>
        <p:spPr>
          <a:xfrm>
            <a:off x="5443200" y="3808800"/>
            <a:ext cx="2538000" cy="47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800">
                <a:solidFill>
                  <a:schemeClr val="dk1"/>
                </a:solidFill>
                <a:latin typeface="Hind"/>
                <a:ea typeface="Hind"/>
                <a:cs typeface="Hind"/>
                <a:sym typeface="Hind"/>
              </a:rPr>
              <a:t>CREDITS: This presentation template was created by </a:t>
            </a:r>
            <a:r>
              <a:rPr lang="en-GB" sz="800">
                <a:solidFill>
                  <a:schemeClr val="dk1"/>
                </a:solidFill>
                <a:uFill>
                  <a:noFill/>
                </a:uFill>
                <a:latin typeface="Hind"/>
                <a:ea typeface="Hind"/>
                <a:cs typeface="Hind"/>
                <a:sym typeface="Hi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GB" sz="800">
                <a:solidFill>
                  <a:schemeClr val="dk1"/>
                </a:solidFill>
                <a:latin typeface="Hind"/>
                <a:ea typeface="Hind"/>
                <a:cs typeface="Hind"/>
                <a:sym typeface="Hind"/>
              </a:rPr>
              <a:t>, including icons by </a:t>
            </a:r>
            <a:r>
              <a:rPr lang="en-GB" sz="800">
                <a:solidFill>
                  <a:schemeClr val="dk1"/>
                </a:solidFill>
                <a:uFill>
                  <a:noFill/>
                </a:uFill>
                <a:latin typeface="Hind"/>
                <a:ea typeface="Hind"/>
                <a:cs typeface="Hind"/>
                <a:sym typeface="Hi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GB" sz="800">
                <a:solidFill>
                  <a:schemeClr val="dk1"/>
                </a:solidFill>
                <a:latin typeface="Hind"/>
                <a:ea typeface="Hind"/>
                <a:cs typeface="Hind"/>
                <a:sym typeface="Hind"/>
              </a:rPr>
              <a:t>, and infographics &amp; images by </a:t>
            </a:r>
            <a:r>
              <a:rPr lang="en-GB" sz="800">
                <a:solidFill>
                  <a:schemeClr val="dk1"/>
                </a:solidFill>
                <a:uFill>
                  <a:noFill/>
                </a:uFill>
                <a:latin typeface="Hind"/>
                <a:ea typeface="Hind"/>
                <a:cs typeface="Hind"/>
                <a:sym typeface="Hi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GB" sz="800">
                <a:solidFill>
                  <a:schemeClr val="dk1"/>
                </a:solidFill>
                <a:latin typeface="Hind"/>
                <a:ea typeface="Hind"/>
                <a:cs typeface="Hind"/>
                <a:sym typeface="Hind"/>
              </a:rPr>
              <a:t>.</a:t>
            </a:r>
            <a:endParaRPr sz="800">
              <a:solidFill>
                <a:schemeClr val="dk1"/>
              </a:solidFill>
              <a:latin typeface="Hind"/>
              <a:ea typeface="Hind"/>
              <a:cs typeface="Hind"/>
              <a:sym typeface="Hind"/>
            </a:endParaRPr>
          </a:p>
        </p:txBody>
      </p:sp>
      <p:sp>
        <p:nvSpPr>
          <p:cNvPr id="300" name="Google Shape;300;p44"/>
          <p:cNvSpPr txBox="1">
            <a:spLocks noGrp="1"/>
          </p:cNvSpPr>
          <p:nvPr>
            <p:ph type="subTitle" idx="1"/>
          </p:nvPr>
        </p:nvSpPr>
        <p:spPr>
          <a:xfrm>
            <a:off x="5446800" y="1767600"/>
            <a:ext cx="25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1" name="Google Shape;301;p44"/>
          <p:cNvSpPr/>
          <p:nvPr/>
        </p:nvSpPr>
        <p:spPr>
          <a:xfrm rot="-5400000" flipH="1">
            <a:off x="1002303" y="1182572"/>
            <a:ext cx="2669183" cy="5447538"/>
          </a:xfrm>
          <a:custGeom>
            <a:avLst/>
            <a:gdLst/>
            <a:ahLst/>
            <a:cxnLst/>
            <a:rect l="l" t="t" r="r" b="b"/>
            <a:pathLst>
              <a:path w="103718" h="170796" extrusionOk="0">
                <a:moveTo>
                  <a:pt x="42136" y="0"/>
                </a:moveTo>
                <a:cubicBezTo>
                  <a:pt x="23819" y="0"/>
                  <a:pt x="12197" y="18853"/>
                  <a:pt x="12197" y="18853"/>
                </a:cubicBezTo>
                <a:cubicBezTo>
                  <a:pt x="4205" y="35426"/>
                  <a:pt x="16082" y="50720"/>
                  <a:pt x="25376" y="59376"/>
                </a:cubicBezTo>
                <a:cubicBezTo>
                  <a:pt x="38089" y="71252"/>
                  <a:pt x="38114" y="91563"/>
                  <a:pt x="25032" y="103021"/>
                </a:cubicBezTo>
                <a:cubicBezTo>
                  <a:pt x="23729" y="104152"/>
                  <a:pt x="22352" y="105185"/>
                  <a:pt x="20901" y="106119"/>
                </a:cubicBezTo>
                <a:cubicBezTo>
                  <a:pt x="0" y="119324"/>
                  <a:pt x="3787" y="145437"/>
                  <a:pt x="19868" y="162084"/>
                </a:cubicBezTo>
                <a:cubicBezTo>
                  <a:pt x="26221" y="168644"/>
                  <a:pt x="37060" y="170795"/>
                  <a:pt x="48541" y="170795"/>
                </a:cubicBezTo>
                <a:cubicBezTo>
                  <a:pt x="62923" y="170795"/>
                  <a:pt x="78311" y="167420"/>
                  <a:pt x="87144" y="165109"/>
                </a:cubicBezTo>
                <a:cubicBezTo>
                  <a:pt x="92554" y="163682"/>
                  <a:pt x="98136" y="162945"/>
                  <a:pt x="103717" y="162871"/>
                </a:cubicBezTo>
                <a:lnTo>
                  <a:pt x="100349" y="5452"/>
                </a:lnTo>
                <a:cubicBezTo>
                  <a:pt x="94789" y="6066"/>
                  <a:pt x="89568" y="6312"/>
                  <a:pt x="84776" y="6312"/>
                </a:cubicBezTo>
                <a:cubicBezTo>
                  <a:pt x="72892" y="6312"/>
                  <a:pt x="63653" y="4803"/>
                  <a:pt x="58449" y="3681"/>
                </a:cubicBezTo>
                <a:cubicBezTo>
                  <a:pt x="56211" y="3189"/>
                  <a:pt x="53974" y="2550"/>
                  <a:pt x="51810" y="1739"/>
                </a:cubicBezTo>
                <a:cubicBezTo>
                  <a:pt x="48415" y="522"/>
                  <a:pt x="45183" y="0"/>
                  <a:pt x="42136" y="0"/>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757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175696"/>
            <a:ext cx="6978810" cy="1653944"/>
          </a:xfrm>
        </p:spPr>
        <p:txBody>
          <a:bodyPr>
            <a:noAutofit/>
          </a:bodyPr>
          <a:lstStyle>
            <a:lvl1pPr>
              <a:defRPr sz="405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pic>
        <p:nvPicPr>
          <p:cNvPr id="11" name="Afbeelding 10" descr="UM40_RGB_B_blau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90335"/>
            <a:ext cx="2106108" cy="520478"/>
          </a:xfrm>
          <a:prstGeom prst="rect">
            <a:avLst/>
          </a:prstGeom>
        </p:spPr>
      </p:pic>
      <p:sp>
        <p:nvSpPr>
          <p:cNvPr id="4" name="AutoShape 2" descr="About Maastricht University - Maastricht University (UM) — AcademicTransfer"/>
          <p:cNvSpPr>
            <a:spLocks noChangeAspect="1" noChangeArrowheads="1"/>
          </p:cNvSpPr>
          <p:nvPr userDrawn="1"/>
        </p:nvSpPr>
        <p:spPr bwMode="auto">
          <a:xfrm>
            <a:off x="116682" y="-445294"/>
            <a:ext cx="2793206" cy="9286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Tree>
    <p:extLst>
      <p:ext uri="{BB962C8B-B14F-4D97-AF65-F5344CB8AC3E}">
        <p14:creationId xmlns:p14="http://schemas.microsoft.com/office/powerpoint/2010/main" val="34195725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4" name="Google Shape;304;p45"/>
          <p:cNvSpPr/>
          <p:nvPr/>
        </p:nvSpPr>
        <p:spPr>
          <a:xfrm>
            <a:off x="4572001" y="1071024"/>
            <a:ext cx="4594174" cy="4079573"/>
          </a:xfrm>
          <a:custGeom>
            <a:avLst/>
            <a:gdLst/>
            <a:ahLst/>
            <a:cxnLst/>
            <a:rect l="l" t="t" r="r" b="b"/>
            <a:pathLst>
              <a:path w="156198" h="138702" extrusionOk="0">
                <a:moveTo>
                  <a:pt x="0" y="138701"/>
                </a:moveTo>
                <a:cubicBezTo>
                  <a:pt x="0" y="138701"/>
                  <a:pt x="2116" y="120906"/>
                  <a:pt x="13564" y="117157"/>
                </a:cubicBezTo>
                <a:cubicBezTo>
                  <a:pt x="16913" y="116057"/>
                  <a:pt x="20929" y="114074"/>
                  <a:pt x="24911" y="111808"/>
                </a:cubicBezTo>
                <a:cubicBezTo>
                  <a:pt x="35042" y="106076"/>
                  <a:pt x="41257" y="95328"/>
                  <a:pt x="41341" y="83714"/>
                </a:cubicBezTo>
                <a:cubicBezTo>
                  <a:pt x="41407" y="76549"/>
                  <a:pt x="44240" y="70118"/>
                  <a:pt x="55221" y="72584"/>
                </a:cubicBezTo>
                <a:cubicBezTo>
                  <a:pt x="77516" y="77582"/>
                  <a:pt x="91229" y="53771"/>
                  <a:pt x="91229" y="53771"/>
                </a:cubicBezTo>
                <a:cubicBezTo>
                  <a:pt x="91229" y="53771"/>
                  <a:pt x="84797" y="17380"/>
                  <a:pt x="108958" y="12181"/>
                </a:cubicBezTo>
                <a:cubicBezTo>
                  <a:pt x="133119" y="6966"/>
                  <a:pt x="156197" y="1"/>
                  <a:pt x="156197" y="1"/>
                </a:cubicBezTo>
                <a:lnTo>
                  <a:pt x="155831" y="138601"/>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2171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57"/>
        <p:cNvGrpSpPr/>
        <p:nvPr/>
      </p:nvGrpSpPr>
      <p:grpSpPr>
        <a:xfrm>
          <a:off x="0" y="0"/>
          <a:ext cx="0" cy="0"/>
          <a:chOff x="0" y="0"/>
          <a:chExt cx="0" cy="0"/>
        </a:xfrm>
      </p:grpSpPr>
      <p:sp>
        <p:nvSpPr>
          <p:cNvPr id="558" name="Google Shape;558;p79"/>
          <p:cNvSpPr txBox="1">
            <a:spLocks noGrp="1"/>
          </p:cNvSpPr>
          <p:nvPr>
            <p:ph type="ctrTitle"/>
          </p:nvPr>
        </p:nvSpPr>
        <p:spPr>
          <a:xfrm>
            <a:off x="5925750" y="860400"/>
            <a:ext cx="2498400" cy="269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59" name="Google Shape;559;p79"/>
          <p:cNvSpPr txBox="1">
            <a:spLocks noGrp="1"/>
          </p:cNvSpPr>
          <p:nvPr>
            <p:ph type="subTitle" idx="1"/>
          </p:nvPr>
        </p:nvSpPr>
        <p:spPr>
          <a:xfrm>
            <a:off x="5925750" y="3659875"/>
            <a:ext cx="24984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 name="Google Shape;560;p79"/>
          <p:cNvSpPr/>
          <p:nvPr/>
        </p:nvSpPr>
        <p:spPr>
          <a:xfrm flipH="1">
            <a:off x="-1504831" y="1782683"/>
            <a:ext cx="6795898" cy="3371479"/>
          </a:xfrm>
          <a:custGeom>
            <a:avLst/>
            <a:gdLst/>
            <a:ahLst/>
            <a:cxnLst/>
            <a:rect l="l" t="t" r="r" b="b"/>
            <a:pathLst>
              <a:path w="182796" h="90686" extrusionOk="0">
                <a:moveTo>
                  <a:pt x="42095" y="260"/>
                </a:moveTo>
                <a:cubicBezTo>
                  <a:pt x="32418" y="893"/>
                  <a:pt x="23619" y="6668"/>
                  <a:pt x="17167" y="14056"/>
                </a:cubicBezTo>
                <a:cubicBezTo>
                  <a:pt x="14287" y="17340"/>
                  <a:pt x="11810" y="20954"/>
                  <a:pt x="9563" y="24699"/>
                </a:cubicBezTo>
                <a:cubicBezTo>
                  <a:pt x="4782" y="32677"/>
                  <a:pt x="1469" y="39878"/>
                  <a:pt x="649" y="49224"/>
                </a:cubicBezTo>
                <a:cubicBezTo>
                  <a:pt x="1" y="56857"/>
                  <a:pt x="821" y="64561"/>
                  <a:pt x="3068" y="71892"/>
                </a:cubicBezTo>
                <a:cubicBezTo>
                  <a:pt x="4695" y="77249"/>
                  <a:pt x="6985" y="82376"/>
                  <a:pt x="9894" y="87157"/>
                </a:cubicBezTo>
                <a:cubicBezTo>
                  <a:pt x="10125" y="87517"/>
                  <a:pt x="10974" y="89159"/>
                  <a:pt x="11853" y="90541"/>
                </a:cubicBezTo>
                <a:cubicBezTo>
                  <a:pt x="11954" y="90685"/>
                  <a:pt x="170022" y="90426"/>
                  <a:pt x="170022" y="90426"/>
                </a:cubicBezTo>
                <a:cubicBezTo>
                  <a:pt x="178562" y="73087"/>
                  <a:pt x="182796" y="57346"/>
                  <a:pt x="181442" y="44313"/>
                </a:cubicBezTo>
                <a:cubicBezTo>
                  <a:pt x="179973" y="30243"/>
                  <a:pt x="177727" y="16980"/>
                  <a:pt x="159048" y="8483"/>
                </a:cubicBezTo>
                <a:cubicBezTo>
                  <a:pt x="140370" y="1"/>
                  <a:pt x="120438" y="14661"/>
                  <a:pt x="102019" y="14920"/>
                </a:cubicBezTo>
                <a:cubicBezTo>
                  <a:pt x="95294" y="15007"/>
                  <a:pt x="89173" y="12443"/>
                  <a:pt x="82851" y="10514"/>
                </a:cubicBezTo>
                <a:cubicBezTo>
                  <a:pt x="76039" y="8440"/>
                  <a:pt x="69213" y="6294"/>
                  <a:pt x="62416" y="4105"/>
                </a:cubicBezTo>
                <a:cubicBezTo>
                  <a:pt x="56410" y="2161"/>
                  <a:pt x="50247" y="202"/>
                  <a:pt x="43982" y="202"/>
                </a:cubicBezTo>
                <a:cubicBezTo>
                  <a:pt x="43348" y="202"/>
                  <a:pt x="42729" y="231"/>
                  <a:pt x="42095" y="274"/>
                </a:cubicBezTo>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9"/>
          <p:cNvSpPr/>
          <p:nvPr/>
        </p:nvSpPr>
        <p:spPr>
          <a:xfrm flipH="1">
            <a:off x="-1447" y="2804246"/>
            <a:ext cx="5150645" cy="2346160"/>
          </a:xfrm>
          <a:custGeom>
            <a:avLst/>
            <a:gdLst/>
            <a:ahLst/>
            <a:cxnLst/>
            <a:rect l="l" t="t" r="r" b="b"/>
            <a:pathLst>
              <a:path w="138542" h="63107" extrusionOk="0">
                <a:moveTo>
                  <a:pt x="37084" y="1498"/>
                </a:moveTo>
                <a:cubicBezTo>
                  <a:pt x="30834" y="4018"/>
                  <a:pt x="25966" y="9116"/>
                  <a:pt x="22193" y="14704"/>
                </a:cubicBezTo>
                <a:cubicBezTo>
                  <a:pt x="18406" y="20277"/>
                  <a:pt x="15554" y="26427"/>
                  <a:pt x="12055" y="32173"/>
                </a:cubicBezTo>
                <a:cubicBezTo>
                  <a:pt x="8123" y="38653"/>
                  <a:pt x="7331" y="42153"/>
                  <a:pt x="1916" y="47452"/>
                </a:cubicBezTo>
                <a:cubicBezTo>
                  <a:pt x="1" y="49325"/>
                  <a:pt x="103892" y="63020"/>
                  <a:pt x="103892" y="63020"/>
                </a:cubicBezTo>
                <a:lnTo>
                  <a:pt x="129540" y="63107"/>
                </a:lnTo>
                <a:lnTo>
                  <a:pt x="138541" y="63107"/>
                </a:lnTo>
                <a:lnTo>
                  <a:pt x="138541" y="42225"/>
                </a:lnTo>
                <a:cubicBezTo>
                  <a:pt x="136885" y="41591"/>
                  <a:pt x="134955" y="41116"/>
                  <a:pt x="133040" y="41289"/>
                </a:cubicBezTo>
                <a:cubicBezTo>
                  <a:pt x="132262" y="41361"/>
                  <a:pt x="131484" y="41490"/>
                  <a:pt x="130721" y="41692"/>
                </a:cubicBezTo>
                <a:cubicBezTo>
                  <a:pt x="125119" y="43190"/>
                  <a:pt x="119013" y="42426"/>
                  <a:pt x="114333" y="38812"/>
                </a:cubicBezTo>
                <a:cubicBezTo>
                  <a:pt x="109364" y="34981"/>
                  <a:pt x="106513" y="28644"/>
                  <a:pt x="100997" y="25620"/>
                </a:cubicBezTo>
                <a:cubicBezTo>
                  <a:pt x="96259" y="23013"/>
                  <a:pt x="90599" y="23373"/>
                  <a:pt x="84997" y="23734"/>
                </a:cubicBezTo>
                <a:cubicBezTo>
                  <a:pt x="78805" y="24137"/>
                  <a:pt x="72684" y="24540"/>
                  <a:pt x="67917" y="20968"/>
                </a:cubicBezTo>
                <a:cubicBezTo>
                  <a:pt x="62373" y="16821"/>
                  <a:pt x="61091" y="8843"/>
                  <a:pt x="56036" y="4119"/>
                </a:cubicBezTo>
                <a:cubicBezTo>
                  <a:pt x="53012" y="1296"/>
                  <a:pt x="48922" y="0"/>
                  <a:pt x="44760" y="0"/>
                </a:cubicBezTo>
                <a:cubicBezTo>
                  <a:pt x="42125" y="0"/>
                  <a:pt x="39518" y="504"/>
                  <a:pt x="37084" y="1484"/>
                </a:cubicBezTo>
              </a:path>
            </a:pathLst>
          </a:custGeom>
          <a:gradFill>
            <a:gsLst>
              <a:gs pos="0">
                <a:srgbClr val="E3FFD5"/>
              </a:gs>
              <a:gs pos="100000">
                <a:srgbClr val="90EBBA"/>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9"/>
          <p:cNvSpPr/>
          <p:nvPr/>
        </p:nvSpPr>
        <p:spPr>
          <a:xfrm flipH="1">
            <a:off x="568224" y="3606277"/>
            <a:ext cx="4655367" cy="1546287"/>
          </a:xfrm>
          <a:custGeom>
            <a:avLst/>
            <a:gdLst/>
            <a:ahLst/>
            <a:cxnLst/>
            <a:rect l="l" t="t" r="r" b="b"/>
            <a:pathLst>
              <a:path w="125220" h="41592" extrusionOk="0">
                <a:moveTo>
                  <a:pt x="44111" y="3658"/>
                </a:moveTo>
                <a:cubicBezTo>
                  <a:pt x="40165" y="6654"/>
                  <a:pt x="37184" y="10758"/>
                  <a:pt x="33670" y="14286"/>
                </a:cubicBezTo>
                <a:cubicBezTo>
                  <a:pt x="30156" y="17815"/>
                  <a:pt x="25750" y="20897"/>
                  <a:pt x="20810" y="20954"/>
                </a:cubicBezTo>
                <a:cubicBezTo>
                  <a:pt x="17973" y="20997"/>
                  <a:pt x="15222" y="20018"/>
                  <a:pt x="12486" y="19039"/>
                </a:cubicBezTo>
                <a:cubicBezTo>
                  <a:pt x="9375" y="17915"/>
                  <a:pt x="6265" y="16807"/>
                  <a:pt x="3024" y="17195"/>
                </a:cubicBezTo>
                <a:cubicBezTo>
                  <a:pt x="1987" y="17325"/>
                  <a:pt x="965" y="17599"/>
                  <a:pt x="0" y="18016"/>
                </a:cubicBezTo>
                <a:cubicBezTo>
                  <a:pt x="346" y="19644"/>
                  <a:pt x="778" y="21257"/>
                  <a:pt x="1253" y="22855"/>
                </a:cubicBezTo>
                <a:cubicBezTo>
                  <a:pt x="2880" y="28212"/>
                  <a:pt x="5170" y="33339"/>
                  <a:pt x="8079" y="38106"/>
                </a:cubicBezTo>
                <a:cubicBezTo>
                  <a:pt x="8310" y="38481"/>
                  <a:pt x="9174" y="40137"/>
                  <a:pt x="10052" y="41519"/>
                </a:cubicBezTo>
                <a:cubicBezTo>
                  <a:pt x="10124" y="41591"/>
                  <a:pt x="125162" y="41418"/>
                  <a:pt x="125219" y="41505"/>
                </a:cubicBezTo>
                <a:cubicBezTo>
                  <a:pt x="124859" y="41217"/>
                  <a:pt x="124557" y="40886"/>
                  <a:pt x="124297" y="40511"/>
                </a:cubicBezTo>
                <a:cubicBezTo>
                  <a:pt x="122526" y="38106"/>
                  <a:pt x="119099" y="37818"/>
                  <a:pt x="116161" y="38120"/>
                </a:cubicBezTo>
                <a:cubicBezTo>
                  <a:pt x="113223" y="38437"/>
                  <a:pt x="110127" y="39114"/>
                  <a:pt x="107419" y="37919"/>
                </a:cubicBezTo>
                <a:cubicBezTo>
                  <a:pt x="102134" y="35571"/>
                  <a:pt x="101558" y="27766"/>
                  <a:pt x="96921" y="24281"/>
                </a:cubicBezTo>
                <a:cubicBezTo>
                  <a:pt x="93695" y="21847"/>
                  <a:pt x="89605" y="22164"/>
                  <a:pt x="85457" y="22481"/>
                </a:cubicBezTo>
                <a:cubicBezTo>
                  <a:pt x="81943" y="22740"/>
                  <a:pt x="78386" y="23014"/>
                  <a:pt x="75276" y="21602"/>
                </a:cubicBezTo>
                <a:cubicBezTo>
                  <a:pt x="66952" y="17843"/>
                  <a:pt x="66347" y="4450"/>
                  <a:pt x="57965" y="836"/>
                </a:cubicBezTo>
                <a:cubicBezTo>
                  <a:pt x="56655" y="274"/>
                  <a:pt x="55258" y="0"/>
                  <a:pt x="53846" y="15"/>
                </a:cubicBezTo>
                <a:cubicBezTo>
                  <a:pt x="50419" y="15"/>
                  <a:pt x="46919" y="1527"/>
                  <a:pt x="44111" y="3658"/>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9"/>
          <p:cNvSpPr/>
          <p:nvPr/>
        </p:nvSpPr>
        <p:spPr>
          <a:xfrm flipH="1">
            <a:off x="-518832" y="2571746"/>
            <a:ext cx="1301062" cy="1333212"/>
          </a:xfrm>
          <a:custGeom>
            <a:avLst/>
            <a:gdLst/>
            <a:ahLst/>
            <a:cxnLst/>
            <a:rect l="l" t="t" r="r" b="b"/>
            <a:pathLst>
              <a:path w="15194" h="15569" extrusionOk="0">
                <a:moveTo>
                  <a:pt x="13955" y="5502"/>
                </a:moveTo>
                <a:cubicBezTo>
                  <a:pt x="12343" y="2204"/>
                  <a:pt x="7936" y="0"/>
                  <a:pt x="4436" y="3687"/>
                </a:cubicBezTo>
                <a:cubicBezTo>
                  <a:pt x="1" y="8367"/>
                  <a:pt x="5416" y="15568"/>
                  <a:pt x="11176" y="12875"/>
                </a:cubicBezTo>
                <a:cubicBezTo>
                  <a:pt x="14805" y="11190"/>
                  <a:pt x="15194" y="8022"/>
                  <a:pt x="13955" y="5502"/>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804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4"/>
        <p:cNvGrpSpPr/>
        <p:nvPr/>
      </p:nvGrpSpPr>
      <p:grpSpPr>
        <a:xfrm>
          <a:off x="0" y="0"/>
          <a:ext cx="0" cy="0"/>
          <a:chOff x="0" y="0"/>
          <a:chExt cx="0" cy="0"/>
        </a:xfrm>
      </p:grpSpPr>
      <p:sp>
        <p:nvSpPr>
          <p:cNvPr id="565" name="Google Shape;565;p80"/>
          <p:cNvSpPr txBox="1">
            <a:spLocks noGrp="1"/>
          </p:cNvSpPr>
          <p:nvPr>
            <p:ph type="title"/>
          </p:nvPr>
        </p:nvSpPr>
        <p:spPr>
          <a:xfrm>
            <a:off x="2030400" y="2532925"/>
            <a:ext cx="5076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6" name="Google Shape;566;p80"/>
          <p:cNvSpPr txBox="1">
            <a:spLocks noGrp="1"/>
          </p:cNvSpPr>
          <p:nvPr>
            <p:ph type="title" idx="2" hasCustomPrompt="1"/>
          </p:nvPr>
        </p:nvSpPr>
        <p:spPr>
          <a:xfrm>
            <a:off x="2030550" y="1534348"/>
            <a:ext cx="50760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7" name="Google Shape;567;p80"/>
          <p:cNvSpPr txBox="1">
            <a:spLocks noGrp="1"/>
          </p:cNvSpPr>
          <p:nvPr>
            <p:ph type="subTitle" idx="1"/>
          </p:nvPr>
        </p:nvSpPr>
        <p:spPr>
          <a:xfrm>
            <a:off x="2030250" y="3317569"/>
            <a:ext cx="50760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68" name="Google Shape;568;p80"/>
          <p:cNvSpPr/>
          <p:nvPr/>
        </p:nvSpPr>
        <p:spPr>
          <a:xfrm rot="10800000">
            <a:off x="-115" y="-76"/>
            <a:ext cx="4572115" cy="2501947"/>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0"/>
          <p:cNvSpPr/>
          <p:nvPr/>
        </p:nvSpPr>
        <p:spPr>
          <a:xfrm>
            <a:off x="5189688" y="3289527"/>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1630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70"/>
        <p:cNvGrpSpPr/>
        <p:nvPr/>
      </p:nvGrpSpPr>
      <p:grpSpPr>
        <a:xfrm>
          <a:off x="0" y="0"/>
          <a:ext cx="0" cy="0"/>
          <a:chOff x="0" y="0"/>
          <a:chExt cx="0" cy="0"/>
        </a:xfrm>
      </p:grpSpPr>
      <p:sp>
        <p:nvSpPr>
          <p:cNvPr id="571" name="Google Shape;571;p81"/>
          <p:cNvSpPr txBox="1">
            <a:spLocks noGrp="1"/>
          </p:cNvSpPr>
          <p:nvPr>
            <p:ph type="body" idx="1"/>
          </p:nvPr>
        </p:nvSpPr>
        <p:spPr>
          <a:xfrm>
            <a:off x="720000" y="860400"/>
            <a:ext cx="5874600" cy="3740400"/>
          </a:xfrm>
          <a:prstGeom prst="rect">
            <a:avLst/>
          </a:prstGeom>
        </p:spPr>
        <p:txBody>
          <a:bodyPr spcFirstLastPara="1" wrap="square" lIns="91425" tIns="91425" rIns="91425" bIns="91425" anchor="b"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572" name="Google Shape;572;p8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73" name="Google Shape;573;p81"/>
          <p:cNvSpPr/>
          <p:nvPr/>
        </p:nvSpPr>
        <p:spPr>
          <a:xfrm>
            <a:off x="5639026" y="2487075"/>
            <a:ext cx="3508522" cy="2660742"/>
          </a:xfrm>
          <a:custGeom>
            <a:avLst/>
            <a:gdLst/>
            <a:ahLst/>
            <a:cxnLst/>
            <a:rect l="l" t="t" r="r" b="b"/>
            <a:pathLst>
              <a:path w="95457" h="92115" extrusionOk="0">
                <a:moveTo>
                  <a:pt x="95456" y="17"/>
                </a:moveTo>
                <a:cubicBezTo>
                  <a:pt x="88205" y="318"/>
                  <a:pt x="75924" y="5414"/>
                  <a:pt x="69274" y="34169"/>
                </a:cubicBezTo>
                <a:cubicBezTo>
                  <a:pt x="61588" y="67336"/>
                  <a:pt x="39482" y="71780"/>
                  <a:pt x="30176" y="72148"/>
                </a:cubicBezTo>
                <a:cubicBezTo>
                  <a:pt x="24729" y="72365"/>
                  <a:pt x="19365" y="73551"/>
                  <a:pt x="14486" y="75857"/>
                </a:cubicBezTo>
                <a:cubicBezTo>
                  <a:pt x="8070" y="78864"/>
                  <a:pt x="1136" y="83961"/>
                  <a:pt x="0" y="92114"/>
                </a:cubicBezTo>
                <a:lnTo>
                  <a:pt x="95439" y="92114"/>
                </a:lnTo>
                <a:cubicBezTo>
                  <a:pt x="95439" y="92114"/>
                  <a:pt x="95439" y="0"/>
                  <a:pt x="95456"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4684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74"/>
        <p:cNvGrpSpPr/>
        <p:nvPr/>
      </p:nvGrpSpPr>
      <p:grpSpPr>
        <a:xfrm>
          <a:off x="0" y="0"/>
          <a:ext cx="0" cy="0"/>
          <a:chOff x="0" y="0"/>
          <a:chExt cx="0" cy="0"/>
        </a:xfrm>
      </p:grpSpPr>
      <p:sp>
        <p:nvSpPr>
          <p:cNvPr id="575" name="Google Shape;575;p82"/>
          <p:cNvSpPr txBox="1">
            <a:spLocks noGrp="1"/>
          </p:cNvSpPr>
          <p:nvPr>
            <p:ph type="body" idx="1"/>
          </p:nvPr>
        </p:nvSpPr>
        <p:spPr>
          <a:xfrm>
            <a:off x="72000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576" name="Google Shape;576;p8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77" name="Google Shape;577;p82"/>
          <p:cNvSpPr txBox="1">
            <a:spLocks noGrp="1"/>
          </p:cNvSpPr>
          <p:nvPr>
            <p:ph type="body" idx="2"/>
          </p:nvPr>
        </p:nvSpPr>
        <p:spPr>
          <a:xfrm>
            <a:off x="565895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578" name="Google Shape;578;p82"/>
          <p:cNvSpPr txBox="1">
            <a:spLocks noGrp="1"/>
          </p:cNvSpPr>
          <p:nvPr>
            <p:ph type="subTitle" idx="3"/>
          </p:nvPr>
        </p:nvSpPr>
        <p:spPr>
          <a:xfrm>
            <a:off x="720000" y="1894000"/>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9" name="Google Shape;579;p82"/>
          <p:cNvSpPr txBox="1">
            <a:spLocks noGrp="1"/>
          </p:cNvSpPr>
          <p:nvPr>
            <p:ph type="subTitle" idx="4"/>
          </p:nvPr>
        </p:nvSpPr>
        <p:spPr>
          <a:xfrm>
            <a:off x="5658900" y="1894025"/>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80" name="Google Shape;580;p82"/>
          <p:cNvSpPr/>
          <p:nvPr/>
        </p:nvSpPr>
        <p:spPr>
          <a:xfrm>
            <a:off x="1667550" y="3931099"/>
            <a:ext cx="5809067" cy="1212418"/>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7624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1"/>
        <p:cNvGrpSpPr/>
        <p:nvPr/>
      </p:nvGrpSpPr>
      <p:grpSpPr>
        <a:xfrm>
          <a:off x="0" y="0"/>
          <a:ext cx="0" cy="0"/>
          <a:chOff x="0" y="0"/>
          <a:chExt cx="0" cy="0"/>
        </a:xfrm>
      </p:grpSpPr>
      <p:sp>
        <p:nvSpPr>
          <p:cNvPr id="582" name="Google Shape;582;p8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37773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3"/>
        <p:cNvGrpSpPr/>
        <p:nvPr/>
      </p:nvGrpSpPr>
      <p:grpSpPr>
        <a:xfrm>
          <a:off x="0" y="0"/>
          <a:ext cx="0" cy="0"/>
          <a:chOff x="0" y="0"/>
          <a:chExt cx="0" cy="0"/>
        </a:xfrm>
      </p:grpSpPr>
      <p:grpSp>
        <p:nvGrpSpPr>
          <p:cNvPr id="584" name="Google Shape;584;p84"/>
          <p:cNvGrpSpPr/>
          <p:nvPr/>
        </p:nvGrpSpPr>
        <p:grpSpPr>
          <a:xfrm>
            <a:off x="3527981" y="1436716"/>
            <a:ext cx="5616442" cy="3706262"/>
            <a:chOff x="3527981" y="1436716"/>
            <a:chExt cx="5616442" cy="3706262"/>
          </a:xfrm>
        </p:grpSpPr>
        <p:sp>
          <p:nvSpPr>
            <p:cNvPr id="585" name="Google Shape;585;p84"/>
            <p:cNvSpPr/>
            <p:nvPr/>
          </p:nvSpPr>
          <p:spPr>
            <a:xfrm>
              <a:off x="8037512" y="1436716"/>
              <a:ext cx="1106911" cy="1352702"/>
            </a:xfrm>
            <a:custGeom>
              <a:avLst/>
              <a:gdLst/>
              <a:ahLst/>
              <a:cxnLst/>
              <a:rect l="l" t="t" r="r" b="b"/>
              <a:pathLst>
                <a:path w="34537" h="42206" extrusionOk="0">
                  <a:moveTo>
                    <a:pt x="33000" y="36174"/>
                  </a:moveTo>
                  <a:cubicBezTo>
                    <a:pt x="33501" y="35773"/>
                    <a:pt x="33986" y="35322"/>
                    <a:pt x="34437" y="34871"/>
                  </a:cubicBezTo>
                  <a:cubicBezTo>
                    <a:pt x="34336" y="34821"/>
                    <a:pt x="34537" y="11011"/>
                    <a:pt x="34537" y="10944"/>
                  </a:cubicBezTo>
                  <a:cubicBezTo>
                    <a:pt x="33668" y="10242"/>
                    <a:pt x="32749" y="9608"/>
                    <a:pt x="31780" y="9039"/>
                  </a:cubicBezTo>
                  <a:cubicBezTo>
                    <a:pt x="16091" y="0"/>
                    <a:pt x="0" y="19432"/>
                    <a:pt x="11078" y="33400"/>
                  </a:cubicBezTo>
                  <a:cubicBezTo>
                    <a:pt x="18079" y="42206"/>
                    <a:pt x="26951" y="41187"/>
                    <a:pt x="33000" y="36174"/>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4"/>
            <p:cNvSpPr/>
            <p:nvPr/>
          </p:nvSpPr>
          <p:spPr>
            <a:xfrm>
              <a:off x="3527981" y="4113725"/>
              <a:ext cx="1150851" cy="1029254"/>
            </a:xfrm>
            <a:custGeom>
              <a:avLst/>
              <a:gdLst/>
              <a:ahLst/>
              <a:cxnLst/>
              <a:rect l="l" t="t" r="r" b="b"/>
              <a:pathLst>
                <a:path w="35908" h="32114" extrusionOk="0">
                  <a:moveTo>
                    <a:pt x="33267" y="15455"/>
                  </a:moveTo>
                  <a:cubicBezTo>
                    <a:pt x="28739" y="6165"/>
                    <a:pt x="16375" y="0"/>
                    <a:pt x="6600" y="10326"/>
                  </a:cubicBezTo>
                  <a:cubicBezTo>
                    <a:pt x="0" y="17310"/>
                    <a:pt x="1170" y="26283"/>
                    <a:pt x="6149" y="32030"/>
                  </a:cubicBezTo>
                  <a:cubicBezTo>
                    <a:pt x="6066" y="32114"/>
                    <a:pt x="31346" y="32114"/>
                    <a:pt x="31245" y="32114"/>
                  </a:cubicBezTo>
                  <a:cubicBezTo>
                    <a:pt x="35907" y="27252"/>
                    <a:pt x="35907" y="20836"/>
                    <a:pt x="33267" y="15455"/>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4"/>
            <p:cNvSpPr/>
            <p:nvPr/>
          </p:nvSpPr>
          <p:spPr>
            <a:xfrm>
              <a:off x="4108471" y="2028456"/>
              <a:ext cx="5035952" cy="3114523"/>
            </a:xfrm>
            <a:custGeom>
              <a:avLst/>
              <a:gdLst/>
              <a:ahLst/>
              <a:cxnLst/>
              <a:rect l="l" t="t" r="r" b="b"/>
              <a:pathLst>
                <a:path w="157128" h="97177" extrusionOk="0">
                  <a:moveTo>
                    <a:pt x="47737" y="67"/>
                  </a:moveTo>
                  <a:cubicBezTo>
                    <a:pt x="36759" y="769"/>
                    <a:pt x="26784" y="7185"/>
                    <a:pt x="19466" y="15389"/>
                  </a:cubicBezTo>
                  <a:cubicBezTo>
                    <a:pt x="16208" y="19048"/>
                    <a:pt x="13401" y="23058"/>
                    <a:pt x="10844" y="27235"/>
                  </a:cubicBezTo>
                  <a:cubicBezTo>
                    <a:pt x="5431" y="36107"/>
                    <a:pt x="1671" y="44111"/>
                    <a:pt x="736" y="54503"/>
                  </a:cubicBezTo>
                  <a:cubicBezTo>
                    <a:pt x="0" y="63008"/>
                    <a:pt x="936" y="71579"/>
                    <a:pt x="3493" y="79716"/>
                  </a:cubicBezTo>
                  <a:cubicBezTo>
                    <a:pt x="5330" y="85665"/>
                    <a:pt x="8054" y="91880"/>
                    <a:pt x="11346" y="97177"/>
                  </a:cubicBezTo>
                  <a:lnTo>
                    <a:pt x="157128" y="97177"/>
                  </a:lnTo>
                  <a:cubicBezTo>
                    <a:pt x="157128" y="97177"/>
                    <a:pt x="156927" y="6951"/>
                    <a:pt x="157028" y="7068"/>
                  </a:cubicBezTo>
                  <a:cubicBezTo>
                    <a:pt x="143093" y="9440"/>
                    <a:pt x="129024" y="16174"/>
                    <a:pt x="115674" y="16358"/>
                  </a:cubicBezTo>
                  <a:cubicBezTo>
                    <a:pt x="108038" y="16458"/>
                    <a:pt x="101121" y="13601"/>
                    <a:pt x="93953" y="11462"/>
                  </a:cubicBezTo>
                  <a:cubicBezTo>
                    <a:pt x="86217" y="9156"/>
                    <a:pt x="78481" y="6767"/>
                    <a:pt x="70761" y="4328"/>
                  </a:cubicBezTo>
                  <a:cubicBezTo>
                    <a:pt x="63961" y="2172"/>
                    <a:pt x="56977" y="0"/>
                    <a:pt x="49876" y="0"/>
                  </a:cubicBezTo>
                  <a:cubicBezTo>
                    <a:pt x="49157" y="0"/>
                    <a:pt x="48455" y="17"/>
                    <a:pt x="47737" y="67"/>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84"/>
          <p:cNvSpPr txBox="1">
            <a:spLocks noGrp="1"/>
          </p:cNvSpPr>
          <p:nvPr>
            <p:ph type="title"/>
          </p:nvPr>
        </p:nvSpPr>
        <p:spPr>
          <a:xfrm>
            <a:off x="720000" y="1767600"/>
            <a:ext cx="3136500" cy="9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84"/>
          <p:cNvSpPr txBox="1">
            <a:spLocks noGrp="1"/>
          </p:cNvSpPr>
          <p:nvPr>
            <p:ph type="body" idx="1"/>
          </p:nvPr>
        </p:nvSpPr>
        <p:spPr>
          <a:xfrm>
            <a:off x="720000" y="2667600"/>
            <a:ext cx="3136500" cy="1422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2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590" name="Google Shape;590;p84"/>
          <p:cNvSpPr/>
          <p:nvPr/>
        </p:nvSpPr>
        <p:spPr>
          <a:xfrm>
            <a:off x="-10" y="-1993"/>
            <a:ext cx="3207179" cy="1774160"/>
          </a:xfrm>
          <a:custGeom>
            <a:avLst/>
            <a:gdLst/>
            <a:ahLst/>
            <a:cxnLst/>
            <a:rect l="l" t="t" r="r" b="b"/>
            <a:pathLst>
              <a:path w="100068" h="55356" extrusionOk="0">
                <a:moveTo>
                  <a:pt x="0" y="55339"/>
                </a:moveTo>
                <a:cubicBezTo>
                  <a:pt x="7151" y="55155"/>
                  <a:pt x="19315" y="52097"/>
                  <a:pt x="25898" y="34821"/>
                </a:cubicBezTo>
                <a:cubicBezTo>
                  <a:pt x="35606" y="9323"/>
                  <a:pt x="69608" y="17210"/>
                  <a:pt x="69608" y="17210"/>
                </a:cubicBezTo>
                <a:cubicBezTo>
                  <a:pt x="69608" y="17210"/>
                  <a:pt x="100068" y="18897"/>
                  <a:pt x="94387" y="0"/>
                </a:cubicBezTo>
                <a:lnTo>
                  <a:pt x="0" y="0"/>
                </a:lnTo>
                <a:cubicBezTo>
                  <a:pt x="0" y="0"/>
                  <a:pt x="0" y="55355"/>
                  <a:pt x="0" y="55339"/>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7252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91"/>
        <p:cNvGrpSpPr/>
        <p:nvPr/>
      </p:nvGrpSpPr>
      <p:grpSpPr>
        <a:xfrm>
          <a:off x="0" y="0"/>
          <a:ext cx="0" cy="0"/>
          <a:chOff x="0" y="0"/>
          <a:chExt cx="0" cy="0"/>
        </a:xfrm>
      </p:grpSpPr>
      <p:sp>
        <p:nvSpPr>
          <p:cNvPr id="592" name="Google Shape;592;p85"/>
          <p:cNvSpPr txBox="1">
            <a:spLocks noGrp="1"/>
          </p:cNvSpPr>
          <p:nvPr>
            <p:ph type="title"/>
          </p:nvPr>
        </p:nvSpPr>
        <p:spPr>
          <a:xfrm>
            <a:off x="5443200" y="1767600"/>
            <a:ext cx="29808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93" name="Google Shape;593;p85"/>
          <p:cNvSpPr/>
          <p:nvPr/>
        </p:nvSpPr>
        <p:spPr>
          <a:xfrm flipH="1">
            <a:off x="-14590" y="-179329"/>
            <a:ext cx="5025144" cy="5336997"/>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5446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4"/>
        <p:cNvGrpSpPr/>
        <p:nvPr/>
      </p:nvGrpSpPr>
      <p:grpSpPr>
        <a:xfrm>
          <a:off x="0" y="0"/>
          <a:ext cx="0" cy="0"/>
          <a:chOff x="0" y="0"/>
          <a:chExt cx="0" cy="0"/>
        </a:xfrm>
      </p:grpSpPr>
      <p:sp>
        <p:nvSpPr>
          <p:cNvPr id="595" name="Google Shape;595;p86"/>
          <p:cNvSpPr/>
          <p:nvPr/>
        </p:nvSpPr>
        <p:spPr>
          <a:xfrm>
            <a:off x="4572000" y="-125"/>
            <a:ext cx="4572000" cy="51435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6"/>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7" name="Google Shape;597;p86"/>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8" name="Google Shape;598;p86"/>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3755537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9"/>
        <p:cNvGrpSpPr/>
        <p:nvPr/>
      </p:nvGrpSpPr>
      <p:grpSpPr>
        <a:xfrm>
          <a:off x="0" y="0"/>
          <a:ext cx="0" cy="0"/>
          <a:chOff x="0" y="0"/>
          <a:chExt cx="0" cy="0"/>
        </a:xfrm>
      </p:grpSpPr>
      <p:sp>
        <p:nvSpPr>
          <p:cNvPr id="600" name="Google Shape;600;p87"/>
          <p:cNvSpPr txBox="1">
            <a:spLocks noGrp="1"/>
          </p:cNvSpPr>
          <p:nvPr>
            <p:ph type="body" idx="1"/>
          </p:nvPr>
        </p:nvSpPr>
        <p:spPr>
          <a:xfrm>
            <a:off x="720000" y="3995700"/>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26603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175696"/>
            <a:ext cx="6975759" cy="1653944"/>
          </a:xfrm>
        </p:spPr>
        <p:txBody>
          <a:bodyPr>
            <a:noAutofit/>
          </a:bodyPr>
          <a:lstStyle>
            <a:lvl1pPr>
              <a:defRPr sz="405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pic>
        <p:nvPicPr>
          <p:cNvPr id="5" name="Afbeelding 4" descr="Future loo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85641" y="2697025"/>
            <a:ext cx="3532883" cy="2446475"/>
          </a:xfrm>
          <a:prstGeom prst="rect">
            <a:avLst/>
          </a:prstGeom>
        </p:spPr>
      </p:pic>
      <p:pic>
        <p:nvPicPr>
          <p:cNvPr id="6" name="Afbeelding 10" descr="UM40_RGB_B_blauw.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001" y="4490335"/>
            <a:ext cx="2106108" cy="520478"/>
          </a:xfrm>
          <a:prstGeom prst="rect">
            <a:avLst/>
          </a:prstGeom>
        </p:spPr>
      </p:pic>
    </p:spTree>
    <p:extLst>
      <p:ext uri="{BB962C8B-B14F-4D97-AF65-F5344CB8AC3E}">
        <p14:creationId xmlns:p14="http://schemas.microsoft.com/office/powerpoint/2010/main" val="4373556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1"/>
        <p:cNvGrpSpPr/>
        <p:nvPr/>
      </p:nvGrpSpPr>
      <p:grpSpPr>
        <a:xfrm>
          <a:off x="0" y="0"/>
          <a:ext cx="0" cy="0"/>
          <a:chOff x="0" y="0"/>
          <a:chExt cx="0" cy="0"/>
        </a:xfrm>
      </p:grpSpPr>
      <p:sp>
        <p:nvSpPr>
          <p:cNvPr id="602" name="Google Shape;602;p88"/>
          <p:cNvSpPr/>
          <p:nvPr/>
        </p:nvSpPr>
        <p:spPr>
          <a:xfrm>
            <a:off x="0" y="2505825"/>
            <a:ext cx="5927168" cy="276470"/>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8"/>
          <p:cNvSpPr txBox="1">
            <a:spLocks noGrp="1"/>
          </p:cNvSpPr>
          <p:nvPr>
            <p:ph type="title" hasCustomPrompt="1"/>
          </p:nvPr>
        </p:nvSpPr>
        <p:spPr>
          <a:xfrm>
            <a:off x="920925" y="908575"/>
            <a:ext cx="5006400" cy="207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4" name="Google Shape;604;p88"/>
          <p:cNvSpPr txBox="1">
            <a:spLocks noGrp="1"/>
          </p:cNvSpPr>
          <p:nvPr>
            <p:ph type="body" idx="1"/>
          </p:nvPr>
        </p:nvSpPr>
        <p:spPr>
          <a:xfrm>
            <a:off x="920925" y="2937600"/>
            <a:ext cx="5006400" cy="6156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7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5" name="Google Shape;605;p88"/>
          <p:cNvSpPr/>
          <p:nvPr/>
        </p:nvSpPr>
        <p:spPr>
          <a:xfrm flipH="1">
            <a:off x="5997499" y="2188625"/>
            <a:ext cx="3146501"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6719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6"/>
        <p:cNvGrpSpPr/>
        <p:nvPr/>
      </p:nvGrpSpPr>
      <p:grpSpPr>
        <a:xfrm>
          <a:off x="0" y="0"/>
          <a:ext cx="0" cy="0"/>
          <a:chOff x="0" y="0"/>
          <a:chExt cx="0" cy="0"/>
        </a:xfrm>
      </p:grpSpPr>
    </p:spTree>
    <p:extLst>
      <p:ext uri="{BB962C8B-B14F-4D97-AF65-F5344CB8AC3E}">
        <p14:creationId xmlns:p14="http://schemas.microsoft.com/office/powerpoint/2010/main" val="2441029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07"/>
        <p:cNvGrpSpPr/>
        <p:nvPr/>
      </p:nvGrpSpPr>
      <p:grpSpPr>
        <a:xfrm>
          <a:off x="0" y="0"/>
          <a:ext cx="0" cy="0"/>
          <a:chOff x="0" y="0"/>
          <a:chExt cx="0" cy="0"/>
        </a:xfrm>
      </p:grpSpPr>
      <p:sp>
        <p:nvSpPr>
          <p:cNvPr id="608" name="Google Shape;608;p90"/>
          <p:cNvSpPr/>
          <p:nvPr/>
        </p:nvSpPr>
        <p:spPr>
          <a:xfrm>
            <a:off x="6118088" y="1929640"/>
            <a:ext cx="3025773" cy="321354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0" name="Google Shape;610;p90"/>
          <p:cNvSpPr txBox="1">
            <a:spLocks noGrp="1"/>
          </p:cNvSpPr>
          <p:nvPr>
            <p:ph type="title" idx="2" hasCustomPrompt="1"/>
          </p:nvPr>
        </p:nvSpPr>
        <p:spPr>
          <a:xfrm>
            <a:off x="720150"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1" name="Google Shape;611;p90"/>
          <p:cNvSpPr txBox="1">
            <a:spLocks noGrp="1"/>
          </p:cNvSpPr>
          <p:nvPr>
            <p:ph type="subTitle" idx="1"/>
          </p:nvPr>
        </p:nvSpPr>
        <p:spPr>
          <a:xfrm>
            <a:off x="720000"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2" name="Google Shape;612;p90"/>
          <p:cNvSpPr txBox="1">
            <a:spLocks noGrp="1"/>
          </p:cNvSpPr>
          <p:nvPr>
            <p:ph type="subTitle" idx="3"/>
          </p:nvPr>
        </p:nvSpPr>
        <p:spPr>
          <a:xfrm>
            <a:off x="720000"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3" name="Google Shape;613;p90"/>
          <p:cNvSpPr txBox="1">
            <a:spLocks noGrp="1"/>
          </p:cNvSpPr>
          <p:nvPr>
            <p:ph type="title" idx="4" hasCustomPrompt="1"/>
          </p:nvPr>
        </p:nvSpPr>
        <p:spPr>
          <a:xfrm>
            <a:off x="42943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4" name="Google Shape;614;p90"/>
          <p:cNvSpPr txBox="1">
            <a:spLocks noGrp="1"/>
          </p:cNvSpPr>
          <p:nvPr>
            <p:ph type="subTitle" idx="5"/>
          </p:nvPr>
        </p:nvSpPr>
        <p:spPr>
          <a:xfrm>
            <a:off x="42942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5" name="Google Shape;615;p90"/>
          <p:cNvSpPr txBox="1">
            <a:spLocks noGrp="1"/>
          </p:cNvSpPr>
          <p:nvPr>
            <p:ph type="subTitle" idx="6"/>
          </p:nvPr>
        </p:nvSpPr>
        <p:spPr>
          <a:xfrm>
            <a:off x="4294246"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6" name="Google Shape;616;p90"/>
          <p:cNvSpPr txBox="1">
            <a:spLocks noGrp="1"/>
          </p:cNvSpPr>
          <p:nvPr>
            <p:ph type="title" idx="7" hasCustomPrompt="1"/>
          </p:nvPr>
        </p:nvSpPr>
        <p:spPr>
          <a:xfrm>
            <a:off x="25071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7" name="Google Shape;617;p90"/>
          <p:cNvSpPr txBox="1">
            <a:spLocks noGrp="1"/>
          </p:cNvSpPr>
          <p:nvPr>
            <p:ph type="subTitle" idx="8"/>
          </p:nvPr>
        </p:nvSpPr>
        <p:spPr>
          <a:xfrm>
            <a:off x="25070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8" name="Google Shape;618;p90"/>
          <p:cNvSpPr txBox="1">
            <a:spLocks noGrp="1"/>
          </p:cNvSpPr>
          <p:nvPr>
            <p:ph type="subTitle" idx="9"/>
          </p:nvPr>
        </p:nvSpPr>
        <p:spPr>
          <a:xfrm>
            <a:off x="2507042"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9" name="Google Shape;619;p90"/>
          <p:cNvSpPr txBox="1">
            <a:spLocks noGrp="1"/>
          </p:cNvSpPr>
          <p:nvPr>
            <p:ph type="title" idx="13" hasCustomPrompt="1"/>
          </p:nvPr>
        </p:nvSpPr>
        <p:spPr>
          <a:xfrm>
            <a:off x="720150"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0" name="Google Shape;620;p90"/>
          <p:cNvSpPr txBox="1">
            <a:spLocks noGrp="1"/>
          </p:cNvSpPr>
          <p:nvPr>
            <p:ph type="subTitle" idx="14"/>
          </p:nvPr>
        </p:nvSpPr>
        <p:spPr>
          <a:xfrm>
            <a:off x="720000"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1" name="Google Shape;621;p90"/>
          <p:cNvSpPr txBox="1">
            <a:spLocks noGrp="1"/>
          </p:cNvSpPr>
          <p:nvPr>
            <p:ph type="subTitle" idx="15"/>
          </p:nvPr>
        </p:nvSpPr>
        <p:spPr>
          <a:xfrm>
            <a:off x="720000"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22" name="Google Shape;622;p90"/>
          <p:cNvSpPr txBox="1">
            <a:spLocks noGrp="1"/>
          </p:cNvSpPr>
          <p:nvPr>
            <p:ph type="title" idx="16" hasCustomPrompt="1"/>
          </p:nvPr>
        </p:nvSpPr>
        <p:spPr>
          <a:xfrm>
            <a:off x="2507188"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3" name="Google Shape;623;p90"/>
          <p:cNvSpPr txBox="1">
            <a:spLocks noGrp="1"/>
          </p:cNvSpPr>
          <p:nvPr>
            <p:ph type="subTitle" idx="17"/>
          </p:nvPr>
        </p:nvSpPr>
        <p:spPr>
          <a:xfrm>
            <a:off x="2507038"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4" name="Google Shape;624;p90"/>
          <p:cNvSpPr txBox="1">
            <a:spLocks noGrp="1"/>
          </p:cNvSpPr>
          <p:nvPr>
            <p:ph type="subTitle" idx="18"/>
          </p:nvPr>
        </p:nvSpPr>
        <p:spPr>
          <a:xfrm>
            <a:off x="2507044"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40075438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625"/>
        <p:cNvGrpSpPr/>
        <p:nvPr/>
      </p:nvGrpSpPr>
      <p:grpSpPr>
        <a:xfrm>
          <a:off x="0" y="0"/>
          <a:ext cx="0" cy="0"/>
          <a:chOff x="0" y="0"/>
          <a:chExt cx="0" cy="0"/>
        </a:xfrm>
      </p:grpSpPr>
      <p:sp>
        <p:nvSpPr>
          <p:cNvPr id="626" name="Google Shape;626;p91"/>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7" name="Google Shape;627;p91"/>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8" name="Google Shape;628;p91"/>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29" name="Google Shape;629;p91"/>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1"/>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5084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631"/>
        <p:cNvGrpSpPr/>
        <p:nvPr/>
      </p:nvGrpSpPr>
      <p:grpSpPr>
        <a:xfrm>
          <a:off x="0" y="0"/>
          <a:ext cx="0" cy="0"/>
          <a:chOff x="0" y="0"/>
          <a:chExt cx="0" cy="0"/>
        </a:xfrm>
      </p:grpSpPr>
      <p:sp>
        <p:nvSpPr>
          <p:cNvPr id="632" name="Google Shape;632;p92"/>
          <p:cNvSpPr txBox="1">
            <a:spLocks noGrp="1"/>
          </p:cNvSpPr>
          <p:nvPr>
            <p:ph type="title"/>
          </p:nvPr>
        </p:nvSpPr>
        <p:spPr>
          <a:xfrm>
            <a:off x="2924493" y="2532916"/>
            <a:ext cx="3993600" cy="6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633" name="Google Shape;633;p92"/>
          <p:cNvSpPr txBox="1">
            <a:spLocks noGrp="1"/>
          </p:cNvSpPr>
          <p:nvPr>
            <p:ph type="title" idx="2" hasCustomPrompt="1"/>
          </p:nvPr>
        </p:nvSpPr>
        <p:spPr>
          <a:xfrm>
            <a:off x="2927325" y="1534338"/>
            <a:ext cx="3993600" cy="958800"/>
          </a:xfrm>
          <a:prstGeom prst="rect">
            <a:avLst/>
          </a:prstGeom>
        </p:spPr>
        <p:txBody>
          <a:bodyPr spcFirstLastPara="1" wrap="square" lIns="91425" tIns="91425" rIns="91425" bIns="91425" anchor="t" anchorCtr="0">
            <a:noAutofit/>
          </a:bodyPr>
          <a:lstStyle>
            <a:lvl1pPr marL="0" marR="0" lvl="0" indent="0" algn="r" rtl="0">
              <a:lnSpc>
                <a:spcPct val="100000"/>
              </a:lnSpc>
              <a:spcBef>
                <a:spcPts val="0"/>
              </a:spcBef>
              <a:spcAft>
                <a:spcPts val="0"/>
              </a:spcAft>
              <a:buSzPts val="2500"/>
              <a:buNone/>
              <a:defRPr sz="71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634" name="Google Shape;634;p92"/>
          <p:cNvSpPr txBox="1">
            <a:spLocks noGrp="1"/>
          </p:cNvSpPr>
          <p:nvPr>
            <p:ph type="subTitle" idx="1"/>
          </p:nvPr>
        </p:nvSpPr>
        <p:spPr>
          <a:xfrm>
            <a:off x="2924375" y="3317562"/>
            <a:ext cx="3993600" cy="29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35" name="Google Shape;635;p92"/>
          <p:cNvSpPr/>
          <p:nvPr/>
        </p:nvSpPr>
        <p:spPr>
          <a:xfrm rot="5400000" flipH="1">
            <a:off x="-388504" y="388398"/>
            <a:ext cx="3905458" cy="3128449"/>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2"/>
          <p:cNvSpPr/>
          <p:nvPr/>
        </p:nvSpPr>
        <p:spPr>
          <a:xfrm rot="-5400000" flipH="1">
            <a:off x="5005889" y="1005385"/>
            <a:ext cx="3954231" cy="4321961"/>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374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637"/>
        <p:cNvGrpSpPr/>
        <p:nvPr/>
      </p:nvGrpSpPr>
      <p:grpSpPr>
        <a:xfrm>
          <a:off x="0" y="0"/>
          <a:ext cx="0" cy="0"/>
          <a:chOff x="0" y="0"/>
          <a:chExt cx="0" cy="0"/>
        </a:xfrm>
      </p:grpSpPr>
      <p:sp>
        <p:nvSpPr>
          <p:cNvPr id="638" name="Google Shape;638;p93"/>
          <p:cNvSpPr/>
          <p:nvPr/>
        </p:nvSpPr>
        <p:spPr>
          <a:xfrm>
            <a:off x="-71150" y="1614625"/>
            <a:ext cx="9286200" cy="4791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40" name="Google Shape;640;p93"/>
          <p:cNvSpPr txBox="1">
            <a:spLocks noGrp="1"/>
          </p:cNvSpPr>
          <p:nvPr>
            <p:ph type="subTitle" idx="1"/>
          </p:nvPr>
        </p:nvSpPr>
        <p:spPr>
          <a:xfrm>
            <a:off x="791238"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1" name="Google Shape;641;p93"/>
          <p:cNvSpPr txBox="1">
            <a:spLocks noGrp="1"/>
          </p:cNvSpPr>
          <p:nvPr>
            <p:ph type="subTitle" idx="2"/>
          </p:nvPr>
        </p:nvSpPr>
        <p:spPr>
          <a:xfrm>
            <a:off x="79130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42" name="Google Shape;642;p93"/>
          <p:cNvSpPr txBox="1">
            <a:spLocks noGrp="1"/>
          </p:cNvSpPr>
          <p:nvPr>
            <p:ph type="subTitle" idx="3"/>
          </p:nvPr>
        </p:nvSpPr>
        <p:spPr>
          <a:xfrm>
            <a:off x="3395550"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3" name="Google Shape;643;p93"/>
          <p:cNvSpPr txBox="1">
            <a:spLocks noGrp="1"/>
          </p:cNvSpPr>
          <p:nvPr>
            <p:ph type="subTitle" idx="4"/>
          </p:nvPr>
        </p:nvSpPr>
        <p:spPr>
          <a:xfrm>
            <a:off x="339555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44" name="Google Shape;644;p93"/>
          <p:cNvSpPr txBox="1">
            <a:spLocks noGrp="1"/>
          </p:cNvSpPr>
          <p:nvPr>
            <p:ph type="subTitle" idx="5"/>
          </p:nvPr>
        </p:nvSpPr>
        <p:spPr>
          <a:xfrm>
            <a:off x="5999863"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5" name="Google Shape;645;p93"/>
          <p:cNvSpPr txBox="1">
            <a:spLocks noGrp="1"/>
          </p:cNvSpPr>
          <p:nvPr>
            <p:ph type="subTitle" idx="6"/>
          </p:nvPr>
        </p:nvSpPr>
        <p:spPr>
          <a:xfrm>
            <a:off x="5999878"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467537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646"/>
        <p:cNvGrpSpPr/>
        <p:nvPr/>
      </p:nvGrpSpPr>
      <p:grpSpPr>
        <a:xfrm>
          <a:off x="0" y="0"/>
          <a:ext cx="0" cy="0"/>
          <a:chOff x="0" y="0"/>
          <a:chExt cx="0" cy="0"/>
        </a:xfrm>
      </p:grpSpPr>
      <p:sp>
        <p:nvSpPr>
          <p:cNvPr id="647" name="Google Shape;647;p9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48" name="Google Shape;648;p94"/>
          <p:cNvSpPr txBox="1">
            <a:spLocks noGrp="1"/>
          </p:cNvSpPr>
          <p:nvPr>
            <p:ph type="subTitle" idx="1"/>
          </p:nvPr>
        </p:nvSpPr>
        <p:spPr>
          <a:xfrm>
            <a:off x="2765325" y="1424050"/>
            <a:ext cx="23286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Pompiere"/>
              <a:buChar char="❏"/>
              <a:defRPr sz="2000">
                <a:latin typeface="Pompiere"/>
                <a:ea typeface="Pompiere"/>
                <a:cs typeface="Pompiere"/>
                <a:sym typeface="Pompiere"/>
              </a:defRPr>
            </a:lvl1pPr>
            <a:lvl2pPr lvl="1" algn="ctr" rtl="0">
              <a:lnSpc>
                <a:spcPct val="100000"/>
              </a:lnSpc>
              <a:spcBef>
                <a:spcPts val="0"/>
              </a:spcBef>
              <a:spcAft>
                <a:spcPts val="0"/>
              </a:spcAft>
              <a:buSzPts val="2100"/>
              <a:buChar char="❏"/>
              <a:defRPr sz="2100"/>
            </a:lvl2pPr>
            <a:lvl3pPr lvl="2" algn="ctr" rtl="0">
              <a:lnSpc>
                <a:spcPct val="100000"/>
              </a:lnSpc>
              <a:spcBef>
                <a:spcPts val="0"/>
              </a:spcBef>
              <a:spcAft>
                <a:spcPts val="0"/>
              </a:spcAft>
              <a:buSzPts val="2100"/>
              <a:buChar char="❏"/>
              <a:defRPr sz="2100"/>
            </a:lvl3pPr>
            <a:lvl4pPr lvl="3" algn="ctr" rtl="0">
              <a:lnSpc>
                <a:spcPct val="100000"/>
              </a:lnSpc>
              <a:spcBef>
                <a:spcPts val="0"/>
              </a:spcBef>
              <a:spcAft>
                <a:spcPts val="0"/>
              </a:spcAft>
              <a:buSzPts val="2100"/>
              <a:buChar char="❏"/>
              <a:defRPr sz="2100"/>
            </a:lvl4pPr>
            <a:lvl5pPr lvl="4" algn="ctr" rtl="0">
              <a:lnSpc>
                <a:spcPct val="100000"/>
              </a:lnSpc>
              <a:spcBef>
                <a:spcPts val="0"/>
              </a:spcBef>
              <a:spcAft>
                <a:spcPts val="0"/>
              </a:spcAft>
              <a:buSzPts val="2100"/>
              <a:buChar char="❏"/>
              <a:defRPr sz="2100"/>
            </a:lvl5pPr>
            <a:lvl6pPr lvl="5" algn="ctr" rtl="0">
              <a:lnSpc>
                <a:spcPct val="100000"/>
              </a:lnSpc>
              <a:spcBef>
                <a:spcPts val="0"/>
              </a:spcBef>
              <a:spcAft>
                <a:spcPts val="0"/>
              </a:spcAft>
              <a:buSzPts val="2100"/>
              <a:buChar char="❏"/>
              <a:defRPr sz="2100"/>
            </a:lvl6pPr>
            <a:lvl7pPr lvl="6" algn="ctr" rtl="0">
              <a:lnSpc>
                <a:spcPct val="100000"/>
              </a:lnSpc>
              <a:spcBef>
                <a:spcPts val="0"/>
              </a:spcBef>
              <a:spcAft>
                <a:spcPts val="0"/>
              </a:spcAft>
              <a:buSzPts val="2100"/>
              <a:buChar char="❏"/>
              <a:defRPr sz="2100"/>
            </a:lvl7pPr>
            <a:lvl8pPr lvl="7" algn="ctr" rtl="0">
              <a:lnSpc>
                <a:spcPct val="100000"/>
              </a:lnSpc>
              <a:spcBef>
                <a:spcPts val="0"/>
              </a:spcBef>
              <a:spcAft>
                <a:spcPts val="0"/>
              </a:spcAft>
              <a:buSzPts val="2100"/>
              <a:buChar char="❏"/>
              <a:defRPr sz="2100"/>
            </a:lvl8pPr>
            <a:lvl9pPr lvl="8" algn="ctr" rtl="0">
              <a:lnSpc>
                <a:spcPct val="100000"/>
              </a:lnSpc>
              <a:spcBef>
                <a:spcPts val="0"/>
              </a:spcBef>
              <a:spcAft>
                <a:spcPts val="0"/>
              </a:spcAft>
              <a:buSzPts val="2100"/>
              <a:buChar char="❏"/>
              <a:defRPr sz="2100"/>
            </a:lvl9pPr>
          </a:lstStyle>
          <a:p>
            <a:endParaRPr/>
          </a:p>
        </p:txBody>
      </p:sp>
      <p:sp>
        <p:nvSpPr>
          <p:cNvPr id="649" name="Google Shape;649;p94"/>
          <p:cNvSpPr txBox="1">
            <a:spLocks noGrp="1"/>
          </p:cNvSpPr>
          <p:nvPr>
            <p:ph type="subTitle" idx="2"/>
          </p:nvPr>
        </p:nvSpPr>
        <p:spPr>
          <a:xfrm>
            <a:off x="5595175" y="142405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0" name="Google Shape;650;p94"/>
          <p:cNvSpPr txBox="1">
            <a:spLocks noGrp="1"/>
          </p:cNvSpPr>
          <p:nvPr>
            <p:ph type="subTitle" idx="3"/>
          </p:nvPr>
        </p:nvSpPr>
        <p:spPr>
          <a:xfrm>
            <a:off x="5595300" y="178195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51" name="Google Shape;651;p94"/>
          <p:cNvSpPr txBox="1">
            <a:spLocks noGrp="1"/>
          </p:cNvSpPr>
          <p:nvPr>
            <p:ph type="subTitle" idx="4"/>
          </p:nvPr>
        </p:nvSpPr>
        <p:spPr>
          <a:xfrm>
            <a:off x="5595175" y="2548175"/>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2" name="Google Shape;652;p94"/>
          <p:cNvSpPr txBox="1">
            <a:spLocks noGrp="1"/>
          </p:cNvSpPr>
          <p:nvPr>
            <p:ph type="subTitle" idx="5"/>
          </p:nvPr>
        </p:nvSpPr>
        <p:spPr>
          <a:xfrm>
            <a:off x="5595300" y="2906075"/>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53" name="Google Shape;653;p94"/>
          <p:cNvSpPr txBox="1">
            <a:spLocks noGrp="1"/>
          </p:cNvSpPr>
          <p:nvPr>
            <p:ph type="subTitle" idx="6"/>
          </p:nvPr>
        </p:nvSpPr>
        <p:spPr>
          <a:xfrm>
            <a:off x="5595175" y="367230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4" name="Google Shape;654;p94"/>
          <p:cNvSpPr txBox="1">
            <a:spLocks noGrp="1"/>
          </p:cNvSpPr>
          <p:nvPr>
            <p:ph type="subTitle" idx="7"/>
          </p:nvPr>
        </p:nvSpPr>
        <p:spPr>
          <a:xfrm>
            <a:off x="5595300" y="403020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55" name="Google Shape;655;p94"/>
          <p:cNvSpPr/>
          <p:nvPr/>
        </p:nvSpPr>
        <p:spPr>
          <a:xfrm>
            <a:off x="233" y="2757361"/>
            <a:ext cx="3507616" cy="2385738"/>
          </a:xfrm>
          <a:custGeom>
            <a:avLst/>
            <a:gdLst/>
            <a:ahLst/>
            <a:cxnLst/>
            <a:rect l="l" t="t" r="r" b="b"/>
            <a:pathLst>
              <a:path w="109442" h="74438" extrusionOk="0">
                <a:moveTo>
                  <a:pt x="0" y="6768"/>
                </a:moveTo>
                <a:cubicBezTo>
                  <a:pt x="0" y="6768"/>
                  <a:pt x="11362" y="1"/>
                  <a:pt x="18430" y="12415"/>
                </a:cubicBezTo>
                <a:cubicBezTo>
                  <a:pt x="31512" y="35389"/>
                  <a:pt x="54604" y="30761"/>
                  <a:pt x="73000" y="33301"/>
                </a:cubicBezTo>
                <a:cubicBezTo>
                  <a:pt x="82106" y="34554"/>
                  <a:pt x="95857" y="41655"/>
                  <a:pt x="100736" y="53551"/>
                </a:cubicBezTo>
                <a:cubicBezTo>
                  <a:pt x="102858" y="58714"/>
                  <a:pt x="109441" y="74337"/>
                  <a:pt x="109441" y="74337"/>
                </a:cubicBezTo>
                <a:lnTo>
                  <a:pt x="0" y="74437"/>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4"/>
          <p:cNvSpPr/>
          <p:nvPr/>
        </p:nvSpPr>
        <p:spPr>
          <a:xfrm>
            <a:off x="7845432" y="-1022"/>
            <a:ext cx="1298634" cy="4143777"/>
          </a:xfrm>
          <a:custGeom>
            <a:avLst/>
            <a:gdLst/>
            <a:ahLst/>
            <a:cxnLst/>
            <a:rect l="l" t="t" r="r" b="b"/>
            <a:pathLst>
              <a:path w="40519" h="129291" extrusionOk="0">
                <a:moveTo>
                  <a:pt x="6484" y="0"/>
                </a:moveTo>
                <a:cubicBezTo>
                  <a:pt x="6484" y="0"/>
                  <a:pt x="1" y="14202"/>
                  <a:pt x="14420" y="37811"/>
                </a:cubicBezTo>
                <a:cubicBezTo>
                  <a:pt x="28823" y="61404"/>
                  <a:pt x="19215" y="82289"/>
                  <a:pt x="19215" y="82289"/>
                </a:cubicBezTo>
                <a:cubicBezTo>
                  <a:pt x="19215" y="82289"/>
                  <a:pt x="5013" y="115506"/>
                  <a:pt x="40519" y="129291"/>
                </a:cubicBezTo>
                <a:lnTo>
                  <a:pt x="40519" y="0"/>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329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657"/>
        <p:cNvGrpSpPr/>
        <p:nvPr/>
      </p:nvGrpSpPr>
      <p:grpSpPr>
        <a:xfrm>
          <a:off x="0" y="0"/>
          <a:ext cx="0" cy="0"/>
          <a:chOff x="0" y="0"/>
          <a:chExt cx="0" cy="0"/>
        </a:xfrm>
      </p:grpSpPr>
      <p:sp>
        <p:nvSpPr>
          <p:cNvPr id="658" name="Google Shape;658;p95"/>
          <p:cNvSpPr/>
          <p:nvPr/>
        </p:nvSpPr>
        <p:spPr>
          <a:xfrm>
            <a:off x="35" y="124"/>
            <a:ext cx="2446248" cy="1506414"/>
          </a:xfrm>
          <a:custGeom>
            <a:avLst/>
            <a:gdLst/>
            <a:ahLst/>
            <a:cxnLst/>
            <a:rect l="l" t="t" r="r" b="b"/>
            <a:pathLst>
              <a:path w="76326" h="47002" extrusionOk="0">
                <a:moveTo>
                  <a:pt x="0" y="46985"/>
                </a:moveTo>
                <a:cubicBezTo>
                  <a:pt x="5464" y="46834"/>
                  <a:pt x="14737" y="44228"/>
                  <a:pt x="19750" y="29574"/>
                </a:cubicBezTo>
                <a:cubicBezTo>
                  <a:pt x="27168" y="7920"/>
                  <a:pt x="53100" y="14620"/>
                  <a:pt x="53100" y="14620"/>
                </a:cubicBezTo>
                <a:cubicBezTo>
                  <a:pt x="53100" y="14620"/>
                  <a:pt x="76325" y="16057"/>
                  <a:pt x="71997" y="0"/>
                </a:cubicBezTo>
                <a:lnTo>
                  <a:pt x="0" y="0"/>
                </a:lnTo>
                <a:cubicBezTo>
                  <a:pt x="0" y="0"/>
                  <a:pt x="0" y="47001"/>
                  <a:pt x="0" y="46985"/>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5"/>
          <p:cNvSpPr/>
          <p:nvPr/>
        </p:nvSpPr>
        <p:spPr>
          <a:xfrm>
            <a:off x="7618737" y="124"/>
            <a:ext cx="1525163" cy="2402853"/>
          </a:xfrm>
          <a:custGeom>
            <a:avLst/>
            <a:gdLst/>
            <a:ahLst/>
            <a:cxnLst/>
            <a:rect l="l" t="t" r="r" b="b"/>
            <a:pathLst>
              <a:path w="47587" h="74972" extrusionOk="0">
                <a:moveTo>
                  <a:pt x="0" y="0"/>
                </a:moveTo>
                <a:cubicBezTo>
                  <a:pt x="150" y="5364"/>
                  <a:pt x="2790" y="14470"/>
                  <a:pt x="17644" y="19399"/>
                </a:cubicBezTo>
                <a:cubicBezTo>
                  <a:pt x="39583" y="26684"/>
                  <a:pt x="32799" y="52164"/>
                  <a:pt x="32799" y="52164"/>
                </a:cubicBezTo>
                <a:cubicBezTo>
                  <a:pt x="32799" y="52164"/>
                  <a:pt x="31329" y="74971"/>
                  <a:pt x="47586" y="70727"/>
                </a:cubicBezTo>
                <a:lnTo>
                  <a:pt x="47586" y="0"/>
                </a:lnTo>
                <a:cubicBezTo>
                  <a:pt x="47586" y="0"/>
                  <a:pt x="0" y="0"/>
                  <a:pt x="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61" name="Google Shape;661;p95"/>
          <p:cNvSpPr txBox="1">
            <a:spLocks noGrp="1"/>
          </p:cNvSpPr>
          <p:nvPr>
            <p:ph type="subTitle" idx="1"/>
          </p:nvPr>
        </p:nvSpPr>
        <p:spPr>
          <a:xfrm>
            <a:off x="3206675"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2" name="Google Shape;662;p95"/>
          <p:cNvSpPr txBox="1">
            <a:spLocks noGrp="1"/>
          </p:cNvSpPr>
          <p:nvPr>
            <p:ph type="subTitle" idx="2"/>
          </p:nvPr>
        </p:nvSpPr>
        <p:spPr>
          <a:xfrm>
            <a:off x="3206675" y="193822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63" name="Google Shape;663;p95"/>
          <p:cNvSpPr txBox="1">
            <a:spLocks noGrp="1"/>
          </p:cNvSpPr>
          <p:nvPr>
            <p:ph type="subTitle" idx="3"/>
          </p:nvPr>
        </p:nvSpPr>
        <p:spPr>
          <a:xfrm>
            <a:off x="5739468"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4" name="Google Shape;664;p95"/>
          <p:cNvSpPr txBox="1">
            <a:spLocks noGrp="1"/>
          </p:cNvSpPr>
          <p:nvPr>
            <p:ph type="subTitle" idx="4"/>
          </p:nvPr>
        </p:nvSpPr>
        <p:spPr>
          <a:xfrm>
            <a:off x="5739475" y="1938300"/>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65" name="Google Shape;665;p95"/>
          <p:cNvSpPr txBox="1">
            <a:spLocks noGrp="1"/>
          </p:cNvSpPr>
          <p:nvPr>
            <p:ph type="subTitle" idx="5"/>
          </p:nvPr>
        </p:nvSpPr>
        <p:spPr>
          <a:xfrm>
            <a:off x="6879087"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6" name="Google Shape;666;p95"/>
          <p:cNvSpPr txBox="1">
            <a:spLocks noGrp="1"/>
          </p:cNvSpPr>
          <p:nvPr>
            <p:ph type="subTitle" idx="6"/>
          </p:nvPr>
        </p:nvSpPr>
        <p:spPr>
          <a:xfrm>
            <a:off x="6879076"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67" name="Google Shape;667;p95"/>
          <p:cNvSpPr txBox="1">
            <a:spLocks noGrp="1"/>
          </p:cNvSpPr>
          <p:nvPr>
            <p:ph type="subTitle" idx="7"/>
          </p:nvPr>
        </p:nvSpPr>
        <p:spPr>
          <a:xfrm>
            <a:off x="4472556"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8" name="Google Shape;668;p95"/>
          <p:cNvSpPr txBox="1">
            <a:spLocks noGrp="1"/>
          </p:cNvSpPr>
          <p:nvPr>
            <p:ph type="subTitle" idx="8"/>
          </p:nvPr>
        </p:nvSpPr>
        <p:spPr>
          <a:xfrm>
            <a:off x="4472552"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69" name="Google Shape;669;p95"/>
          <p:cNvSpPr txBox="1">
            <a:spLocks noGrp="1"/>
          </p:cNvSpPr>
          <p:nvPr>
            <p:ph type="subTitle" idx="9"/>
          </p:nvPr>
        </p:nvSpPr>
        <p:spPr>
          <a:xfrm>
            <a:off x="2067072"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70" name="Google Shape;670;p95"/>
          <p:cNvSpPr txBox="1">
            <a:spLocks noGrp="1"/>
          </p:cNvSpPr>
          <p:nvPr>
            <p:ph type="subTitle" idx="13"/>
          </p:nvPr>
        </p:nvSpPr>
        <p:spPr>
          <a:xfrm>
            <a:off x="2067075"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71" name="Google Shape;671;p95"/>
          <p:cNvSpPr txBox="1">
            <a:spLocks noGrp="1"/>
          </p:cNvSpPr>
          <p:nvPr>
            <p:ph type="title" idx="14" hasCustomPrompt="1"/>
          </p:nvPr>
        </p:nvSpPr>
        <p:spPr>
          <a:xfrm>
            <a:off x="2012325"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672" name="Google Shape;672;p95"/>
          <p:cNvSpPr txBox="1">
            <a:spLocks noGrp="1"/>
          </p:cNvSpPr>
          <p:nvPr>
            <p:ph type="title" idx="15" hasCustomPrompt="1"/>
          </p:nvPr>
        </p:nvSpPr>
        <p:spPr>
          <a:xfrm>
            <a:off x="4545124"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673" name="Google Shape;673;p95"/>
          <p:cNvSpPr txBox="1">
            <a:spLocks noGrp="1"/>
          </p:cNvSpPr>
          <p:nvPr>
            <p:ph type="title" idx="16" hasCustomPrompt="1"/>
          </p:nvPr>
        </p:nvSpPr>
        <p:spPr>
          <a:xfrm>
            <a:off x="5684726"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674" name="Google Shape;674;p95"/>
          <p:cNvSpPr txBox="1">
            <a:spLocks noGrp="1"/>
          </p:cNvSpPr>
          <p:nvPr>
            <p:ph type="title" idx="17" hasCustomPrompt="1"/>
          </p:nvPr>
        </p:nvSpPr>
        <p:spPr>
          <a:xfrm>
            <a:off x="3278200"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675" name="Google Shape;675;p95"/>
          <p:cNvSpPr txBox="1">
            <a:spLocks noGrp="1"/>
          </p:cNvSpPr>
          <p:nvPr>
            <p:ph type="title" idx="18" hasCustomPrompt="1"/>
          </p:nvPr>
        </p:nvSpPr>
        <p:spPr>
          <a:xfrm>
            <a:off x="872625"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Tree>
    <p:extLst>
      <p:ext uri="{BB962C8B-B14F-4D97-AF65-F5344CB8AC3E}">
        <p14:creationId xmlns:p14="http://schemas.microsoft.com/office/powerpoint/2010/main" val="1338443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Five columns 2">
  <p:cSld name="Five columns 2">
    <p:spTree>
      <p:nvGrpSpPr>
        <p:cNvPr id="1" name="Shape 676"/>
        <p:cNvGrpSpPr/>
        <p:nvPr/>
      </p:nvGrpSpPr>
      <p:grpSpPr>
        <a:xfrm>
          <a:off x="0" y="0"/>
          <a:ext cx="0" cy="0"/>
          <a:chOff x="0" y="0"/>
          <a:chExt cx="0" cy="0"/>
        </a:xfrm>
      </p:grpSpPr>
      <p:sp>
        <p:nvSpPr>
          <p:cNvPr id="677" name="Google Shape;677;p9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78" name="Google Shape;678;p96"/>
          <p:cNvSpPr txBox="1">
            <a:spLocks noGrp="1"/>
          </p:cNvSpPr>
          <p:nvPr>
            <p:ph type="subTitle" idx="1"/>
          </p:nvPr>
        </p:nvSpPr>
        <p:spPr>
          <a:xfrm>
            <a:off x="384015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9" name="Google Shape;679;p96"/>
          <p:cNvSpPr txBox="1">
            <a:spLocks noGrp="1"/>
          </p:cNvSpPr>
          <p:nvPr>
            <p:ph type="title" idx="2" hasCustomPrompt="1"/>
          </p:nvPr>
        </p:nvSpPr>
        <p:spPr>
          <a:xfrm>
            <a:off x="384015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0" name="Google Shape;680;p96"/>
          <p:cNvSpPr txBox="1">
            <a:spLocks noGrp="1"/>
          </p:cNvSpPr>
          <p:nvPr>
            <p:ph type="subTitle" idx="3"/>
          </p:nvPr>
        </p:nvSpPr>
        <p:spPr>
          <a:xfrm>
            <a:off x="3839925"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81" name="Google Shape;681;p96"/>
          <p:cNvSpPr txBox="1">
            <a:spLocks noGrp="1"/>
          </p:cNvSpPr>
          <p:nvPr>
            <p:ph type="subTitle" idx="4"/>
          </p:nvPr>
        </p:nvSpPr>
        <p:spPr>
          <a:xfrm>
            <a:off x="696000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2" name="Google Shape;682;p96"/>
          <p:cNvSpPr txBox="1">
            <a:spLocks noGrp="1"/>
          </p:cNvSpPr>
          <p:nvPr>
            <p:ph type="title" idx="5" hasCustomPrompt="1"/>
          </p:nvPr>
        </p:nvSpPr>
        <p:spPr>
          <a:xfrm>
            <a:off x="696000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3" name="Google Shape;683;p96"/>
          <p:cNvSpPr txBox="1">
            <a:spLocks noGrp="1"/>
          </p:cNvSpPr>
          <p:nvPr>
            <p:ph type="subTitle" idx="6"/>
          </p:nvPr>
        </p:nvSpPr>
        <p:spPr>
          <a:xfrm>
            <a:off x="696000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84" name="Google Shape;684;p96"/>
          <p:cNvSpPr txBox="1">
            <a:spLocks noGrp="1"/>
          </p:cNvSpPr>
          <p:nvPr>
            <p:ph type="subTitle" idx="7"/>
          </p:nvPr>
        </p:nvSpPr>
        <p:spPr>
          <a:xfrm>
            <a:off x="5400075"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5" name="Google Shape;685;p96"/>
          <p:cNvSpPr txBox="1">
            <a:spLocks noGrp="1"/>
          </p:cNvSpPr>
          <p:nvPr>
            <p:ph type="title" idx="8" hasCustomPrompt="1"/>
          </p:nvPr>
        </p:nvSpPr>
        <p:spPr>
          <a:xfrm>
            <a:off x="5400075"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6" name="Google Shape;686;p96"/>
          <p:cNvSpPr txBox="1">
            <a:spLocks noGrp="1"/>
          </p:cNvSpPr>
          <p:nvPr>
            <p:ph type="subTitle" idx="9"/>
          </p:nvPr>
        </p:nvSpPr>
        <p:spPr>
          <a:xfrm>
            <a:off x="5399963"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87" name="Google Shape;687;p96"/>
          <p:cNvSpPr txBox="1">
            <a:spLocks noGrp="1"/>
          </p:cNvSpPr>
          <p:nvPr>
            <p:ph type="subTitle" idx="13"/>
          </p:nvPr>
        </p:nvSpPr>
        <p:spPr>
          <a:xfrm>
            <a:off x="2279925"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8" name="Google Shape;688;p96"/>
          <p:cNvSpPr txBox="1">
            <a:spLocks noGrp="1"/>
          </p:cNvSpPr>
          <p:nvPr>
            <p:ph type="title" idx="14" hasCustomPrompt="1"/>
          </p:nvPr>
        </p:nvSpPr>
        <p:spPr>
          <a:xfrm>
            <a:off x="2279925"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9" name="Google Shape;689;p96"/>
          <p:cNvSpPr txBox="1">
            <a:spLocks noGrp="1"/>
          </p:cNvSpPr>
          <p:nvPr>
            <p:ph type="subTitle" idx="15"/>
          </p:nvPr>
        </p:nvSpPr>
        <p:spPr>
          <a:xfrm>
            <a:off x="2279888"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90" name="Google Shape;690;p96"/>
          <p:cNvSpPr txBox="1">
            <a:spLocks noGrp="1"/>
          </p:cNvSpPr>
          <p:nvPr>
            <p:ph type="subTitle" idx="16"/>
          </p:nvPr>
        </p:nvSpPr>
        <p:spPr>
          <a:xfrm>
            <a:off x="719700"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1" name="Google Shape;691;p96"/>
          <p:cNvSpPr txBox="1">
            <a:spLocks noGrp="1"/>
          </p:cNvSpPr>
          <p:nvPr>
            <p:ph type="title" idx="17" hasCustomPrompt="1"/>
          </p:nvPr>
        </p:nvSpPr>
        <p:spPr>
          <a:xfrm>
            <a:off x="719700"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92" name="Google Shape;692;p96"/>
          <p:cNvSpPr txBox="1">
            <a:spLocks noGrp="1"/>
          </p:cNvSpPr>
          <p:nvPr>
            <p:ph type="subTitle" idx="18"/>
          </p:nvPr>
        </p:nvSpPr>
        <p:spPr>
          <a:xfrm>
            <a:off x="71985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765364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93"/>
        <p:cNvGrpSpPr/>
        <p:nvPr/>
      </p:nvGrpSpPr>
      <p:grpSpPr>
        <a:xfrm>
          <a:off x="0" y="0"/>
          <a:ext cx="0" cy="0"/>
          <a:chOff x="0" y="0"/>
          <a:chExt cx="0" cy="0"/>
        </a:xfrm>
      </p:grpSpPr>
      <p:sp>
        <p:nvSpPr>
          <p:cNvPr id="694" name="Google Shape;694;p97"/>
          <p:cNvSpPr txBox="1">
            <a:spLocks noGrp="1"/>
          </p:cNvSpPr>
          <p:nvPr>
            <p:ph type="title"/>
          </p:nvPr>
        </p:nvSpPr>
        <p:spPr>
          <a:xfrm>
            <a:off x="5443200" y="1767600"/>
            <a:ext cx="2980800" cy="81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5" name="Google Shape;695;p97"/>
          <p:cNvSpPr txBox="1">
            <a:spLocks noGrp="1"/>
          </p:cNvSpPr>
          <p:nvPr>
            <p:ph type="subTitle" idx="1"/>
          </p:nvPr>
        </p:nvSpPr>
        <p:spPr>
          <a:xfrm>
            <a:off x="5443050" y="2571750"/>
            <a:ext cx="2980800" cy="2029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lnSpc>
                <a:spcPct val="100000"/>
              </a:lnSpc>
              <a:spcBef>
                <a:spcPts val="160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6" name="Google Shape;696;p97"/>
          <p:cNvSpPr/>
          <p:nvPr/>
        </p:nvSpPr>
        <p:spPr>
          <a:xfrm>
            <a:off x="0" y="613131"/>
            <a:ext cx="4867800" cy="4539000"/>
          </a:xfrm>
          <a:custGeom>
            <a:avLst/>
            <a:gdLst/>
            <a:ahLst/>
            <a:cxnLst/>
            <a:rect l="l" t="t" r="r" b="b"/>
            <a:pathLst>
              <a:path w="194712" h="181560" extrusionOk="0">
                <a:moveTo>
                  <a:pt x="106727" y="133"/>
                </a:moveTo>
                <a:cubicBezTo>
                  <a:pt x="126954" y="1419"/>
                  <a:pt x="145341" y="13241"/>
                  <a:pt x="158826" y="28390"/>
                </a:cubicBezTo>
                <a:cubicBezTo>
                  <a:pt x="164814" y="35110"/>
                  <a:pt x="170004" y="42518"/>
                  <a:pt x="174706" y="50214"/>
                </a:cubicBezTo>
                <a:cubicBezTo>
                  <a:pt x="184665" y="66538"/>
                  <a:pt x="191584" y="81287"/>
                  <a:pt x="193314" y="100450"/>
                </a:cubicBezTo>
                <a:cubicBezTo>
                  <a:pt x="194712" y="116109"/>
                  <a:pt x="192871" y="131922"/>
                  <a:pt x="188235" y="146916"/>
                </a:cubicBezTo>
                <a:cubicBezTo>
                  <a:pt x="184842" y="157894"/>
                  <a:pt x="180051" y="168407"/>
                  <a:pt x="173974" y="178188"/>
                </a:cubicBezTo>
                <a:cubicBezTo>
                  <a:pt x="173708" y="178610"/>
                  <a:pt x="172111" y="181427"/>
                  <a:pt x="172111" y="181427"/>
                </a:cubicBezTo>
                <a:lnTo>
                  <a:pt x="0" y="181560"/>
                </a:lnTo>
                <a:lnTo>
                  <a:pt x="155" y="27635"/>
                </a:lnTo>
                <a:cubicBezTo>
                  <a:pt x="155" y="27635"/>
                  <a:pt x="14394" y="23266"/>
                  <a:pt x="21580" y="21115"/>
                </a:cubicBezTo>
                <a:cubicBezTo>
                  <a:pt x="35820" y="16878"/>
                  <a:pt x="50103" y="12465"/>
                  <a:pt x="64298" y="7962"/>
                </a:cubicBezTo>
                <a:cubicBezTo>
                  <a:pt x="76851" y="4014"/>
                  <a:pt x="89715" y="0"/>
                  <a:pt x="102801" y="0"/>
                </a:cubicBezTo>
                <a:cubicBezTo>
                  <a:pt x="104109" y="0"/>
                  <a:pt x="105418" y="44"/>
                  <a:pt x="106727" y="133"/>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114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175696"/>
            <a:ext cx="6975759" cy="1268930"/>
          </a:xfrm>
        </p:spPr>
        <p:txBody>
          <a:bodyPr>
            <a:noAutofit/>
          </a:bodyPr>
          <a:lstStyle>
            <a:lvl1pPr>
              <a:defRPr sz="405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559764"/>
            <a:ext cx="4196618" cy="1314450"/>
          </a:xfrm>
        </p:spPr>
        <p:txBody>
          <a:bodyPr/>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30470568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697"/>
        <p:cNvGrpSpPr/>
        <p:nvPr/>
      </p:nvGrpSpPr>
      <p:grpSpPr>
        <a:xfrm>
          <a:off x="0" y="0"/>
          <a:ext cx="0" cy="0"/>
          <a:chOff x="0" y="0"/>
          <a:chExt cx="0" cy="0"/>
        </a:xfrm>
      </p:grpSpPr>
      <p:sp>
        <p:nvSpPr>
          <p:cNvPr id="698" name="Google Shape;698;p9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9" name="Google Shape;699;p98"/>
          <p:cNvSpPr txBox="1">
            <a:spLocks noGrp="1"/>
          </p:cNvSpPr>
          <p:nvPr>
            <p:ph type="subTitle" idx="1"/>
          </p:nvPr>
        </p:nvSpPr>
        <p:spPr>
          <a:xfrm>
            <a:off x="3480325" y="15793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00" name="Google Shape;700;p98"/>
          <p:cNvSpPr txBox="1">
            <a:spLocks noGrp="1"/>
          </p:cNvSpPr>
          <p:nvPr>
            <p:ph type="subTitle" idx="2"/>
          </p:nvPr>
        </p:nvSpPr>
        <p:spPr>
          <a:xfrm>
            <a:off x="6469550" y="157622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01" name="Google Shape;701;p98"/>
          <p:cNvSpPr/>
          <p:nvPr/>
        </p:nvSpPr>
        <p:spPr>
          <a:xfrm>
            <a:off x="950" y="2188625"/>
            <a:ext cx="2984702"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8"/>
          <p:cNvSpPr txBox="1">
            <a:spLocks noGrp="1"/>
          </p:cNvSpPr>
          <p:nvPr>
            <p:ph type="subTitle" idx="3"/>
          </p:nvPr>
        </p:nvSpPr>
        <p:spPr>
          <a:xfrm>
            <a:off x="3480325" y="2629959"/>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03" name="Google Shape;703;p98"/>
          <p:cNvSpPr txBox="1">
            <a:spLocks noGrp="1"/>
          </p:cNvSpPr>
          <p:nvPr>
            <p:ph type="subTitle" idx="4"/>
          </p:nvPr>
        </p:nvSpPr>
        <p:spPr>
          <a:xfrm>
            <a:off x="6469550" y="2631538"/>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04" name="Google Shape;704;p98"/>
          <p:cNvSpPr txBox="1">
            <a:spLocks noGrp="1"/>
          </p:cNvSpPr>
          <p:nvPr>
            <p:ph type="subTitle" idx="5"/>
          </p:nvPr>
        </p:nvSpPr>
        <p:spPr>
          <a:xfrm>
            <a:off x="3480325" y="36884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05" name="Google Shape;705;p98"/>
          <p:cNvSpPr txBox="1">
            <a:spLocks noGrp="1"/>
          </p:cNvSpPr>
          <p:nvPr>
            <p:ph type="subTitle" idx="6"/>
          </p:nvPr>
        </p:nvSpPr>
        <p:spPr>
          <a:xfrm>
            <a:off x="6469550" y="368847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4542710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706"/>
        <p:cNvGrpSpPr/>
        <p:nvPr/>
      </p:nvGrpSpPr>
      <p:grpSpPr>
        <a:xfrm>
          <a:off x="0" y="0"/>
          <a:ext cx="0" cy="0"/>
          <a:chOff x="0" y="0"/>
          <a:chExt cx="0" cy="0"/>
        </a:xfrm>
      </p:grpSpPr>
      <p:sp>
        <p:nvSpPr>
          <p:cNvPr id="707" name="Google Shape;707;p99"/>
          <p:cNvSpPr/>
          <p:nvPr/>
        </p:nvSpPr>
        <p:spPr>
          <a:xfrm>
            <a:off x="-848" y="1674182"/>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9"/>
          <p:cNvSpPr/>
          <p:nvPr/>
        </p:nvSpPr>
        <p:spPr>
          <a:xfrm>
            <a:off x="-848" y="255099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9"/>
          <p:cNvSpPr/>
          <p:nvPr/>
        </p:nvSpPr>
        <p:spPr>
          <a:xfrm>
            <a:off x="-848" y="342764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11" name="Google Shape;711;p99"/>
          <p:cNvSpPr txBox="1">
            <a:spLocks noGrp="1"/>
          </p:cNvSpPr>
          <p:nvPr>
            <p:ph type="title" idx="2" hasCustomPrompt="1"/>
          </p:nvPr>
        </p:nvSpPr>
        <p:spPr>
          <a:xfrm>
            <a:off x="3831300" y="1674300"/>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12" name="Google Shape;712;p99"/>
          <p:cNvSpPr txBox="1">
            <a:spLocks noGrp="1"/>
          </p:cNvSpPr>
          <p:nvPr>
            <p:ph type="subTitle" idx="1"/>
          </p:nvPr>
        </p:nvSpPr>
        <p:spPr>
          <a:xfrm>
            <a:off x="5443200" y="1674150"/>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3" name="Google Shape;713;p99"/>
          <p:cNvSpPr txBox="1">
            <a:spLocks noGrp="1"/>
          </p:cNvSpPr>
          <p:nvPr>
            <p:ph type="title" idx="3" hasCustomPrompt="1"/>
          </p:nvPr>
        </p:nvSpPr>
        <p:spPr>
          <a:xfrm>
            <a:off x="3831300" y="255097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14" name="Google Shape;714;p99"/>
          <p:cNvSpPr txBox="1">
            <a:spLocks noGrp="1"/>
          </p:cNvSpPr>
          <p:nvPr>
            <p:ph type="subTitle" idx="4"/>
          </p:nvPr>
        </p:nvSpPr>
        <p:spPr>
          <a:xfrm>
            <a:off x="5443200" y="255082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5" name="Google Shape;715;p99"/>
          <p:cNvSpPr txBox="1">
            <a:spLocks noGrp="1"/>
          </p:cNvSpPr>
          <p:nvPr>
            <p:ph type="title" idx="5" hasCustomPrompt="1"/>
          </p:nvPr>
        </p:nvSpPr>
        <p:spPr>
          <a:xfrm>
            <a:off x="3831300" y="342782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16" name="Google Shape;716;p99"/>
          <p:cNvSpPr txBox="1">
            <a:spLocks noGrp="1"/>
          </p:cNvSpPr>
          <p:nvPr>
            <p:ph type="subTitle" idx="6"/>
          </p:nvPr>
        </p:nvSpPr>
        <p:spPr>
          <a:xfrm>
            <a:off x="5443200" y="342767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6778168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717"/>
        <p:cNvGrpSpPr/>
        <p:nvPr/>
      </p:nvGrpSpPr>
      <p:grpSpPr>
        <a:xfrm>
          <a:off x="0" y="0"/>
          <a:ext cx="0" cy="0"/>
          <a:chOff x="0" y="0"/>
          <a:chExt cx="0" cy="0"/>
        </a:xfrm>
      </p:grpSpPr>
      <p:sp>
        <p:nvSpPr>
          <p:cNvPr id="718" name="Google Shape;718;p10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19" name="Google Shape;719;p100"/>
          <p:cNvSpPr txBox="1">
            <a:spLocks noGrp="1"/>
          </p:cNvSpPr>
          <p:nvPr>
            <p:ph type="subTitle" idx="1"/>
          </p:nvPr>
        </p:nvSpPr>
        <p:spPr>
          <a:xfrm>
            <a:off x="720078" y="1168800"/>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20" name="Google Shape;720;p100"/>
          <p:cNvSpPr txBox="1">
            <a:spLocks noGrp="1"/>
          </p:cNvSpPr>
          <p:nvPr>
            <p:ph type="subTitle" idx="2"/>
          </p:nvPr>
        </p:nvSpPr>
        <p:spPr>
          <a:xfrm>
            <a:off x="720000" y="140026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21" name="Google Shape;721;p100"/>
          <p:cNvSpPr txBox="1">
            <a:spLocks noGrp="1"/>
          </p:cNvSpPr>
          <p:nvPr>
            <p:ph type="subTitle" idx="3"/>
          </p:nvPr>
        </p:nvSpPr>
        <p:spPr>
          <a:xfrm>
            <a:off x="720078" y="2295149"/>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22" name="Google Shape;722;p100"/>
          <p:cNvSpPr txBox="1">
            <a:spLocks noGrp="1"/>
          </p:cNvSpPr>
          <p:nvPr>
            <p:ph type="subTitle" idx="4"/>
          </p:nvPr>
        </p:nvSpPr>
        <p:spPr>
          <a:xfrm>
            <a:off x="720000" y="2526762"/>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23" name="Google Shape;723;p100"/>
          <p:cNvSpPr txBox="1">
            <a:spLocks noGrp="1"/>
          </p:cNvSpPr>
          <p:nvPr>
            <p:ph type="subTitle" idx="5"/>
          </p:nvPr>
        </p:nvSpPr>
        <p:spPr>
          <a:xfrm>
            <a:off x="720078" y="3421497"/>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24" name="Google Shape;724;p100"/>
          <p:cNvSpPr txBox="1">
            <a:spLocks noGrp="1"/>
          </p:cNvSpPr>
          <p:nvPr>
            <p:ph type="subTitle" idx="6"/>
          </p:nvPr>
        </p:nvSpPr>
        <p:spPr>
          <a:xfrm>
            <a:off x="720000" y="365312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25" name="Google Shape;725;p100"/>
          <p:cNvSpPr/>
          <p:nvPr/>
        </p:nvSpPr>
        <p:spPr>
          <a:xfrm>
            <a:off x="2041645" y="3635812"/>
            <a:ext cx="5642691" cy="1504812"/>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0"/>
          <p:cNvSpPr txBox="1">
            <a:spLocks noGrp="1"/>
          </p:cNvSpPr>
          <p:nvPr>
            <p:ph type="subTitle" idx="7"/>
          </p:nvPr>
        </p:nvSpPr>
        <p:spPr>
          <a:xfrm>
            <a:off x="6391500" y="1168800"/>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27" name="Google Shape;727;p100"/>
          <p:cNvSpPr txBox="1">
            <a:spLocks noGrp="1"/>
          </p:cNvSpPr>
          <p:nvPr>
            <p:ph type="subTitle" idx="8"/>
          </p:nvPr>
        </p:nvSpPr>
        <p:spPr>
          <a:xfrm>
            <a:off x="6391500" y="1404826"/>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28" name="Google Shape;728;p100"/>
          <p:cNvSpPr txBox="1">
            <a:spLocks noGrp="1"/>
          </p:cNvSpPr>
          <p:nvPr>
            <p:ph type="subTitle" idx="9"/>
          </p:nvPr>
        </p:nvSpPr>
        <p:spPr>
          <a:xfrm>
            <a:off x="6391500" y="2295149"/>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29" name="Google Shape;729;p100"/>
          <p:cNvSpPr txBox="1">
            <a:spLocks noGrp="1"/>
          </p:cNvSpPr>
          <p:nvPr>
            <p:ph type="subTitle" idx="13"/>
          </p:nvPr>
        </p:nvSpPr>
        <p:spPr>
          <a:xfrm>
            <a:off x="6391500" y="2528974"/>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0" name="Google Shape;730;p100"/>
          <p:cNvSpPr txBox="1">
            <a:spLocks noGrp="1"/>
          </p:cNvSpPr>
          <p:nvPr>
            <p:ph type="subTitle" idx="14"/>
          </p:nvPr>
        </p:nvSpPr>
        <p:spPr>
          <a:xfrm>
            <a:off x="6391500" y="3421497"/>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1" name="Google Shape;731;p100"/>
          <p:cNvSpPr txBox="1">
            <a:spLocks noGrp="1"/>
          </p:cNvSpPr>
          <p:nvPr>
            <p:ph type="subTitle" idx="15"/>
          </p:nvPr>
        </p:nvSpPr>
        <p:spPr>
          <a:xfrm>
            <a:off x="6391500" y="3653123"/>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9168896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732"/>
        <p:cNvGrpSpPr/>
        <p:nvPr/>
      </p:nvGrpSpPr>
      <p:grpSpPr>
        <a:xfrm>
          <a:off x="0" y="0"/>
          <a:ext cx="0" cy="0"/>
          <a:chOff x="0" y="0"/>
          <a:chExt cx="0" cy="0"/>
        </a:xfrm>
      </p:grpSpPr>
      <p:sp>
        <p:nvSpPr>
          <p:cNvPr id="733" name="Google Shape;733;p10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4" name="Google Shape;734;p101"/>
          <p:cNvSpPr/>
          <p:nvPr/>
        </p:nvSpPr>
        <p:spPr>
          <a:xfrm>
            <a:off x="6831885" y="3664338"/>
            <a:ext cx="2311831" cy="1478595"/>
          </a:xfrm>
          <a:custGeom>
            <a:avLst/>
            <a:gdLst/>
            <a:ahLst/>
            <a:cxnLst/>
            <a:rect l="l" t="t" r="r" b="b"/>
            <a:pathLst>
              <a:path w="72132" h="46134" extrusionOk="0">
                <a:moveTo>
                  <a:pt x="72131" y="18"/>
                </a:moveTo>
                <a:cubicBezTo>
                  <a:pt x="67069" y="168"/>
                  <a:pt x="58464" y="2758"/>
                  <a:pt x="53785" y="17411"/>
                </a:cubicBezTo>
                <a:cubicBezTo>
                  <a:pt x="48171" y="35055"/>
                  <a:pt x="31747" y="37361"/>
                  <a:pt x="24646" y="36325"/>
                </a:cubicBezTo>
                <a:cubicBezTo>
                  <a:pt x="20819" y="35757"/>
                  <a:pt x="15656" y="36325"/>
                  <a:pt x="12532" y="37161"/>
                </a:cubicBezTo>
                <a:cubicBezTo>
                  <a:pt x="6834" y="38681"/>
                  <a:pt x="1" y="46133"/>
                  <a:pt x="1" y="46133"/>
                </a:cubicBezTo>
                <a:lnTo>
                  <a:pt x="72081" y="46133"/>
                </a:lnTo>
                <a:cubicBezTo>
                  <a:pt x="72081" y="46133"/>
                  <a:pt x="72131" y="1"/>
                  <a:pt x="72131" y="18"/>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1"/>
          <p:cNvSpPr/>
          <p:nvPr/>
        </p:nvSpPr>
        <p:spPr>
          <a:xfrm>
            <a:off x="395" y="2786104"/>
            <a:ext cx="1525676" cy="2356829"/>
          </a:xfrm>
          <a:custGeom>
            <a:avLst/>
            <a:gdLst/>
            <a:ahLst/>
            <a:cxnLst/>
            <a:rect l="l" t="t" r="r" b="b"/>
            <a:pathLst>
              <a:path w="47603" h="73536" extrusionOk="0">
                <a:moveTo>
                  <a:pt x="47586" y="73535"/>
                </a:moveTo>
                <a:cubicBezTo>
                  <a:pt x="47436" y="68172"/>
                  <a:pt x="44796" y="59065"/>
                  <a:pt x="29942" y="54136"/>
                </a:cubicBezTo>
                <a:cubicBezTo>
                  <a:pt x="12081" y="48205"/>
                  <a:pt x="14203" y="19466"/>
                  <a:pt x="13551" y="16074"/>
                </a:cubicBezTo>
                <a:cubicBezTo>
                  <a:pt x="12365" y="9959"/>
                  <a:pt x="9992" y="2290"/>
                  <a:pt x="184" y="1"/>
                </a:cubicBezTo>
                <a:cubicBezTo>
                  <a:pt x="151" y="101"/>
                  <a:pt x="0" y="73535"/>
                  <a:pt x="0" y="73535"/>
                </a:cubicBezTo>
                <a:cubicBezTo>
                  <a:pt x="0" y="73535"/>
                  <a:pt x="47603" y="73535"/>
                  <a:pt x="47586" y="73535"/>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1"/>
          <p:cNvSpPr txBox="1">
            <a:spLocks noGrp="1"/>
          </p:cNvSpPr>
          <p:nvPr>
            <p:ph type="subTitle" idx="1"/>
          </p:nvPr>
        </p:nvSpPr>
        <p:spPr>
          <a:xfrm>
            <a:off x="2085150" y="1452000"/>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37" name="Google Shape;737;p101"/>
          <p:cNvSpPr txBox="1">
            <a:spLocks noGrp="1"/>
          </p:cNvSpPr>
          <p:nvPr>
            <p:ph type="subTitle" idx="2"/>
          </p:nvPr>
        </p:nvSpPr>
        <p:spPr>
          <a:xfrm>
            <a:off x="5527650" y="1451850"/>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8" name="Google Shape;738;p101"/>
          <p:cNvSpPr txBox="1">
            <a:spLocks noGrp="1"/>
          </p:cNvSpPr>
          <p:nvPr>
            <p:ph type="subTitle" idx="3"/>
          </p:nvPr>
        </p:nvSpPr>
        <p:spPr>
          <a:xfrm>
            <a:off x="2085150" y="2989014"/>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39" name="Google Shape;739;p101"/>
          <p:cNvSpPr txBox="1">
            <a:spLocks noGrp="1"/>
          </p:cNvSpPr>
          <p:nvPr>
            <p:ph type="subTitle" idx="4"/>
          </p:nvPr>
        </p:nvSpPr>
        <p:spPr>
          <a:xfrm>
            <a:off x="5527650" y="2988864"/>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40" name="Google Shape;740;p101"/>
          <p:cNvSpPr txBox="1">
            <a:spLocks noGrp="1"/>
          </p:cNvSpPr>
          <p:nvPr>
            <p:ph type="subTitle" idx="5"/>
          </p:nvPr>
        </p:nvSpPr>
        <p:spPr>
          <a:xfrm>
            <a:off x="5982500" y="2220420"/>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41" name="Google Shape;741;p101"/>
          <p:cNvSpPr txBox="1">
            <a:spLocks noGrp="1"/>
          </p:cNvSpPr>
          <p:nvPr>
            <p:ph type="subTitle" idx="6"/>
          </p:nvPr>
        </p:nvSpPr>
        <p:spPr>
          <a:xfrm>
            <a:off x="2085150" y="2220270"/>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42" name="Google Shape;742;p101"/>
          <p:cNvSpPr txBox="1">
            <a:spLocks noGrp="1"/>
          </p:cNvSpPr>
          <p:nvPr>
            <p:ph type="subTitle" idx="7"/>
          </p:nvPr>
        </p:nvSpPr>
        <p:spPr>
          <a:xfrm>
            <a:off x="5982500" y="3757909"/>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43" name="Google Shape;743;p101"/>
          <p:cNvSpPr txBox="1">
            <a:spLocks noGrp="1"/>
          </p:cNvSpPr>
          <p:nvPr>
            <p:ph type="subTitle" idx="8"/>
          </p:nvPr>
        </p:nvSpPr>
        <p:spPr>
          <a:xfrm>
            <a:off x="2085150" y="3757759"/>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8956660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744"/>
        <p:cNvGrpSpPr/>
        <p:nvPr/>
      </p:nvGrpSpPr>
      <p:grpSpPr>
        <a:xfrm>
          <a:off x="0" y="0"/>
          <a:ext cx="0" cy="0"/>
          <a:chOff x="0" y="0"/>
          <a:chExt cx="0" cy="0"/>
        </a:xfrm>
      </p:grpSpPr>
      <p:sp>
        <p:nvSpPr>
          <p:cNvPr id="745" name="Google Shape;745;p102"/>
          <p:cNvSpPr txBox="1">
            <a:spLocks noGrp="1"/>
          </p:cNvSpPr>
          <p:nvPr>
            <p:ph type="ctrTitle"/>
          </p:nvPr>
        </p:nvSpPr>
        <p:spPr>
          <a:xfrm>
            <a:off x="720000" y="540000"/>
            <a:ext cx="4723200" cy="406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7656771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Eight columns">
  <p:cSld name="Eight columns">
    <p:spTree>
      <p:nvGrpSpPr>
        <p:cNvPr id="1" name="Shape 746"/>
        <p:cNvGrpSpPr/>
        <p:nvPr/>
      </p:nvGrpSpPr>
      <p:grpSpPr>
        <a:xfrm>
          <a:off x="0" y="0"/>
          <a:ext cx="0" cy="0"/>
          <a:chOff x="0" y="0"/>
          <a:chExt cx="0" cy="0"/>
        </a:xfrm>
      </p:grpSpPr>
      <p:sp>
        <p:nvSpPr>
          <p:cNvPr id="747" name="Google Shape;747;p10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48" name="Google Shape;748;p103"/>
          <p:cNvSpPr txBox="1">
            <a:spLocks noGrp="1"/>
          </p:cNvSpPr>
          <p:nvPr>
            <p:ph type="subTitle" idx="1"/>
          </p:nvPr>
        </p:nvSpPr>
        <p:spPr>
          <a:xfrm>
            <a:off x="720000" y="2287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49" name="Google Shape;749;p103"/>
          <p:cNvSpPr txBox="1">
            <a:spLocks noGrp="1"/>
          </p:cNvSpPr>
          <p:nvPr>
            <p:ph type="subTitle" idx="2"/>
          </p:nvPr>
        </p:nvSpPr>
        <p:spPr>
          <a:xfrm>
            <a:off x="720000" y="1488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50" name="Google Shape;750;p103"/>
          <p:cNvSpPr txBox="1">
            <a:spLocks noGrp="1"/>
          </p:cNvSpPr>
          <p:nvPr>
            <p:ph type="subTitle" idx="3"/>
          </p:nvPr>
        </p:nvSpPr>
        <p:spPr>
          <a:xfrm>
            <a:off x="720000" y="3086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51" name="Google Shape;751;p103"/>
          <p:cNvSpPr txBox="1">
            <a:spLocks noGrp="1"/>
          </p:cNvSpPr>
          <p:nvPr>
            <p:ph type="subTitle" idx="4"/>
          </p:nvPr>
        </p:nvSpPr>
        <p:spPr>
          <a:xfrm>
            <a:off x="720000" y="3885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52" name="Google Shape;752;p103"/>
          <p:cNvSpPr txBox="1">
            <a:spLocks noGrp="1"/>
          </p:cNvSpPr>
          <p:nvPr>
            <p:ph type="subTitle" idx="5"/>
          </p:nvPr>
        </p:nvSpPr>
        <p:spPr>
          <a:xfrm>
            <a:off x="6549900" y="2287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3" name="Google Shape;753;p103"/>
          <p:cNvSpPr txBox="1">
            <a:spLocks noGrp="1"/>
          </p:cNvSpPr>
          <p:nvPr>
            <p:ph type="subTitle" idx="6"/>
          </p:nvPr>
        </p:nvSpPr>
        <p:spPr>
          <a:xfrm>
            <a:off x="6549900" y="1488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4" name="Google Shape;754;p103"/>
          <p:cNvSpPr txBox="1">
            <a:spLocks noGrp="1"/>
          </p:cNvSpPr>
          <p:nvPr>
            <p:ph type="subTitle" idx="7"/>
          </p:nvPr>
        </p:nvSpPr>
        <p:spPr>
          <a:xfrm>
            <a:off x="6549900" y="3086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5" name="Google Shape;755;p103"/>
          <p:cNvSpPr txBox="1">
            <a:spLocks noGrp="1"/>
          </p:cNvSpPr>
          <p:nvPr>
            <p:ph type="subTitle" idx="8"/>
          </p:nvPr>
        </p:nvSpPr>
        <p:spPr>
          <a:xfrm>
            <a:off x="6549900" y="3885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6916810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ix columns 2">
  <p:cSld name="Six columns 2">
    <p:spTree>
      <p:nvGrpSpPr>
        <p:cNvPr id="1" name="Shape 756"/>
        <p:cNvGrpSpPr/>
        <p:nvPr/>
      </p:nvGrpSpPr>
      <p:grpSpPr>
        <a:xfrm>
          <a:off x="0" y="0"/>
          <a:ext cx="0" cy="0"/>
          <a:chOff x="0" y="0"/>
          <a:chExt cx="0" cy="0"/>
        </a:xfrm>
      </p:grpSpPr>
      <p:sp>
        <p:nvSpPr>
          <p:cNvPr id="757" name="Google Shape;757;p10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8" name="Google Shape;758;p104"/>
          <p:cNvSpPr/>
          <p:nvPr/>
        </p:nvSpPr>
        <p:spPr>
          <a:xfrm>
            <a:off x="4164" y="-5"/>
            <a:ext cx="2490702" cy="1204920"/>
          </a:xfrm>
          <a:custGeom>
            <a:avLst/>
            <a:gdLst/>
            <a:ahLst/>
            <a:cxnLst/>
            <a:rect l="l" t="t" r="r" b="b"/>
            <a:pathLst>
              <a:path w="77713" h="37595" extrusionOk="0">
                <a:moveTo>
                  <a:pt x="1" y="37594"/>
                </a:moveTo>
                <a:cubicBezTo>
                  <a:pt x="5046" y="37461"/>
                  <a:pt x="13618" y="35389"/>
                  <a:pt x="18263" y="23643"/>
                </a:cubicBezTo>
                <a:cubicBezTo>
                  <a:pt x="22824" y="12114"/>
                  <a:pt x="34955" y="10644"/>
                  <a:pt x="42557" y="10928"/>
                </a:cubicBezTo>
                <a:cubicBezTo>
                  <a:pt x="48121" y="11162"/>
                  <a:pt x="53668" y="10359"/>
                  <a:pt x="58932" y="8588"/>
                </a:cubicBezTo>
                <a:cubicBezTo>
                  <a:pt x="65849" y="6232"/>
                  <a:pt x="74437" y="2907"/>
                  <a:pt x="77712" y="0"/>
                </a:cubicBezTo>
                <a:lnTo>
                  <a:pt x="1" y="0"/>
                </a:lnTo>
                <a:cubicBezTo>
                  <a:pt x="1" y="0"/>
                  <a:pt x="1" y="37594"/>
                  <a:pt x="1" y="3759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4"/>
          <p:cNvSpPr/>
          <p:nvPr/>
        </p:nvSpPr>
        <p:spPr>
          <a:xfrm>
            <a:off x="6651463" y="-5"/>
            <a:ext cx="2490125" cy="1204920"/>
          </a:xfrm>
          <a:custGeom>
            <a:avLst/>
            <a:gdLst/>
            <a:ahLst/>
            <a:cxnLst/>
            <a:rect l="l" t="t" r="r" b="b"/>
            <a:pathLst>
              <a:path w="77695" h="37595" extrusionOk="0">
                <a:moveTo>
                  <a:pt x="77695" y="37594"/>
                </a:moveTo>
                <a:cubicBezTo>
                  <a:pt x="72649" y="37461"/>
                  <a:pt x="64077" y="35389"/>
                  <a:pt x="59432" y="23643"/>
                </a:cubicBezTo>
                <a:cubicBezTo>
                  <a:pt x="54888" y="12114"/>
                  <a:pt x="42757" y="10644"/>
                  <a:pt x="35138" y="10928"/>
                </a:cubicBezTo>
                <a:cubicBezTo>
                  <a:pt x="29574" y="11162"/>
                  <a:pt x="24027" y="10359"/>
                  <a:pt x="18764" y="8588"/>
                </a:cubicBezTo>
                <a:cubicBezTo>
                  <a:pt x="11846" y="6232"/>
                  <a:pt x="3275" y="2907"/>
                  <a:pt x="0" y="0"/>
                </a:cubicBezTo>
                <a:lnTo>
                  <a:pt x="77695" y="0"/>
                </a:lnTo>
                <a:cubicBezTo>
                  <a:pt x="77695" y="0"/>
                  <a:pt x="77695" y="37594"/>
                  <a:pt x="77695" y="37594"/>
                </a:cubicBezTo>
                <a:close/>
              </a:path>
            </a:pathLst>
          </a:custGeom>
          <a:gradFill>
            <a:gsLst>
              <a:gs pos="0">
                <a:srgbClr val="E3FFD5"/>
              </a:gs>
              <a:gs pos="100000">
                <a:srgbClr val="90EBB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4"/>
          <p:cNvSpPr txBox="1">
            <a:spLocks noGrp="1"/>
          </p:cNvSpPr>
          <p:nvPr>
            <p:ph type="subTitle" idx="1"/>
          </p:nvPr>
        </p:nvSpPr>
        <p:spPr>
          <a:xfrm>
            <a:off x="2957175" y="1567325"/>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61" name="Google Shape;761;p104"/>
          <p:cNvSpPr txBox="1">
            <a:spLocks noGrp="1"/>
          </p:cNvSpPr>
          <p:nvPr>
            <p:ph type="subTitle" idx="2"/>
          </p:nvPr>
        </p:nvSpPr>
        <p:spPr>
          <a:xfrm>
            <a:off x="1291975" y="15765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2" name="Google Shape;762;p104"/>
          <p:cNvSpPr txBox="1">
            <a:spLocks noGrp="1"/>
          </p:cNvSpPr>
          <p:nvPr>
            <p:ph type="subTitle" idx="3"/>
          </p:nvPr>
        </p:nvSpPr>
        <p:spPr>
          <a:xfrm>
            <a:off x="2957175" y="3836931"/>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63" name="Google Shape;763;p104"/>
          <p:cNvSpPr txBox="1">
            <a:spLocks noGrp="1"/>
          </p:cNvSpPr>
          <p:nvPr>
            <p:ph type="subTitle" idx="4"/>
          </p:nvPr>
        </p:nvSpPr>
        <p:spPr>
          <a:xfrm>
            <a:off x="1291975" y="38461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4" name="Google Shape;764;p104"/>
          <p:cNvSpPr txBox="1">
            <a:spLocks noGrp="1"/>
          </p:cNvSpPr>
          <p:nvPr>
            <p:ph type="subTitle" idx="5"/>
          </p:nvPr>
        </p:nvSpPr>
        <p:spPr>
          <a:xfrm>
            <a:off x="2385075" y="2700037"/>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65" name="Google Shape;765;p104"/>
          <p:cNvSpPr txBox="1">
            <a:spLocks noGrp="1"/>
          </p:cNvSpPr>
          <p:nvPr>
            <p:ph type="subTitle" idx="6"/>
          </p:nvPr>
        </p:nvSpPr>
        <p:spPr>
          <a:xfrm>
            <a:off x="720000" y="27092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6" name="Google Shape;766;p104"/>
          <p:cNvSpPr txBox="1">
            <a:spLocks noGrp="1"/>
          </p:cNvSpPr>
          <p:nvPr>
            <p:ph type="subTitle" idx="7"/>
          </p:nvPr>
        </p:nvSpPr>
        <p:spPr>
          <a:xfrm flipH="1">
            <a:off x="4980825" y="1567325"/>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67" name="Google Shape;767;p104"/>
          <p:cNvSpPr txBox="1">
            <a:spLocks noGrp="1"/>
          </p:cNvSpPr>
          <p:nvPr>
            <p:ph type="subTitle" idx="8"/>
          </p:nvPr>
        </p:nvSpPr>
        <p:spPr>
          <a:xfrm flipH="1">
            <a:off x="6277925" y="15765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8" name="Google Shape;768;p104"/>
          <p:cNvSpPr txBox="1">
            <a:spLocks noGrp="1"/>
          </p:cNvSpPr>
          <p:nvPr>
            <p:ph type="subTitle" idx="9"/>
          </p:nvPr>
        </p:nvSpPr>
        <p:spPr>
          <a:xfrm flipH="1">
            <a:off x="4980825" y="3836931"/>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69" name="Google Shape;769;p104"/>
          <p:cNvSpPr txBox="1">
            <a:spLocks noGrp="1"/>
          </p:cNvSpPr>
          <p:nvPr>
            <p:ph type="subTitle" idx="13"/>
          </p:nvPr>
        </p:nvSpPr>
        <p:spPr>
          <a:xfrm flipH="1">
            <a:off x="6277925" y="38461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0" name="Google Shape;770;p104"/>
          <p:cNvSpPr txBox="1">
            <a:spLocks noGrp="1"/>
          </p:cNvSpPr>
          <p:nvPr>
            <p:ph type="subTitle" idx="14"/>
          </p:nvPr>
        </p:nvSpPr>
        <p:spPr>
          <a:xfrm flipH="1">
            <a:off x="5552925" y="2700037"/>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71" name="Google Shape;771;p104"/>
          <p:cNvSpPr txBox="1">
            <a:spLocks noGrp="1"/>
          </p:cNvSpPr>
          <p:nvPr>
            <p:ph type="subTitle" idx="15"/>
          </p:nvPr>
        </p:nvSpPr>
        <p:spPr>
          <a:xfrm flipH="1">
            <a:off x="6849900" y="27092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3688256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772"/>
        <p:cNvGrpSpPr/>
        <p:nvPr/>
      </p:nvGrpSpPr>
      <p:grpSpPr>
        <a:xfrm>
          <a:off x="0" y="0"/>
          <a:ext cx="0" cy="0"/>
          <a:chOff x="0" y="0"/>
          <a:chExt cx="0" cy="0"/>
        </a:xfrm>
      </p:grpSpPr>
      <p:sp>
        <p:nvSpPr>
          <p:cNvPr id="773" name="Google Shape;773;p10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74" name="Google Shape;774;p105"/>
          <p:cNvSpPr txBox="1">
            <a:spLocks noGrp="1"/>
          </p:cNvSpPr>
          <p:nvPr>
            <p:ph type="subTitle" idx="1"/>
          </p:nvPr>
        </p:nvSpPr>
        <p:spPr>
          <a:xfrm>
            <a:off x="89275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75" name="Google Shape;775;p105"/>
          <p:cNvSpPr txBox="1">
            <a:spLocks noGrp="1"/>
          </p:cNvSpPr>
          <p:nvPr>
            <p:ph type="subTitle" idx="2"/>
          </p:nvPr>
        </p:nvSpPr>
        <p:spPr>
          <a:xfrm>
            <a:off x="892750" y="3583031"/>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6" name="Google Shape;776;p105"/>
          <p:cNvSpPr txBox="1">
            <a:spLocks noGrp="1"/>
          </p:cNvSpPr>
          <p:nvPr>
            <p:ph type="subTitle" idx="3"/>
          </p:nvPr>
        </p:nvSpPr>
        <p:spPr>
          <a:xfrm>
            <a:off x="276022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77" name="Google Shape;777;p105"/>
          <p:cNvSpPr txBox="1">
            <a:spLocks noGrp="1"/>
          </p:cNvSpPr>
          <p:nvPr>
            <p:ph type="subTitle" idx="4"/>
          </p:nvPr>
        </p:nvSpPr>
        <p:spPr>
          <a:xfrm>
            <a:off x="276022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8" name="Google Shape;778;p105"/>
          <p:cNvSpPr txBox="1">
            <a:spLocks noGrp="1"/>
          </p:cNvSpPr>
          <p:nvPr>
            <p:ph type="subTitle" idx="5"/>
          </p:nvPr>
        </p:nvSpPr>
        <p:spPr>
          <a:xfrm>
            <a:off x="462770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79" name="Google Shape;779;p105"/>
          <p:cNvSpPr txBox="1">
            <a:spLocks noGrp="1"/>
          </p:cNvSpPr>
          <p:nvPr>
            <p:ph type="subTitle" idx="6"/>
          </p:nvPr>
        </p:nvSpPr>
        <p:spPr>
          <a:xfrm>
            <a:off x="4627700"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80" name="Google Shape;780;p105"/>
          <p:cNvSpPr txBox="1">
            <a:spLocks noGrp="1"/>
          </p:cNvSpPr>
          <p:nvPr>
            <p:ph type="subTitle" idx="7"/>
          </p:nvPr>
        </p:nvSpPr>
        <p:spPr>
          <a:xfrm>
            <a:off x="649517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81" name="Google Shape;781;p105"/>
          <p:cNvSpPr txBox="1">
            <a:spLocks noGrp="1"/>
          </p:cNvSpPr>
          <p:nvPr>
            <p:ph type="subTitle" idx="8"/>
          </p:nvPr>
        </p:nvSpPr>
        <p:spPr>
          <a:xfrm>
            <a:off x="649517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7375900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782"/>
        <p:cNvGrpSpPr/>
        <p:nvPr/>
      </p:nvGrpSpPr>
      <p:grpSpPr>
        <a:xfrm>
          <a:off x="0" y="0"/>
          <a:ext cx="0" cy="0"/>
          <a:chOff x="0" y="0"/>
          <a:chExt cx="0" cy="0"/>
        </a:xfrm>
      </p:grpSpPr>
      <p:sp>
        <p:nvSpPr>
          <p:cNvPr id="783" name="Google Shape;783;p106"/>
          <p:cNvSpPr/>
          <p:nvPr/>
        </p:nvSpPr>
        <p:spPr>
          <a:xfrm>
            <a:off x="1192350" y="625625"/>
            <a:ext cx="6595754" cy="3833136"/>
          </a:xfrm>
          <a:custGeom>
            <a:avLst/>
            <a:gdLst/>
            <a:ahLst/>
            <a:cxnLst/>
            <a:rect l="l" t="t" r="r" b="b"/>
            <a:pathLst>
              <a:path w="305359" h="177460" extrusionOk="0">
                <a:moveTo>
                  <a:pt x="262195" y="0"/>
                </a:moveTo>
                <a:cubicBezTo>
                  <a:pt x="258473" y="0"/>
                  <a:pt x="254363" y="1311"/>
                  <a:pt x="249880" y="4529"/>
                </a:cubicBezTo>
                <a:cubicBezTo>
                  <a:pt x="244029" y="8719"/>
                  <a:pt x="237832" y="12908"/>
                  <a:pt x="231758" y="16875"/>
                </a:cubicBezTo>
                <a:cubicBezTo>
                  <a:pt x="229627" y="18263"/>
                  <a:pt x="227296" y="19329"/>
                  <a:pt x="224867" y="20023"/>
                </a:cubicBezTo>
                <a:lnTo>
                  <a:pt x="209844" y="24287"/>
                </a:lnTo>
                <a:cubicBezTo>
                  <a:pt x="206944" y="25108"/>
                  <a:pt x="203988" y="25508"/>
                  <a:pt x="201050" y="25508"/>
                </a:cubicBezTo>
                <a:cubicBezTo>
                  <a:pt x="193795" y="25508"/>
                  <a:pt x="186653" y="23071"/>
                  <a:pt x="180741" y="18536"/>
                </a:cubicBezTo>
                <a:cubicBezTo>
                  <a:pt x="168844" y="9391"/>
                  <a:pt x="152459" y="6436"/>
                  <a:pt x="136250" y="6436"/>
                </a:cubicBezTo>
                <a:cubicBezTo>
                  <a:pt x="106628" y="6436"/>
                  <a:pt x="77592" y="16305"/>
                  <a:pt x="77592" y="16305"/>
                </a:cubicBezTo>
                <a:cubicBezTo>
                  <a:pt x="77592" y="16305"/>
                  <a:pt x="54661" y="12264"/>
                  <a:pt x="48786" y="10727"/>
                </a:cubicBezTo>
                <a:cubicBezTo>
                  <a:pt x="47704" y="10441"/>
                  <a:pt x="46204" y="10268"/>
                  <a:pt x="44426" y="10268"/>
                </a:cubicBezTo>
                <a:cubicBezTo>
                  <a:pt x="35570" y="10268"/>
                  <a:pt x="19808" y="14559"/>
                  <a:pt x="14378" y="30559"/>
                </a:cubicBezTo>
                <a:cubicBezTo>
                  <a:pt x="9048" y="46325"/>
                  <a:pt x="23352" y="62314"/>
                  <a:pt x="28632" y="67520"/>
                </a:cubicBezTo>
                <a:cubicBezTo>
                  <a:pt x="32202" y="71015"/>
                  <a:pt x="34929" y="75279"/>
                  <a:pt x="36590" y="79964"/>
                </a:cubicBezTo>
                <a:cubicBezTo>
                  <a:pt x="39788" y="89062"/>
                  <a:pt x="39961" y="102622"/>
                  <a:pt x="22435" y="115463"/>
                </a:cubicBezTo>
                <a:cubicBezTo>
                  <a:pt x="0" y="131873"/>
                  <a:pt x="12445" y="154159"/>
                  <a:pt x="20179" y="164422"/>
                </a:cubicBezTo>
                <a:cubicBezTo>
                  <a:pt x="23327" y="168587"/>
                  <a:pt x="27665" y="171710"/>
                  <a:pt x="32599" y="173421"/>
                </a:cubicBezTo>
                <a:cubicBezTo>
                  <a:pt x="37677" y="175147"/>
                  <a:pt x="45157" y="176879"/>
                  <a:pt x="54741" y="176879"/>
                </a:cubicBezTo>
                <a:cubicBezTo>
                  <a:pt x="64291" y="176879"/>
                  <a:pt x="75930" y="175159"/>
                  <a:pt x="89367" y="170000"/>
                </a:cubicBezTo>
                <a:cubicBezTo>
                  <a:pt x="100815" y="165592"/>
                  <a:pt x="118494" y="164014"/>
                  <a:pt x="137937" y="164014"/>
                </a:cubicBezTo>
                <a:cubicBezTo>
                  <a:pt x="173056" y="164014"/>
                  <a:pt x="213934" y="169162"/>
                  <a:pt x="234262" y="172082"/>
                </a:cubicBezTo>
                <a:cubicBezTo>
                  <a:pt x="240360" y="172975"/>
                  <a:pt x="246384" y="174388"/>
                  <a:pt x="252235" y="176296"/>
                </a:cubicBezTo>
                <a:cubicBezTo>
                  <a:pt x="254243" y="176934"/>
                  <a:pt x="256700" y="177459"/>
                  <a:pt x="259356" y="177459"/>
                </a:cubicBezTo>
                <a:cubicBezTo>
                  <a:pt x="267850" y="177459"/>
                  <a:pt x="278382" y="172090"/>
                  <a:pt x="282800" y="147863"/>
                </a:cubicBezTo>
                <a:cubicBezTo>
                  <a:pt x="283222" y="145607"/>
                  <a:pt x="283346" y="143301"/>
                  <a:pt x="283172" y="140996"/>
                </a:cubicBezTo>
                <a:cubicBezTo>
                  <a:pt x="282577" y="133336"/>
                  <a:pt x="280148" y="114917"/>
                  <a:pt x="270232" y="102076"/>
                </a:cubicBezTo>
                <a:cubicBezTo>
                  <a:pt x="268001" y="99250"/>
                  <a:pt x="267034" y="95656"/>
                  <a:pt x="267579" y="92111"/>
                </a:cubicBezTo>
                <a:cubicBezTo>
                  <a:pt x="268398" y="87128"/>
                  <a:pt x="271992" y="80485"/>
                  <a:pt x="283346" y="74238"/>
                </a:cubicBezTo>
                <a:cubicBezTo>
                  <a:pt x="305359" y="62165"/>
                  <a:pt x="287386" y="25278"/>
                  <a:pt x="287386" y="25278"/>
                </a:cubicBezTo>
                <a:cubicBezTo>
                  <a:pt x="287386" y="25278"/>
                  <a:pt x="278538" y="0"/>
                  <a:pt x="262195"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6"/>
          <p:cNvSpPr txBox="1">
            <a:spLocks noGrp="1"/>
          </p:cNvSpPr>
          <p:nvPr>
            <p:ph type="title"/>
          </p:nvPr>
        </p:nvSpPr>
        <p:spPr>
          <a:xfrm>
            <a:off x="3192200" y="1520775"/>
            <a:ext cx="2649300" cy="81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85" name="Google Shape;785;p106"/>
          <p:cNvSpPr txBox="1">
            <a:spLocks noGrp="1"/>
          </p:cNvSpPr>
          <p:nvPr>
            <p:ph type="subTitle" idx="1"/>
          </p:nvPr>
        </p:nvSpPr>
        <p:spPr>
          <a:xfrm>
            <a:off x="3192200" y="2324925"/>
            <a:ext cx="2649300" cy="202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2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7903534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786"/>
        <p:cNvGrpSpPr/>
        <p:nvPr/>
      </p:nvGrpSpPr>
      <p:grpSpPr>
        <a:xfrm>
          <a:off x="0" y="0"/>
          <a:ext cx="0" cy="0"/>
          <a:chOff x="0" y="0"/>
          <a:chExt cx="0" cy="0"/>
        </a:xfrm>
      </p:grpSpPr>
      <p:sp>
        <p:nvSpPr>
          <p:cNvPr id="787" name="Google Shape;787;p107"/>
          <p:cNvSpPr/>
          <p:nvPr/>
        </p:nvSpPr>
        <p:spPr>
          <a:xfrm>
            <a:off x="412" y="2825979"/>
            <a:ext cx="9143682" cy="2327673"/>
          </a:xfrm>
          <a:custGeom>
            <a:avLst/>
            <a:gdLst/>
            <a:ahLst/>
            <a:cxnLst/>
            <a:rect l="l" t="t" r="r" b="b"/>
            <a:pathLst>
              <a:path w="285517" h="72683" extrusionOk="0">
                <a:moveTo>
                  <a:pt x="0" y="1"/>
                </a:moveTo>
                <a:lnTo>
                  <a:pt x="285516" y="1"/>
                </a:lnTo>
                <a:lnTo>
                  <a:pt x="285516" y="72683"/>
                </a:lnTo>
                <a:lnTo>
                  <a:pt x="0" y="72683"/>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89" name="Google Shape;789;p107"/>
          <p:cNvSpPr txBox="1">
            <a:spLocks noGrp="1"/>
          </p:cNvSpPr>
          <p:nvPr>
            <p:ph type="subTitle" idx="1"/>
          </p:nvPr>
        </p:nvSpPr>
        <p:spPr>
          <a:xfrm>
            <a:off x="3688950"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90" name="Google Shape;790;p107"/>
          <p:cNvSpPr txBox="1">
            <a:spLocks noGrp="1"/>
          </p:cNvSpPr>
          <p:nvPr>
            <p:ph type="subTitle" idx="2"/>
          </p:nvPr>
        </p:nvSpPr>
        <p:spPr>
          <a:xfrm>
            <a:off x="36889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91" name="Google Shape;791;p107"/>
          <p:cNvSpPr txBox="1">
            <a:spLocks noGrp="1"/>
          </p:cNvSpPr>
          <p:nvPr>
            <p:ph type="subTitle" idx="3"/>
          </p:nvPr>
        </p:nvSpPr>
        <p:spPr>
          <a:xfrm>
            <a:off x="6316048"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92" name="Google Shape;792;p107"/>
          <p:cNvSpPr txBox="1">
            <a:spLocks noGrp="1"/>
          </p:cNvSpPr>
          <p:nvPr>
            <p:ph type="subTitle" idx="4"/>
          </p:nvPr>
        </p:nvSpPr>
        <p:spPr>
          <a:xfrm>
            <a:off x="6316038"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93" name="Google Shape;793;p107"/>
          <p:cNvSpPr txBox="1">
            <a:spLocks noGrp="1"/>
          </p:cNvSpPr>
          <p:nvPr>
            <p:ph type="subTitle" idx="5"/>
          </p:nvPr>
        </p:nvSpPr>
        <p:spPr>
          <a:xfrm>
            <a:off x="1061850" y="2958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94" name="Google Shape;794;p107"/>
          <p:cNvSpPr txBox="1">
            <a:spLocks noGrp="1"/>
          </p:cNvSpPr>
          <p:nvPr>
            <p:ph type="subTitle" idx="6"/>
          </p:nvPr>
        </p:nvSpPr>
        <p:spPr>
          <a:xfrm>
            <a:off x="10618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719511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hoto inner city">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0" y="175696"/>
            <a:ext cx="6958102" cy="1268930"/>
          </a:xfrm>
        </p:spPr>
        <p:txBody>
          <a:bodyPr>
            <a:noAutofit/>
          </a:bodyPr>
          <a:lstStyle>
            <a:lvl1pPr>
              <a:defRPr sz="33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559764"/>
            <a:ext cx="4196618" cy="1314450"/>
          </a:xfrm>
        </p:spPr>
        <p:txBody>
          <a:bodyPr/>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pic>
        <p:nvPicPr>
          <p:cNvPr id="4" name="Afbeelding 3" descr="UM40_RGB_B_diap.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001" y="4479809"/>
            <a:ext cx="2106108" cy="511336"/>
          </a:xfrm>
          <a:prstGeom prst="rect">
            <a:avLst/>
          </a:prstGeom>
        </p:spPr>
      </p:pic>
    </p:spTree>
    <p:extLst>
      <p:ext uri="{BB962C8B-B14F-4D97-AF65-F5344CB8AC3E}">
        <p14:creationId xmlns:p14="http://schemas.microsoft.com/office/powerpoint/2010/main" val="432097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95"/>
        <p:cNvGrpSpPr/>
        <p:nvPr/>
      </p:nvGrpSpPr>
      <p:grpSpPr>
        <a:xfrm>
          <a:off x="0" y="0"/>
          <a:ext cx="0" cy="0"/>
          <a:chOff x="0" y="0"/>
          <a:chExt cx="0" cy="0"/>
        </a:xfrm>
      </p:grpSpPr>
      <p:sp>
        <p:nvSpPr>
          <p:cNvPr id="796" name="Google Shape;796;p108"/>
          <p:cNvSpPr txBox="1">
            <a:spLocks noGrp="1"/>
          </p:cNvSpPr>
          <p:nvPr>
            <p:ph type="title"/>
          </p:nvPr>
        </p:nvSpPr>
        <p:spPr>
          <a:xfrm>
            <a:off x="5446800" y="540000"/>
            <a:ext cx="2534400" cy="12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1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97" name="Google Shape;797;p108"/>
          <p:cNvSpPr txBox="1"/>
          <p:nvPr/>
        </p:nvSpPr>
        <p:spPr>
          <a:xfrm>
            <a:off x="5443200" y="3808800"/>
            <a:ext cx="2538000" cy="47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800">
                <a:solidFill>
                  <a:schemeClr val="dk1"/>
                </a:solidFill>
                <a:latin typeface="Hind"/>
                <a:ea typeface="Hind"/>
                <a:cs typeface="Hind"/>
                <a:sym typeface="Hind"/>
              </a:rPr>
              <a:t>CREDITS: This presentation template was created by </a:t>
            </a:r>
            <a:r>
              <a:rPr lang="en-GB" sz="800">
                <a:solidFill>
                  <a:schemeClr val="dk1"/>
                </a:solidFill>
                <a:uFill>
                  <a:noFill/>
                </a:uFill>
                <a:latin typeface="Hind"/>
                <a:ea typeface="Hind"/>
                <a:cs typeface="Hind"/>
                <a:sym typeface="Hi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GB" sz="800">
                <a:solidFill>
                  <a:schemeClr val="dk1"/>
                </a:solidFill>
                <a:latin typeface="Hind"/>
                <a:ea typeface="Hind"/>
                <a:cs typeface="Hind"/>
                <a:sym typeface="Hind"/>
              </a:rPr>
              <a:t>, including icons by </a:t>
            </a:r>
            <a:r>
              <a:rPr lang="en-GB" sz="800">
                <a:solidFill>
                  <a:schemeClr val="dk1"/>
                </a:solidFill>
                <a:uFill>
                  <a:noFill/>
                </a:uFill>
                <a:latin typeface="Hind"/>
                <a:ea typeface="Hind"/>
                <a:cs typeface="Hind"/>
                <a:sym typeface="Hi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GB" sz="800">
                <a:solidFill>
                  <a:schemeClr val="dk1"/>
                </a:solidFill>
                <a:latin typeface="Hind"/>
                <a:ea typeface="Hind"/>
                <a:cs typeface="Hind"/>
                <a:sym typeface="Hind"/>
              </a:rPr>
              <a:t>, and infographics &amp; images by </a:t>
            </a:r>
            <a:r>
              <a:rPr lang="en-GB" sz="800">
                <a:solidFill>
                  <a:schemeClr val="dk1"/>
                </a:solidFill>
                <a:uFill>
                  <a:noFill/>
                </a:uFill>
                <a:latin typeface="Hind"/>
                <a:ea typeface="Hind"/>
                <a:cs typeface="Hind"/>
                <a:sym typeface="Hi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GB" sz="800">
                <a:solidFill>
                  <a:schemeClr val="dk1"/>
                </a:solidFill>
                <a:latin typeface="Hind"/>
                <a:ea typeface="Hind"/>
                <a:cs typeface="Hind"/>
                <a:sym typeface="Hind"/>
              </a:rPr>
              <a:t>.</a:t>
            </a:r>
            <a:endParaRPr sz="800">
              <a:solidFill>
                <a:schemeClr val="dk1"/>
              </a:solidFill>
              <a:latin typeface="Hind"/>
              <a:ea typeface="Hind"/>
              <a:cs typeface="Hind"/>
              <a:sym typeface="Hind"/>
            </a:endParaRPr>
          </a:p>
        </p:txBody>
      </p:sp>
      <p:sp>
        <p:nvSpPr>
          <p:cNvPr id="798" name="Google Shape;798;p108"/>
          <p:cNvSpPr txBox="1">
            <a:spLocks noGrp="1"/>
          </p:cNvSpPr>
          <p:nvPr>
            <p:ph type="subTitle" idx="1"/>
          </p:nvPr>
        </p:nvSpPr>
        <p:spPr>
          <a:xfrm>
            <a:off x="5446800" y="1767600"/>
            <a:ext cx="25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99" name="Google Shape;799;p108"/>
          <p:cNvSpPr/>
          <p:nvPr/>
        </p:nvSpPr>
        <p:spPr>
          <a:xfrm rot="-5400000" flipH="1">
            <a:off x="1002303" y="1182572"/>
            <a:ext cx="2669183" cy="5447538"/>
          </a:xfrm>
          <a:custGeom>
            <a:avLst/>
            <a:gdLst/>
            <a:ahLst/>
            <a:cxnLst/>
            <a:rect l="l" t="t" r="r" b="b"/>
            <a:pathLst>
              <a:path w="103718" h="170796" extrusionOk="0">
                <a:moveTo>
                  <a:pt x="42136" y="0"/>
                </a:moveTo>
                <a:cubicBezTo>
                  <a:pt x="23819" y="0"/>
                  <a:pt x="12197" y="18853"/>
                  <a:pt x="12197" y="18853"/>
                </a:cubicBezTo>
                <a:cubicBezTo>
                  <a:pt x="4205" y="35426"/>
                  <a:pt x="16082" y="50720"/>
                  <a:pt x="25376" y="59376"/>
                </a:cubicBezTo>
                <a:cubicBezTo>
                  <a:pt x="38089" y="71252"/>
                  <a:pt x="38114" y="91563"/>
                  <a:pt x="25032" y="103021"/>
                </a:cubicBezTo>
                <a:cubicBezTo>
                  <a:pt x="23729" y="104152"/>
                  <a:pt x="22352" y="105185"/>
                  <a:pt x="20901" y="106119"/>
                </a:cubicBezTo>
                <a:cubicBezTo>
                  <a:pt x="0" y="119324"/>
                  <a:pt x="3787" y="145437"/>
                  <a:pt x="19868" y="162084"/>
                </a:cubicBezTo>
                <a:cubicBezTo>
                  <a:pt x="26221" y="168644"/>
                  <a:pt x="37060" y="170795"/>
                  <a:pt x="48541" y="170795"/>
                </a:cubicBezTo>
                <a:cubicBezTo>
                  <a:pt x="62923" y="170795"/>
                  <a:pt x="78311" y="167420"/>
                  <a:pt x="87144" y="165109"/>
                </a:cubicBezTo>
                <a:cubicBezTo>
                  <a:pt x="92554" y="163682"/>
                  <a:pt x="98136" y="162945"/>
                  <a:pt x="103717" y="162871"/>
                </a:cubicBezTo>
                <a:lnTo>
                  <a:pt x="100349" y="5452"/>
                </a:lnTo>
                <a:cubicBezTo>
                  <a:pt x="94789" y="6066"/>
                  <a:pt x="89568" y="6312"/>
                  <a:pt x="84776" y="6312"/>
                </a:cubicBezTo>
                <a:cubicBezTo>
                  <a:pt x="72892" y="6312"/>
                  <a:pt x="63653" y="4803"/>
                  <a:pt x="58449" y="3681"/>
                </a:cubicBezTo>
                <a:cubicBezTo>
                  <a:pt x="56211" y="3189"/>
                  <a:pt x="53974" y="2550"/>
                  <a:pt x="51810" y="1739"/>
                </a:cubicBezTo>
                <a:cubicBezTo>
                  <a:pt x="48415" y="522"/>
                  <a:pt x="45183" y="0"/>
                  <a:pt x="42136" y="0"/>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57595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800"/>
        <p:cNvGrpSpPr/>
        <p:nvPr/>
      </p:nvGrpSpPr>
      <p:grpSpPr>
        <a:xfrm>
          <a:off x="0" y="0"/>
          <a:ext cx="0" cy="0"/>
          <a:chOff x="0" y="0"/>
          <a:chExt cx="0" cy="0"/>
        </a:xfrm>
      </p:grpSpPr>
      <p:sp>
        <p:nvSpPr>
          <p:cNvPr id="801" name="Google Shape;801;p10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02" name="Google Shape;802;p109"/>
          <p:cNvSpPr/>
          <p:nvPr/>
        </p:nvSpPr>
        <p:spPr>
          <a:xfrm>
            <a:off x="4572001" y="1071024"/>
            <a:ext cx="4594174" cy="4079573"/>
          </a:xfrm>
          <a:custGeom>
            <a:avLst/>
            <a:gdLst/>
            <a:ahLst/>
            <a:cxnLst/>
            <a:rect l="l" t="t" r="r" b="b"/>
            <a:pathLst>
              <a:path w="156198" h="138702" extrusionOk="0">
                <a:moveTo>
                  <a:pt x="0" y="138701"/>
                </a:moveTo>
                <a:cubicBezTo>
                  <a:pt x="0" y="138701"/>
                  <a:pt x="2116" y="120906"/>
                  <a:pt x="13564" y="117157"/>
                </a:cubicBezTo>
                <a:cubicBezTo>
                  <a:pt x="16913" y="116057"/>
                  <a:pt x="20929" y="114074"/>
                  <a:pt x="24911" y="111808"/>
                </a:cubicBezTo>
                <a:cubicBezTo>
                  <a:pt x="35042" y="106076"/>
                  <a:pt x="41257" y="95328"/>
                  <a:pt x="41341" y="83714"/>
                </a:cubicBezTo>
                <a:cubicBezTo>
                  <a:pt x="41407" y="76549"/>
                  <a:pt x="44240" y="70118"/>
                  <a:pt x="55221" y="72584"/>
                </a:cubicBezTo>
                <a:cubicBezTo>
                  <a:pt x="77516" y="77582"/>
                  <a:pt x="91229" y="53771"/>
                  <a:pt x="91229" y="53771"/>
                </a:cubicBezTo>
                <a:cubicBezTo>
                  <a:pt x="91229" y="53771"/>
                  <a:pt x="84797" y="17380"/>
                  <a:pt x="108958" y="12181"/>
                </a:cubicBezTo>
                <a:cubicBezTo>
                  <a:pt x="133119" y="6966"/>
                  <a:pt x="156197" y="1"/>
                  <a:pt x="156197" y="1"/>
                </a:cubicBezTo>
                <a:lnTo>
                  <a:pt x="155831" y="138601"/>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66706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06"/>
        <p:cNvGrpSpPr/>
        <p:nvPr/>
      </p:nvGrpSpPr>
      <p:grpSpPr>
        <a:xfrm>
          <a:off x="0" y="0"/>
          <a:ext cx="0" cy="0"/>
          <a:chOff x="0" y="0"/>
          <a:chExt cx="0" cy="0"/>
        </a:xfrm>
      </p:grpSpPr>
      <p:sp>
        <p:nvSpPr>
          <p:cNvPr id="807" name="Google Shape;807;p111"/>
          <p:cNvSpPr txBox="1">
            <a:spLocks noGrp="1"/>
          </p:cNvSpPr>
          <p:nvPr>
            <p:ph type="ctrTitle"/>
          </p:nvPr>
        </p:nvSpPr>
        <p:spPr>
          <a:xfrm>
            <a:off x="5925750" y="860400"/>
            <a:ext cx="2498400" cy="269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08" name="Google Shape;808;p111"/>
          <p:cNvSpPr txBox="1">
            <a:spLocks noGrp="1"/>
          </p:cNvSpPr>
          <p:nvPr>
            <p:ph type="subTitle" idx="1"/>
          </p:nvPr>
        </p:nvSpPr>
        <p:spPr>
          <a:xfrm>
            <a:off x="5925750" y="3659875"/>
            <a:ext cx="24984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9" name="Google Shape;809;p111"/>
          <p:cNvSpPr/>
          <p:nvPr/>
        </p:nvSpPr>
        <p:spPr>
          <a:xfrm flipH="1">
            <a:off x="-1504831" y="1782683"/>
            <a:ext cx="6795898" cy="3371479"/>
          </a:xfrm>
          <a:custGeom>
            <a:avLst/>
            <a:gdLst/>
            <a:ahLst/>
            <a:cxnLst/>
            <a:rect l="l" t="t" r="r" b="b"/>
            <a:pathLst>
              <a:path w="182796" h="90686" extrusionOk="0">
                <a:moveTo>
                  <a:pt x="42095" y="260"/>
                </a:moveTo>
                <a:cubicBezTo>
                  <a:pt x="32418" y="893"/>
                  <a:pt x="23619" y="6668"/>
                  <a:pt x="17167" y="14056"/>
                </a:cubicBezTo>
                <a:cubicBezTo>
                  <a:pt x="14287" y="17340"/>
                  <a:pt x="11810" y="20954"/>
                  <a:pt x="9563" y="24699"/>
                </a:cubicBezTo>
                <a:cubicBezTo>
                  <a:pt x="4782" y="32677"/>
                  <a:pt x="1469" y="39878"/>
                  <a:pt x="649" y="49224"/>
                </a:cubicBezTo>
                <a:cubicBezTo>
                  <a:pt x="1" y="56857"/>
                  <a:pt x="821" y="64561"/>
                  <a:pt x="3068" y="71892"/>
                </a:cubicBezTo>
                <a:cubicBezTo>
                  <a:pt x="4695" y="77249"/>
                  <a:pt x="6985" y="82376"/>
                  <a:pt x="9894" y="87157"/>
                </a:cubicBezTo>
                <a:cubicBezTo>
                  <a:pt x="10125" y="87517"/>
                  <a:pt x="10974" y="89159"/>
                  <a:pt x="11853" y="90541"/>
                </a:cubicBezTo>
                <a:cubicBezTo>
                  <a:pt x="11954" y="90685"/>
                  <a:pt x="170022" y="90426"/>
                  <a:pt x="170022" y="90426"/>
                </a:cubicBezTo>
                <a:cubicBezTo>
                  <a:pt x="178562" y="73087"/>
                  <a:pt x="182796" y="57346"/>
                  <a:pt x="181442" y="44313"/>
                </a:cubicBezTo>
                <a:cubicBezTo>
                  <a:pt x="179973" y="30243"/>
                  <a:pt x="177727" y="16980"/>
                  <a:pt x="159048" y="8483"/>
                </a:cubicBezTo>
                <a:cubicBezTo>
                  <a:pt x="140370" y="1"/>
                  <a:pt x="120438" y="14661"/>
                  <a:pt x="102019" y="14920"/>
                </a:cubicBezTo>
                <a:cubicBezTo>
                  <a:pt x="95294" y="15007"/>
                  <a:pt x="89173" y="12443"/>
                  <a:pt x="82851" y="10514"/>
                </a:cubicBezTo>
                <a:cubicBezTo>
                  <a:pt x="76039" y="8440"/>
                  <a:pt x="69213" y="6294"/>
                  <a:pt x="62416" y="4105"/>
                </a:cubicBezTo>
                <a:cubicBezTo>
                  <a:pt x="56410" y="2161"/>
                  <a:pt x="50247" y="202"/>
                  <a:pt x="43982" y="202"/>
                </a:cubicBezTo>
                <a:cubicBezTo>
                  <a:pt x="43348" y="202"/>
                  <a:pt x="42729" y="231"/>
                  <a:pt x="42095" y="274"/>
                </a:cubicBezTo>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1"/>
          <p:cNvSpPr/>
          <p:nvPr/>
        </p:nvSpPr>
        <p:spPr>
          <a:xfrm flipH="1">
            <a:off x="-1447" y="2804246"/>
            <a:ext cx="5150645" cy="2346160"/>
          </a:xfrm>
          <a:custGeom>
            <a:avLst/>
            <a:gdLst/>
            <a:ahLst/>
            <a:cxnLst/>
            <a:rect l="l" t="t" r="r" b="b"/>
            <a:pathLst>
              <a:path w="138542" h="63107" extrusionOk="0">
                <a:moveTo>
                  <a:pt x="37084" y="1498"/>
                </a:moveTo>
                <a:cubicBezTo>
                  <a:pt x="30834" y="4018"/>
                  <a:pt x="25966" y="9116"/>
                  <a:pt x="22193" y="14704"/>
                </a:cubicBezTo>
                <a:cubicBezTo>
                  <a:pt x="18406" y="20277"/>
                  <a:pt x="15554" y="26427"/>
                  <a:pt x="12055" y="32173"/>
                </a:cubicBezTo>
                <a:cubicBezTo>
                  <a:pt x="8123" y="38653"/>
                  <a:pt x="7331" y="42153"/>
                  <a:pt x="1916" y="47452"/>
                </a:cubicBezTo>
                <a:cubicBezTo>
                  <a:pt x="1" y="49325"/>
                  <a:pt x="103892" y="63020"/>
                  <a:pt x="103892" y="63020"/>
                </a:cubicBezTo>
                <a:lnTo>
                  <a:pt x="129540" y="63107"/>
                </a:lnTo>
                <a:lnTo>
                  <a:pt x="138541" y="63107"/>
                </a:lnTo>
                <a:lnTo>
                  <a:pt x="138541" y="42225"/>
                </a:lnTo>
                <a:cubicBezTo>
                  <a:pt x="136885" y="41591"/>
                  <a:pt x="134955" y="41116"/>
                  <a:pt x="133040" y="41289"/>
                </a:cubicBezTo>
                <a:cubicBezTo>
                  <a:pt x="132262" y="41361"/>
                  <a:pt x="131484" y="41490"/>
                  <a:pt x="130721" y="41692"/>
                </a:cubicBezTo>
                <a:cubicBezTo>
                  <a:pt x="125119" y="43190"/>
                  <a:pt x="119013" y="42426"/>
                  <a:pt x="114333" y="38812"/>
                </a:cubicBezTo>
                <a:cubicBezTo>
                  <a:pt x="109364" y="34981"/>
                  <a:pt x="106513" y="28644"/>
                  <a:pt x="100997" y="25620"/>
                </a:cubicBezTo>
                <a:cubicBezTo>
                  <a:pt x="96259" y="23013"/>
                  <a:pt x="90599" y="23373"/>
                  <a:pt x="84997" y="23734"/>
                </a:cubicBezTo>
                <a:cubicBezTo>
                  <a:pt x="78805" y="24137"/>
                  <a:pt x="72684" y="24540"/>
                  <a:pt x="67917" y="20968"/>
                </a:cubicBezTo>
                <a:cubicBezTo>
                  <a:pt x="62373" y="16821"/>
                  <a:pt x="61091" y="8843"/>
                  <a:pt x="56036" y="4119"/>
                </a:cubicBezTo>
                <a:cubicBezTo>
                  <a:pt x="53012" y="1296"/>
                  <a:pt x="48922" y="0"/>
                  <a:pt x="44760" y="0"/>
                </a:cubicBezTo>
                <a:cubicBezTo>
                  <a:pt x="42125" y="0"/>
                  <a:pt x="39518" y="504"/>
                  <a:pt x="37084" y="1484"/>
                </a:cubicBezTo>
              </a:path>
            </a:pathLst>
          </a:custGeom>
          <a:gradFill>
            <a:gsLst>
              <a:gs pos="0">
                <a:srgbClr val="E3FFD5"/>
              </a:gs>
              <a:gs pos="100000">
                <a:srgbClr val="90EBBA"/>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1"/>
          <p:cNvSpPr/>
          <p:nvPr/>
        </p:nvSpPr>
        <p:spPr>
          <a:xfrm flipH="1">
            <a:off x="568224" y="3606277"/>
            <a:ext cx="4655367" cy="1546287"/>
          </a:xfrm>
          <a:custGeom>
            <a:avLst/>
            <a:gdLst/>
            <a:ahLst/>
            <a:cxnLst/>
            <a:rect l="l" t="t" r="r" b="b"/>
            <a:pathLst>
              <a:path w="125220" h="41592" extrusionOk="0">
                <a:moveTo>
                  <a:pt x="44111" y="3658"/>
                </a:moveTo>
                <a:cubicBezTo>
                  <a:pt x="40165" y="6654"/>
                  <a:pt x="37184" y="10758"/>
                  <a:pt x="33670" y="14286"/>
                </a:cubicBezTo>
                <a:cubicBezTo>
                  <a:pt x="30156" y="17815"/>
                  <a:pt x="25750" y="20897"/>
                  <a:pt x="20810" y="20954"/>
                </a:cubicBezTo>
                <a:cubicBezTo>
                  <a:pt x="17973" y="20997"/>
                  <a:pt x="15222" y="20018"/>
                  <a:pt x="12486" y="19039"/>
                </a:cubicBezTo>
                <a:cubicBezTo>
                  <a:pt x="9375" y="17915"/>
                  <a:pt x="6265" y="16807"/>
                  <a:pt x="3024" y="17195"/>
                </a:cubicBezTo>
                <a:cubicBezTo>
                  <a:pt x="1987" y="17325"/>
                  <a:pt x="965" y="17599"/>
                  <a:pt x="0" y="18016"/>
                </a:cubicBezTo>
                <a:cubicBezTo>
                  <a:pt x="346" y="19644"/>
                  <a:pt x="778" y="21257"/>
                  <a:pt x="1253" y="22855"/>
                </a:cubicBezTo>
                <a:cubicBezTo>
                  <a:pt x="2880" y="28212"/>
                  <a:pt x="5170" y="33339"/>
                  <a:pt x="8079" y="38106"/>
                </a:cubicBezTo>
                <a:cubicBezTo>
                  <a:pt x="8310" y="38481"/>
                  <a:pt x="9174" y="40137"/>
                  <a:pt x="10052" y="41519"/>
                </a:cubicBezTo>
                <a:cubicBezTo>
                  <a:pt x="10124" y="41591"/>
                  <a:pt x="125162" y="41418"/>
                  <a:pt x="125219" y="41505"/>
                </a:cubicBezTo>
                <a:cubicBezTo>
                  <a:pt x="124859" y="41217"/>
                  <a:pt x="124557" y="40886"/>
                  <a:pt x="124297" y="40511"/>
                </a:cubicBezTo>
                <a:cubicBezTo>
                  <a:pt x="122526" y="38106"/>
                  <a:pt x="119099" y="37818"/>
                  <a:pt x="116161" y="38120"/>
                </a:cubicBezTo>
                <a:cubicBezTo>
                  <a:pt x="113223" y="38437"/>
                  <a:pt x="110127" y="39114"/>
                  <a:pt x="107419" y="37919"/>
                </a:cubicBezTo>
                <a:cubicBezTo>
                  <a:pt x="102134" y="35571"/>
                  <a:pt x="101558" y="27766"/>
                  <a:pt x="96921" y="24281"/>
                </a:cubicBezTo>
                <a:cubicBezTo>
                  <a:pt x="93695" y="21847"/>
                  <a:pt x="89605" y="22164"/>
                  <a:pt x="85457" y="22481"/>
                </a:cubicBezTo>
                <a:cubicBezTo>
                  <a:pt x="81943" y="22740"/>
                  <a:pt x="78386" y="23014"/>
                  <a:pt x="75276" y="21602"/>
                </a:cubicBezTo>
                <a:cubicBezTo>
                  <a:pt x="66952" y="17843"/>
                  <a:pt x="66347" y="4450"/>
                  <a:pt x="57965" y="836"/>
                </a:cubicBezTo>
                <a:cubicBezTo>
                  <a:pt x="56655" y="274"/>
                  <a:pt x="55258" y="0"/>
                  <a:pt x="53846" y="15"/>
                </a:cubicBezTo>
                <a:cubicBezTo>
                  <a:pt x="50419" y="15"/>
                  <a:pt x="46919" y="1527"/>
                  <a:pt x="44111" y="3658"/>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1"/>
          <p:cNvSpPr/>
          <p:nvPr/>
        </p:nvSpPr>
        <p:spPr>
          <a:xfrm flipH="1">
            <a:off x="-518832" y="2571746"/>
            <a:ext cx="1301062" cy="1333212"/>
          </a:xfrm>
          <a:custGeom>
            <a:avLst/>
            <a:gdLst/>
            <a:ahLst/>
            <a:cxnLst/>
            <a:rect l="l" t="t" r="r" b="b"/>
            <a:pathLst>
              <a:path w="15194" h="15569" extrusionOk="0">
                <a:moveTo>
                  <a:pt x="13955" y="5502"/>
                </a:moveTo>
                <a:cubicBezTo>
                  <a:pt x="12343" y="2204"/>
                  <a:pt x="7936" y="0"/>
                  <a:pt x="4436" y="3687"/>
                </a:cubicBezTo>
                <a:cubicBezTo>
                  <a:pt x="1" y="8367"/>
                  <a:pt x="5416" y="15568"/>
                  <a:pt x="11176" y="12875"/>
                </a:cubicBezTo>
                <a:cubicBezTo>
                  <a:pt x="14805" y="11190"/>
                  <a:pt x="15194" y="8022"/>
                  <a:pt x="13955" y="5502"/>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6850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13"/>
        <p:cNvGrpSpPr/>
        <p:nvPr/>
      </p:nvGrpSpPr>
      <p:grpSpPr>
        <a:xfrm>
          <a:off x="0" y="0"/>
          <a:ext cx="0" cy="0"/>
          <a:chOff x="0" y="0"/>
          <a:chExt cx="0" cy="0"/>
        </a:xfrm>
      </p:grpSpPr>
      <p:sp>
        <p:nvSpPr>
          <p:cNvPr id="814" name="Google Shape;814;p112"/>
          <p:cNvSpPr txBox="1">
            <a:spLocks noGrp="1"/>
          </p:cNvSpPr>
          <p:nvPr>
            <p:ph type="title"/>
          </p:nvPr>
        </p:nvSpPr>
        <p:spPr>
          <a:xfrm>
            <a:off x="2030400" y="2532925"/>
            <a:ext cx="5076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5" name="Google Shape;815;p112"/>
          <p:cNvSpPr txBox="1">
            <a:spLocks noGrp="1"/>
          </p:cNvSpPr>
          <p:nvPr>
            <p:ph type="title" idx="2" hasCustomPrompt="1"/>
          </p:nvPr>
        </p:nvSpPr>
        <p:spPr>
          <a:xfrm>
            <a:off x="2030550" y="1534348"/>
            <a:ext cx="50760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6" name="Google Shape;816;p112"/>
          <p:cNvSpPr txBox="1">
            <a:spLocks noGrp="1"/>
          </p:cNvSpPr>
          <p:nvPr>
            <p:ph type="subTitle" idx="1"/>
          </p:nvPr>
        </p:nvSpPr>
        <p:spPr>
          <a:xfrm>
            <a:off x="2030250" y="3317569"/>
            <a:ext cx="50760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17" name="Google Shape;817;p112"/>
          <p:cNvSpPr/>
          <p:nvPr/>
        </p:nvSpPr>
        <p:spPr>
          <a:xfrm rot="10800000">
            <a:off x="-115" y="-76"/>
            <a:ext cx="4572115" cy="2501947"/>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2"/>
          <p:cNvSpPr/>
          <p:nvPr/>
        </p:nvSpPr>
        <p:spPr>
          <a:xfrm>
            <a:off x="5189688" y="3289527"/>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010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19"/>
        <p:cNvGrpSpPr/>
        <p:nvPr/>
      </p:nvGrpSpPr>
      <p:grpSpPr>
        <a:xfrm>
          <a:off x="0" y="0"/>
          <a:ext cx="0" cy="0"/>
          <a:chOff x="0" y="0"/>
          <a:chExt cx="0" cy="0"/>
        </a:xfrm>
      </p:grpSpPr>
      <p:sp>
        <p:nvSpPr>
          <p:cNvPr id="820" name="Google Shape;820;p113"/>
          <p:cNvSpPr txBox="1">
            <a:spLocks noGrp="1"/>
          </p:cNvSpPr>
          <p:nvPr>
            <p:ph type="body" idx="1"/>
          </p:nvPr>
        </p:nvSpPr>
        <p:spPr>
          <a:xfrm>
            <a:off x="720000" y="860400"/>
            <a:ext cx="5874600" cy="3740400"/>
          </a:xfrm>
          <a:prstGeom prst="rect">
            <a:avLst/>
          </a:prstGeom>
        </p:spPr>
        <p:txBody>
          <a:bodyPr spcFirstLastPara="1" wrap="square" lIns="91425" tIns="91425" rIns="91425" bIns="91425" anchor="b"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821" name="Google Shape;821;p11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22" name="Google Shape;822;p113"/>
          <p:cNvSpPr/>
          <p:nvPr/>
        </p:nvSpPr>
        <p:spPr>
          <a:xfrm>
            <a:off x="5639026" y="2487075"/>
            <a:ext cx="3508522" cy="2660742"/>
          </a:xfrm>
          <a:custGeom>
            <a:avLst/>
            <a:gdLst/>
            <a:ahLst/>
            <a:cxnLst/>
            <a:rect l="l" t="t" r="r" b="b"/>
            <a:pathLst>
              <a:path w="95457" h="92115" extrusionOk="0">
                <a:moveTo>
                  <a:pt x="95456" y="17"/>
                </a:moveTo>
                <a:cubicBezTo>
                  <a:pt x="88205" y="318"/>
                  <a:pt x="75924" y="5414"/>
                  <a:pt x="69274" y="34169"/>
                </a:cubicBezTo>
                <a:cubicBezTo>
                  <a:pt x="61588" y="67336"/>
                  <a:pt x="39482" y="71780"/>
                  <a:pt x="30176" y="72148"/>
                </a:cubicBezTo>
                <a:cubicBezTo>
                  <a:pt x="24729" y="72365"/>
                  <a:pt x="19365" y="73551"/>
                  <a:pt x="14486" y="75857"/>
                </a:cubicBezTo>
                <a:cubicBezTo>
                  <a:pt x="8070" y="78864"/>
                  <a:pt x="1136" y="83961"/>
                  <a:pt x="0" y="92114"/>
                </a:cubicBezTo>
                <a:lnTo>
                  <a:pt x="95439" y="92114"/>
                </a:lnTo>
                <a:cubicBezTo>
                  <a:pt x="95439" y="92114"/>
                  <a:pt x="95439" y="0"/>
                  <a:pt x="95456"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7497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3"/>
        <p:cNvGrpSpPr/>
        <p:nvPr/>
      </p:nvGrpSpPr>
      <p:grpSpPr>
        <a:xfrm>
          <a:off x="0" y="0"/>
          <a:ext cx="0" cy="0"/>
          <a:chOff x="0" y="0"/>
          <a:chExt cx="0" cy="0"/>
        </a:xfrm>
      </p:grpSpPr>
      <p:sp>
        <p:nvSpPr>
          <p:cNvPr id="824" name="Google Shape;824;p114"/>
          <p:cNvSpPr txBox="1">
            <a:spLocks noGrp="1"/>
          </p:cNvSpPr>
          <p:nvPr>
            <p:ph type="body" idx="1"/>
          </p:nvPr>
        </p:nvSpPr>
        <p:spPr>
          <a:xfrm>
            <a:off x="72000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825" name="Google Shape;825;p11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26" name="Google Shape;826;p114"/>
          <p:cNvSpPr txBox="1">
            <a:spLocks noGrp="1"/>
          </p:cNvSpPr>
          <p:nvPr>
            <p:ph type="body" idx="2"/>
          </p:nvPr>
        </p:nvSpPr>
        <p:spPr>
          <a:xfrm>
            <a:off x="565895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827" name="Google Shape;827;p114"/>
          <p:cNvSpPr txBox="1">
            <a:spLocks noGrp="1"/>
          </p:cNvSpPr>
          <p:nvPr>
            <p:ph type="subTitle" idx="3"/>
          </p:nvPr>
        </p:nvSpPr>
        <p:spPr>
          <a:xfrm>
            <a:off x="720000" y="1894000"/>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8" name="Google Shape;828;p114"/>
          <p:cNvSpPr txBox="1">
            <a:spLocks noGrp="1"/>
          </p:cNvSpPr>
          <p:nvPr>
            <p:ph type="subTitle" idx="4"/>
          </p:nvPr>
        </p:nvSpPr>
        <p:spPr>
          <a:xfrm>
            <a:off x="5658900" y="1894025"/>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9" name="Google Shape;829;p114"/>
          <p:cNvSpPr/>
          <p:nvPr/>
        </p:nvSpPr>
        <p:spPr>
          <a:xfrm>
            <a:off x="1667550" y="3931099"/>
            <a:ext cx="5809067" cy="1212418"/>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15601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30"/>
        <p:cNvGrpSpPr/>
        <p:nvPr/>
      </p:nvGrpSpPr>
      <p:grpSpPr>
        <a:xfrm>
          <a:off x="0" y="0"/>
          <a:ext cx="0" cy="0"/>
          <a:chOff x="0" y="0"/>
          <a:chExt cx="0" cy="0"/>
        </a:xfrm>
      </p:grpSpPr>
      <p:sp>
        <p:nvSpPr>
          <p:cNvPr id="831" name="Google Shape;831;p11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407439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2"/>
        <p:cNvGrpSpPr/>
        <p:nvPr/>
      </p:nvGrpSpPr>
      <p:grpSpPr>
        <a:xfrm>
          <a:off x="0" y="0"/>
          <a:ext cx="0" cy="0"/>
          <a:chOff x="0" y="0"/>
          <a:chExt cx="0" cy="0"/>
        </a:xfrm>
      </p:grpSpPr>
      <p:grpSp>
        <p:nvGrpSpPr>
          <p:cNvPr id="833" name="Google Shape;833;p116"/>
          <p:cNvGrpSpPr/>
          <p:nvPr/>
        </p:nvGrpSpPr>
        <p:grpSpPr>
          <a:xfrm>
            <a:off x="3527981" y="1436716"/>
            <a:ext cx="5616442" cy="3706262"/>
            <a:chOff x="3527981" y="1436716"/>
            <a:chExt cx="5616442" cy="3706262"/>
          </a:xfrm>
        </p:grpSpPr>
        <p:sp>
          <p:nvSpPr>
            <p:cNvPr id="834" name="Google Shape;834;p116"/>
            <p:cNvSpPr/>
            <p:nvPr/>
          </p:nvSpPr>
          <p:spPr>
            <a:xfrm>
              <a:off x="8037512" y="1436716"/>
              <a:ext cx="1106911" cy="1352702"/>
            </a:xfrm>
            <a:custGeom>
              <a:avLst/>
              <a:gdLst/>
              <a:ahLst/>
              <a:cxnLst/>
              <a:rect l="l" t="t" r="r" b="b"/>
              <a:pathLst>
                <a:path w="34537" h="42206" extrusionOk="0">
                  <a:moveTo>
                    <a:pt x="33000" y="36174"/>
                  </a:moveTo>
                  <a:cubicBezTo>
                    <a:pt x="33501" y="35773"/>
                    <a:pt x="33986" y="35322"/>
                    <a:pt x="34437" y="34871"/>
                  </a:cubicBezTo>
                  <a:cubicBezTo>
                    <a:pt x="34336" y="34821"/>
                    <a:pt x="34537" y="11011"/>
                    <a:pt x="34537" y="10944"/>
                  </a:cubicBezTo>
                  <a:cubicBezTo>
                    <a:pt x="33668" y="10242"/>
                    <a:pt x="32749" y="9608"/>
                    <a:pt x="31780" y="9039"/>
                  </a:cubicBezTo>
                  <a:cubicBezTo>
                    <a:pt x="16091" y="0"/>
                    <a:pt x="0" y="19432"/>
                    <a:pt x="11078" y="33400"/>
                  </a:cubicBezTo>
                  <a:cubicBezTo>
                    <a:pt x="18079" y="42206"/>
                    <a:pt x="26951" y="41187"/>
                    <a:pt x="33000" y="36174"/>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6"/>
            <p:cNvSpPr/>
            <p:nvPr/>
          </p:nvSpPr>
          <p:spPr>
            <a:xfrm>
              <a:off x="3527981" y="4113725"/>
              <a:ext cx="1150851" cy="1029254"/>
            </a:xfrm>
            <a:custGeom>
              <a:avLst/>
              <a:gdLst/>
              <a:ahLst/>
              <a:cxnLst/>
              <a:rect l="l" t="t" r="r" b="b"/>
              <a:pathLst>
                <a:path w="35908" h="32114" extrusionOk="0">
                  <a:moveTo>
                    <a:pt x="33267" y="15455"/>
                  </a:moveTo>
                  <a:cubicBezTo>
                    <a:pt x="28739" y="6165"/>
                    <a:pt x="16375" y="0"/>
                    <a:pt x="6600" y="10326"/>
                  </a:cubicBezTo>
                  <a:cubicBezTo>
                    <a:pt x="0" y="17310"/>
                    <a:pt x="1170" y="26283"/>
                    <a:pt x="6149" y="32030"/>
                  </a:cubicBezTo>
                  <a:cubicBezTo>
                    <a:pt x="6066" y="32114"/>
                    <a:pt x="31346" y="32114"/>
                    <a:pt x="31245" y="32114"/>
                  </a:cubicBezTo>
                  <a:cubicBezTo>
                    <a:pt x="35907" y="27252"/>
                    <a:pt x="35907" y="20836"/>
                    <a:pt x="33267" y="15455"/>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6"/>
            <p:cNvSpPr/>
            <p:nvPr/>
          </p:nvSpPr>
          <p:spPr>
            <a:xfrm>
              <a:off x="4108471" y="2028456"/>
              <a:ext cx="5035952" cy="3114523"/>
            </a:xfrm>
            <a:custGeom>
              <a:avLst/>
              <a:gdLst/>
              <a:ahLst/>
              <a:cxnLst/>
              <a:rect l="l" t="t" r="r" b="b"/>
              <a:pathLst>
                <a:path w="157128" h="97177" extrusionOk="0">
                  <a:moveTo>
                    <a:pt x="47737" y="67"/>
                  </a:moveTo>
                  <a:cubicBezTo>
                    <a:pt x="36759" y="769"/>
                    <a:pt x="26784" y="7185"/>
                    <a:pt x="19466" y="15389"/>
                  </a:cubicBezTo>
                  <a:cubicBezTo>
                    <a:pt x="16208" y="19048"/>
                    <a:pt x="13401" y="23058"/>
                    <a:pt x="10844" y="27235"/>
                  </a:cubicBezTo>
                  <a:cubicBezTo>
                    <a:pt x="5431" y="36107"/>
                    <a:pt x="1671" y="44111"/>
                    <a:pt x="736" y="54503"/>
                  </a:cubicBezTo>
                  <a:cubicBezTo>
                    <a:pt x="0" y="63008"/>
                    <a:pt x="936" y="71579"/>
                    <a:pt x="3493" y="79716"/>
                  </a:cubicBezTo>
                  <a:cubicBezTo>
                    <a:pt x="5330" y="85665"/>
                    <a:pt x="8054" y="91880"/>
                    <a:pt x="11346" y="97177"/>
                  </a:cubicBezTo>
                  <a:lnTo>
                    <a:pt x="157128" y="97177"/>
                  </a:lnTo>
                  <a:cubicBezTo>
                    <a:pt x="157128" y="97177"/>
                    <a:pt x="156927" y="6951"/>
                    <a:pt x="157028" y="7068"/>
                  </a:cubicBezTo>
                  <a:cubicBezTo>
                    <a:pt x="143093" y="9440"/>
                    <a:pt x="129024" y="16174"/>
                    <a:pt x="115674" y="16358"/>
                  </a:cubicBezTo>
                  <a:cubicBezTo>
                    <a:pt x="108038" y="16458"/>
                    <a:pt x="101121" y="13601"/>
                    <a:pt x="93953" y="11462"/>
                  </a:cubicBezTo>
                  <a:cubicBezTo>
                    <a:pt x="86217" y="9156"/>
                    <a:pt x="78481" y="6767"/>
                    <a:pt x="70761" y="4328"/>
                  </a:cubicBezTo>
                  <a:cubicBezTo>
                    <a:pt x="63961" y="2172"/>
                    <a:pt x="56977" y="0"/>
                    <a:pt x="49876" y="0"/>
                  </a:cubicBezTo>
                  <a:cubicBezTo>
                    <a:pt x="49157" y="0"/>
                    <a:pt x="48455" y="17"/>
                    <a:pt x="47737" y="67"/>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16"/>
          <p:cNvSpPr txBox="1">
            <a:spLocks noGrp="1"/>
          </p:cNvSpPr>
          <p:nvPr>
            <p:ph type="title"/>
          </p:nvPr>
        </p:nvSpPr>
        <p:spPr>
          <a:xfrm>
            <a:off x="720000" y="1767600"/>
            <a:ext cx="3136500" cy="9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16"/>
          <p:cNvSpPr txBox="1">
            <a:spLocks noGrp="1"/>
          </p:cNvSpPr>
          <p:nvPr>
            <p:ph type="body" idx="1"/>
          </p:nvPr>
        </p:nvSpPr>
        <p:spPr>
          <a:xfrm>
            <a:off x="720000" y="2667600"/>
            <a:ext cx="3136500" cy="1422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2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839" name="Google Shape;839;p116"/>
          <p:cNvSpPr/>
          <p:nvPr/>
        </p:nvSpPr>
        <p:spPr>
          <a:xfrm>
            <a:off x="-10" y="-1993"/>
            <a:ext cx="3207179" cy="1774160"/>
          </a:xfrm>
          <a:custGeom>
            <a:avLst/>
            <a:gdLst/>
            <a:ahLst/>
            <a:cxnLst/>
            <a:rect l="l" t="t" r="r" b="b"/>
            <a:pathLst>
              <a:path w="100068" h="55356" extrusionOk="0">
                <a:moveTo>
                  <a:pt x="0" y="55339"/>
                </a:moveTo>
                <a:cubicBezTo>
                  <a:pt x="7151" y="55155"/>
                  <a:pt x="19315" y="52097"/>
                  <a:pt x="25898" y="34821"/>
                </a:cubicBezTo>
                <a:cubicBezTo>
                  <a:pt x="35606" y="9323"/>
                  <a:pt x="69608" y="17210"/>
                  <a:pt x="69608" y="17210"/>
                </a:cubicBezTo>
                <a:cubicBezTo>
                  <a:pt x="69608" y="17210"/>
                  <a:pt x="100068" y="18897"/>
                  <a:pt x="94387" y="0"/>
                </a:cubicBezTo>
                <a:lnTo>
                  <a:pt x="0" y="0"/>
                </a:lnTo>
                <a:cubicBezTo>
                  <a:pt x="0" y="0"/>
                  <a:pt x="0" y="55355"/>
                  <a:pt x="0" y="55339"/>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4305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40"/>
        <p:cNvGrpSpPr/>
        <p:nvPr/>
      </p:nvGrpSpPr>
      <p:grpSpPr>
        <a:xfrm>
          <a:off x="0" y="0"/>
          <a:ext cx="0" cy="0"/>
          <a:chOff x="0" y="0"/>
          <a:chExt cx="0" cy="0"/>
        </a:xfrm>
      </p:grpSpPr>
      <p:sp>
        <p:nvSpPr>
          <p:cNvPr id="841" name="Google Shape;841;p117"/>
          <p:cNvSpPr txBox="1">
            <a:spLocks noGrp="1"/>
          </p:cNvSpPr>
          <p:nvPr>
            <p:ph type="title"/>
          </p:nvPr>
        </p:nvSpPr>
        <p:spPr>
          <a:xfrm>
            <a:off x="5443200" y="1767600"/>
            <a:ext cx="29808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42" name="Google Shape;842;p117"/>
          <p:cNvSpPr/>
          <p:nvPr/>
        </p:nvSpPr>
        <p:spPr>
          <a:xfrm flipH="1">
            <a:off x="-14590" y="-179329"/>
            <a:ext cx="5025144" cy="5336997"/>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078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3"/>
        <p:cNvGrpSpPr/>
        <p:nvPr/>
      </p:nvGrpSpPr>
      <p:grpSpPr>
        <a:xfrm>
          <a:off x="0" y="0"/>
          <a:ext cx="0" cy="0"/>
          <a:chOff x="0" y="0"/>
          <a:chExt cx="0" cy="0"/>
        </a:xfrm>
      </p:grpSpPr>
      <p:sp>
        <p:nvSpPr>
          <p:cNvPr id="844" name="Google Shape;844;p118"/>
          <p:cNvSpPr/>
          <p:nvPr/>
        </p:nvSpPr>
        <p:spPr>
          <a:xfrm>
            <a:off x="4572000" y="-125"/>
            <a:ext cx="4572000" cy="51435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8"/>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6" name="Google Shape;846;p118"/>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7" name="Google Shape;847;p118"/>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2597995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dark blu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2" y="175696"/>
            <a:ext cx="6954592" cy="1653944"/>
          </a:xfrm>
        </p:spPr>
        <p:txBody>
          <a:bodyPr>
            <a:noAutofit/>
          </a:bodyPr>
          <a:lstStyle>
            <a:lvl1pPr>
              <a:defRPr sz="405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pic>
        <p:nvPicPr>
          <p:cNvPr id="5" name="Afbeelding 3" descr="UM40_RGB_B_diap.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79809"/>
            <a:ext cx="2106108" cy="511336"/>
          </a:xfrm>
          <a:prstGeom prst="rect">
            <a:avLst/>
          </a:prstGeom>
        </p:spPr>
      </p:pic>
    </p:spTree>
    <p:extLst>
      <p:ext uri="{BB962C8B-B14F-4D97-AF65-F5344CB8AC3E}">
        <p14:creationId xmlns:p14="http://schemas.microsoft.com/office/powerpoint/2010/main" val="11203736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8"/>
        <p:cNvGrpSpPr/>
        <p:nvPr/>
      </p:nvGrpSpPr>
      <p:grpSpPr>
        <a:xfrm>
          <a:off x="0" y="0"/>
          <a:ext cx="0" cy="0"/>
          <a:chOff x="0" y="0"/>
          <a:chExt cx="0" cy="0"/>
        </a:xfrm>
      </p:grpSpPr>
      <p:sp>
        <p:nvSpPr>
          <p:cNvPr id="849" name="Google Shape;849;p119"/>
          <p:cNvSpPr txBox="1">
            <a:spLocks noGrp="1"/>
          </p:cNvSpPr>
          <p:nvPr>
            <p:ph type="body" idx="1"/>
          </p:nvPr>
        </p:nvSpPr>
        <p:spPr>
          <a:xfrm>
            <a:off x="720000" y="3995700"/>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8318415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50"/>
        <p:cNvGrpSpPr/>
        <p:nvPr/>
      </p:nvGrpSpPr>
      <p:grpSpPr>
        <a:xfrm>
          <a:off x="0" y="0"/>
          <a:ext cx="0" cy="0"/>
          <a:chOff x="0" y="0"/>
          <a:chExt cx="0" cy="0"/>
        </a:xfrm>
      </p:grpSpPr>
      <p:sp>
        <p:nvSpPr>
          <p:cNvPr id="851" name="Google Shape;851;p120"/>
          <p:cNvSpPr/>
          <p:nvPr/>
        </p:nvSpPr>
        <p:spPr>
          <a:xfrm>
            <a:off x="0" y="2505825"/>
            <a:ext cx="5927168" cy="276470"/>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20"/>
          <p:cNvSpPr txBox="1">
            <a:spLocks noGrp="1"/>
          </p:cNvSpPr>
          <p:nvPr>
            <p:ph type="title" hasCustomPrompt="1"/>
          </p:nvPr>
        </p:nvSpPr>
        <p:spPr>
          <a:xfrm>
            <a:off x="920925" y="908575"/>
            <a:ext cx="5006400" cy="207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53" name="Google Shape;853;p120"/>
          <p:cNvSpPr txBox="1">
            <a:spLocks noGrp="1"/>
          </p:cNvSpPr>
          <p:nvPr>
            <p:ph type="body" idx="1"/>
          </p:nvPr>
        </p:nvSpPr>
        <p:spPr>
          <a:xfrm>
            <a:off x="920925" y="2937600"/>
            <a:ext cx="5006400" cy="6156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7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54" name="Google Shape;854;p120"/>
          <p:cNvSpPr/>
          <p:nvPr/>
        </p:nvSpPr>
        <p:spPr>
          <a:xfrm flipH="1">
            <a:off x="5997499" y="2188625"/>
            <a:ext cx="3146501"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0928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5"/>
        <p:cNvGrpSpPr/>
        <p:nvPr/>
      </p:nvGrpSpPr>
      <p:grpSpPr>
        <a:xfrm>
          <a:off x="0" y="0"/>
          <a:ext cx="0" cy="0"/>
          <a:chOff x="0" y="0"/>
          <a:chExt cx="0" cy="0"/>
        </a:xfrm>
      </p:grpSpPr>
    </p:spTree>
    <p:extLst>
      <p:ext uri="{BB962C8B-B14F-4D97-AF65-F5344CB8AC3E}">
        <p14:creationId xmlns:p14="http://schemas.microsoft.com/office/powerpoint/2010/main" val="13675279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6"/>
        <p:cNvGrpSpPr/>
        <p:nvPr/>
      </p:nvGrpSpPr>
      <p:grpSpPr>
        <a:xfrm>
          <a:off x="0" y="0"/>
          <a:ext cx="0" cy="0"/>
          <a:chOff x="0" y="0"/>
          <a:chExt cx="0" cy="0"/>
        </a:xfrm>
      </p:grpSpPr>
      <p:sp>
        <p:nvSpPr>
          <p:cNvPr id="857" name="Google Shape;857;p122"/>
          <p:cNvSpPr/>
          <p:nvPr/>
        </p:nvSpPr>
        <p:spPr>
          <a:xfrm>
            <a:off x="6118088" y="1929640"/>
            <a:ext cx="3025773" cy="321354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2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59" name="Google Shape;859;p122"/>
          <p:cNvSpPr txBox="1">
            <a:spLocks noGrp="1"/>
          </p:cNvSpPr>
          <p:nvPr>
            <p:ph type="title" idx="2" hasCustomPrompt="1"/>
          </p:nvPr>
        </p:nvSpPr>
        <p:spPr>
          <a:xfrm>
            <a:off x="720150"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0" name="Google Shape;860;p122"/>
          <p:cNvSpPr txBox="1">
            <a:spLocks noGrp="1"/>
          </p:cNvSpPr>
          <p:nvPr>
            <p:ph type="subTitle" idx="1"/>
          </p:nvPr>
        </p:nvSpPr>
        <p:spPr>
          <a:xfrm>
            <a:off x="720000"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1" name="Google Shape;861;p122"/>
          <p:cNvSpPr txBox="1">
            <a:spLocks noGrp="1"/>
          </p:cNvSpPr>
          <p:nvPr>
            <p:ph type="subTitle" idx="3"/>
          </p:nvPr>
        </p:nvSpPr>
        <p:spPr>
          <a:xfrm>
            <a:off x="720000"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62" name="Google Shape;862;p122"/>
          <p:cNvSpPr txBox="1">
            <a:spLocks noGrp="1"/>
          </p:cNvSpPr>
          <p:nvPr>
            <p:ph type="title" idx="4" hasCustomPrompt="1"/>
          </p:nvPr>
        </p:nvSpPr>
        <p:spPr>
          <a:xfrm>
            <a:off x="42943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3" name="Google Shape;863;p122"/>
          <p:cNvSpPr txBox="1">
            <a:spLocks noGrp="1"/>
          </p:cNvSpPr>
          <p:nvPr>
            <p:ph type="subTitle" idx="5"/>
          </p:nvPr>
        </p:nvSpPr>
        <p:spPr>
          <a:xfrm>
            <a:off x="42942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4" name="Google Shape;864;p122"/>
          <p:cNvSpPr txBox="1">
            <a:spLocks noGrp="1"/>
          </p:cNvSpPr>
          <p:nvPr>
            <p:ph type="subTitle" idx="6"/>
          </p:nvPr>
        </p:nvSpPr>
        <p:spPr>
          <a:xfrm>
            <a:off x="4294246"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65" name="Google Shape;865;p122"/>
          <p:cNvSpPr txBox="1">
            <a:spLocks noGrp="1"/>
          </p:cNvSpPr>
          <p:nvPr>
            <p:ph type="title" idx="7" hasCustomPrompt="1"/>
          </p:nvPr>
        </p:nvSpPr>
        <p:spPr>
          <a:xfrm>
            <a:off x="25071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6" name="Google Shape;866;p122"/>
          <p:cNvSpPr txBox="1">
            <a:spLocks noGrp="1"/>
          </p:cNvSpPr>
          <p:nvPr>
            <p:ph type="subTitle" idx="8"/>
          </p:nvPr>
        </p:nvSpPr>
        <p:spPr>
          <a:xfrm>
            <a:off x="25070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7" name="Google Shape;867;p122"/>
          <p:cNvSpPr txBox="1">
            <a:spLocks noGrp="1"/>
          </p:cNvSpPr>
          <p:nvPr>
            <p:ph type="subTitle" idx="9"/>
          </p:nvPr>
        </p:nvSpPr>
        <p:spPr>
          <a:xfrm>
            <a:off x="2507042"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68" name="Google Shape;868;p122"/>
          <p:cNvSpPr txBox="1">
            <a:spLocks noGrp="1"/>
          </p:cNvSpPr>
          <p:nvPr>
            <p:ph type="title" idx="13" hasCustomPrompt="1"/>
          </p:nvPr>
        </p:nvSpPr>
        <p:spPr>
          <a:xfrm>
            <a:off x="720150"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9" name="Google Shape;869;p122"/>
          <p:cNvSpPr txBox="1">
            <a:spLocks noGrp="1"/>
          </p:cNvSpPr>
          <p:nvPr>
            <p:ph type="subTitle" idx="14"/>
          </p:nvPr>
        </p:nvSpPr>
        <p:spPr>
          <a:xfrm>
            <a:off x="720000"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0" name="Google Shape;870;p122"/>
          <p:cNvSpPr txBox="1">
            <a:spLocks noGrp="1"/>
          </p:cNvSpPr>
          <p:nvPr>
            <p:ph type="subTitle" idx="15"/>
          </p:nvPr>
        </p:nvSpPr>
        <p:spPr>
          <a:xfrm>
            <a:off x="720000"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1" name="Google Shape;871;p122"/>
          <p:cNvSpPr txBox="1">
            <a:spLocks noGrp="1"/>
          </p:cNvSpPr>
          <p:nvPr>
            <p:ph type="title" idx="16" hasCustomPrompt="1"/>
          </p:nvPr>
        </p:nvSpPr>
        <p:spPr>
          <a:xfrm>
            <a:off x="2507188"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72" name="Google Shape;872;p122"/>
          <p:cNvSpPr txBox="1">
            <a:spLocks noGrp="1"/>
          </p:cNvSpPr>
          <p:nvPr>
            <p:ph type="subTitle" idx="17"/>
          </p:nvPr>
        </p:nvSpPr>
        <p:spPr>
          <a:xfrm>
            <a:off x="2507038"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3" name="Google Shape;873;p122"/>
          <p:cNvSpPr txBox="1">
            <a:spLocks noGrp="1"/>
          </p:cNvSpPr>
          <p:nvPr>
            <p:ph type="subTitle" idx="18"/>
          </p:nvPr>
        </p:nvSpPr>
        <p:spPr>
          <a:xfrm>
            <a:off x="2507044"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509152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874"/>
        <p:cNvGrpSpPr/>
        <p:nvPr/>
      </p:nvGrpSpPr>
      <p:grpSpPr>
        <a:xfrm>
          <a:off x="0" y="0"/>
          <a:ext cx="0" cy="0"/>
          <a:chOff x="0" y="0"/>
          <a:chExt cx="0" cy="0"/>
        </a:xfrm>
      </p:grpSpPr>
      <p:sp>
        <p:nvSpPr>
          <p:cNvPr id="875" name="Google Shape;875;p123"/>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76" name="Google Shape;876;p123"/>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77" name="Google Shape;877;p123"/>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8" name="Google Shape;878;p123"/>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23"/>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6340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880"/>
        <p:cNvGrpSpPr/>
        <p:nvPr/>
      </p:nvGrpSpPr>
      <p:grpSpPr>
        <a:xfrm>
          <a:off x="0" y="0"/>
          <a:ext cx="0" cy="0"/>
          <a:chOff x="0" y="0"/>
          <a:chExt cx="0" cy="0"/>
        </a:xfrm>
      </p:grpSpPr>
      <p:sp>
        <p:nvSpPr>
          <p:cNvPr id="881" name="Google Shape;881;p124"/>
          <p:cNvSpPr txBox="1">
            <a:spLocks noGrp="1"/>
          </p:cNvSpPr>
          <p:nvPr>
            <p:ph type="title"/>
          </p:nvPr>
        </p:nvSpPr>
        <p:spPr>
          <a:xfrm>
            <a:off x="2924493" y="2532916"/>
            <a:ext cx="3993600" cy="6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882" name="Google Shape;882;p124"/>
          <p:cNvSpPr txBox="1">
            <a:spLocks noGrp="1"/>
          </p:cNvSpPr>
          <p:nvPr>
            <p:ph type="title" idx="2" hasCustomPrompt="1"/>
          </p:nvPr>
        </p:nvSpPr>
        <p:spPr>
          <a:xfrm>
            <a:off x="2927325" y="1534338"/>
            <a:ext cx="3993600" cy="958800"/>
          </a:xfrm>
          <a:prstGeom prst="rect">
            <a:avLst/>
          </a:prstGeom>
        </p:spPr>
        <p:txBody>
          <a:bodyPr spcFirstLastPara="1" wrap="square" lIns="91425" tIns="91425" rIns="91425" bIns="91425" anchor="t" anchorCtr="0">
            <a:noAutofit/>
          </a:bodyPr>
          <a:lstStyle>
            <a:lvl1pPr marL="0" marR="0" lvl="0" indent="0" algn="r" rtl="0">
              <a:lnSpc>
                <a:spcPct val="100000"/>
              </a:lnSpc>
              <a:spcBef>
                <a:spcPts val="0"/>
              </a:spcBef>
              <a:spcAft>
                <a:spcPts val="0"/>
              </a:spcAft>
              <a:buSzPts val="2500"/>
              <a:buNone/>
              <a:defRPr sz="71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883" name="Google Shape;883;p124"/>
          <p:cNvSpPr txBox="1">
            <a:spLocks noGrp="1"/>
          </p:cNvSpPr>
          <p:nvPr>
            <p:ph type="subTitle" idx="1"/>
          </p:nvPr>
        </p:nvSpPr>
        <p:spPr>
          <a:xfrm>
            <a:off x="2924375" y="3317562"/>
            <a:ext cx="3993600" cy="29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4" name="Google Shape;884;p124"/>
          <p:cNvSpPr/>
          <p:nvPr/>
        </p:nvSpPr>
        <p:spPr>
          <a:xfrm rot="5400000" flipH="1">
            <a:off x="-388504" y="388398"/>
            <a:ext cx="3905458" cy="3128449"/>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24"/>
          <p:cNvSpPr/>
          <p:nvPr/>
        </p:nvSpPr>
        <p:spPr>
          <a:xfrm rot="-5400000" flipH="1">
            <a:off x="5005889" y="1005385"/>
            <a:ext cx="3954231" cy="4321961"/>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0609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886"/>
        <p:cNvGrpSpPr/>
        <p:nvPr/>
      </p:nvGrpSpPr>
      <p:grpSpPr>
        <a:xfrm>
          <a:off x="0" y="0"/>
          <a:ext cx="0" cy="0"/>
          <a:chOff x="0" y="0"/>
          <a:chExt cx="0" cy="0"/>
        </a:xfrm>
      </p:grpSpPr>
      <p:sp>
        <p:nvSpPr>
          <p:cNvPr id="887" name="Google Shape;887;p125"/>
          <p:cNvSpPr/>
          <p:nvPr/>
        </p:nvSpPr>
        <p:spPr>
          <a:xfrm>
            <a:off x="-71150" y="1614625"/>
            <a:ext cx="9286200" cy="4791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2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89" name="Google Shape;889;p125"/>
          <p:cNvSpPr txBox="1">
            <a:spLocks noGrp="1"/>
          </p:cNvSpPr>
          <p:nvPr>
            <p:ph type="subTitle" idx="1"/>
          </p:nvPr>
        </p:nvSpPr>
        <p:spPr>
          <a:xfrm>
            <a:off x="791238"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0" name="Google Shape;890;p125"/>
          <p:cNvSpPr txBox="1">
            <a:spLocks noGrp="1"/>
          </p:cNvSpPr>
          <p:nvPr>
            <p:ph type="subTitle" idx="2"/>
          </p:nvPr>
        </p:nvSpPr>
        <p:spPr>
          <a:xfrm>
            <a:off x="79130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91" name="Google Shape;891;p125"/>
          <p:cNvSpPr txBox="1">
            <a:spLocks noGrp="1"/>
          </p:cNvSpPr>
          <p:nvPr>
            <p:ph type="subTitle" idx="3"/>
          </p:nvPr>
        </p:nvSpPr>
        <p:spPr>
          <a:xfrm>
            <a:off x="3395550"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2" name="Google Shape;892;p125"/>
          <p:cNvSpPr txBox="1">
            <a:spLocks noGrp="1"/>
          </p:cNvSpPr>
          <p:nvPr>
            <p:ph type="subTitle" idx="4"/>
          </p:nvPr>
        </p:nvSpPr>
        <p:spPr>
          <a:xfrm>
            <a:off x="339555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93" name="Google Shape;893;p125"/>
          <p:cNvSpPr txBox="1">
            <a:spLocks noGrp="1"/>
          </p:cNvSpPr>
          <p:nvPr>
            <p:ph type="subTitle" idx="5"/>
          </p:nvPr>
        </p:nvSpPr>
        <p:spPr>
          <a:xfrm>
            <a:off x="5999863"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4" name="Google Shape;894;p125"/>
          <p:cNvSpPr txBox="1">
            <a:spLocks noGrp="1"/>
          </p:cNvSpPr>
          <p:nvPr>
            <p:ph type="subTitle" idx="6"/>
          </p:nvPr>
        </p:nvSpPr>
        <p:spPr>
          <a:xfrm>
            <a:off x="5999878"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943131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95"/>
        <p:cNvGrpSpPr/>
        <p:nvPr/>
      </p:nvGrpSpPr>
      <p:grpSpPr>
        <a:xfrm>
          <a:off x="0" y="0"/>
          <a:ext cx="0" cy="0"/>
          <a:chOff x="0" y="0"/>
          <a:chExt cx="0" cy="0"/>
        </a:xfrm>
      </p:grpSpPr>
      <p:sp>
        <p:nvSpPr>
          <p:cNvPr id="896" name="Google Shape;896;p12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7" name="Google Shape;897;p126"/>
          <p:cNvSpPr txBox="1">
            <a:spLocks noGrp="1"/>
          </p:cNvSpPr>
          <p:nvPr>
            <p:ph type="subTitle" idx="1"/>
          </p:nvPr>
        </p:nvSpPr>
        <p:spPr>
          <a:xfrm>
            <a:off x="2765325" y="1424050"/>
            <a:ext cx="23286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Pompiere"/>
              <a:buChar char="❏"/>
              <a:defRPr sz="2000">
                <a:latin typeface="Pompiere"/>
                <a:ea typeface="Pompiere"/>
                <a:cs typeface="Pompiere"/>
                <a:sym typeface="Pompiere"/>
              </a:defRPr>
            </a:lvl1pPr>
            <a:lvl2pPr lvl="1" algn="ctr" rtl="0">
              <a:lnSpc>
                <a:spcPct val="100000"/>
              </a:lnSpc>
              <a:spcBef>
                <a:spcPts val="0"/>
              </a:spcBef>
              <a:spcAft>
                <a:spcPts val="0"/>
              </a:spcAft>
              <a:buSzPts val="2100"/>
              <a:buChar char="❏"/>
              <a:defRPr sz="2100"/>
            </a:lvl2pPr>
            <a:lvl3pPr lvl="2" algn="ctr" rtl="0">
              <a:lnSpc>
                <a:spcPct val="100000"/>
              </a:lnSpc>
              <a:spcBef>
                <a:spcPts val="0"/>
              </a:spcBef>
              <a:spcAft>
                <a:spcPts val="0"/>
              </a:spcAft>
              <a:buSzPts val="2100"/>
              <a:buChar char="❏"/>
              <a:defRPr sz="2100"/>
            </a:lvl3pPr>
            <a:lvl4pPr lvl="3" algn="ctr" rtl="0">
              <a:lnSpc>
                <a:spcPct val="100000"/>
              </a:lnSpc>
              <a:spcBef>
                <a:spcPts val="0"/>
              </a:spcBef>
              <a:spcAft>
                <a:spcPts val="0"/>
              </a:spcAft>
              <a:buSzPts val="2100"/>
              <a:buChar char="❏"/>
              <a:defRPr sz="2100"/>
            </a:lvl4pPr>
            <a:lvl5pPr lvl="4" algn="ctr" rtl="0">
              <a:lnSpc>
                <a:spcPct val="100000"/>
              </a:lnSpc>
              <a:spcBef>
                <a:spcPts val="0"/>
              </a:spcBef>
              <a:spcAft>
                <a:spcPts val="0"/>
              </a:spcAft>
              <a:buSzPts val="2100"/>
              <a:buChar char="❏"/>
              <a:defRPr sz="2100"/>
            </a:lvl5pPr>
            <a:lvl6pPr lvl="5" algn="ctr" rtl="0">
              <a:lnSpc>
                <a:spcPct val="100000"/>
              </a:lnSpc>
              <a:spcBef>
                <a:spcPts val="0"/>
              </a:spcBef>
              <a:spcAft>
                <a:spcPts val="0"/>
              </a:spcAft>
              <a:buSzPts val="2100"/>
              <a:buChar char="❏"/>
              <a:defRPr sz="2100"/>
            </a:lvl6pPr>
            <a:lvl7pPr lvl="6" algn="ctr" rtl="0">
              <a:lnSpc>
                <a:spcPct val="100000"/>
              </a:lnSpc>
              <a:spcBef>
                <a:spcPts val="0"/>
              </a:spcBef>
              <a:spcAft>
                <a:spcPts val="0"/>
              </a:spcAft>
              <a:buSzPts val="2100"/>
              <a:buChar char="❏"/>
              <a:defRPr sz="2100"/>
            </a:lvl7pPr>
            <a:lvl8pPr lvl="7" algn="ctr" rtl="0">
              <a:lnSpc>
                <a:spcPct val="100000"/>
              </a:lnSpc>
              <a:spcBef>
                <a:spcPts val="0"/>
              </a:spcBef>
              <a:spcAft>
                <a:spcPts val="0"/>
              </a:spcAft>
              <a:buSzPts val="2100"/>
              <a:buChar char="❏"/>
              <a:defRPr sz="2100"/>
            </a:lvl8pPr>
            <a:lvl9pPr lvl="8" algn="ctr" rtl="0">
              <a:lnSpc>
                <a:spcPct val="100000"/>
              </a:lnSpc>
              <a:spcBef>
                <a:spcPts val="0"/>
              </a:spcBef>
              <a:spcAft>
                <a:spcPts val="0"/>
              </a:spcAft>
              <a:buSzPts val="2100"/>
              <a:buChar char="❏"/>
              <a:defRPr sz="2100"/>
            </a:lvl9pPr>
          </a:lstStyle>
          <a:p>
            <a:endParaRPr/>
          </a:p>
        </p:txBody>
      </p:sp>
      <p:sp>
        <p:nvSpPr>
          <p:cNvPr id="898" name="Google Shape;898;p126"/>
          <p:cNvSpPr txBox="1">
            <a:spLocks noGrp="1"/>
          </p:cNvSpPr>
          <p:nvPr>
            <p:ph type="subTitle" idx="2"/>
          </p:nvPr>
        </p:nvSpPr>
        <p:spPr>
          <a:xfrm>
            <a:off x="5595175" y="142405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9" name="Google Shape;899;p126"/>
          <p:cNvSpPr txBox="1">
            <a:spLocks noGrp="1"/>
          </p:cNvSpPr>
          <p:nvPr>
            <p:ph type="subTitle" idx="3"/>
          </p:nvPr>
        </p:nvSpPr>
        <p:spPr>
          <a:xfrm>
            <a:off x="5595300" y="178195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00" name="Google Shape;900;p126"/>
          <p:cNvSpPr txBox="1">
            <a:spLocks noGrp="1"/>
          </p:cNvSpPr>
          <p:nvPr>
            <p:ph type="subTitle" idx="4"/>
          </p:nvPr>
        </p:nvSpPr>
        <p:spPr>
          <a:xfrm>
            <a:off x="5595175" y="2548175"/>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1" name="Google Shape;901;p126"/>
          <p:cNvSpPr txBox="1">
            <a:spLocks noGrp="1"/>
          </p:cNvSpPr>
          <p:nvPr>
            <p:ph type="subTitle" idx="5"/>
          </p:nvPr>
        </p:nvSpPr>
        <p:spPr>
          <a:xfrm>
            <a:off x="5595300" y="2906075"/>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02" name="Google Shape;902;p126"/>
          <p:cNvSpPr txBox="1">
            <a:spLocks noGrp="1"/>
          </p:cNvSpPr>
          <p:nvPr>
            <p:ph type="subTitle" idx="6"/>
          </p:nvPr>
        </p:nvSpPr>
        <p:spPr>
          <a:xfrm>
            <a:off x="5595175" y="367230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3" name="Google Shape;903;p126"/>
          <p:cNvSpPr txBox="1">
            <a:spLocks noGrp="1"/>
          </p:cNvSpPr>
          <p:nvPr>
            <p:ph type="subTitle" idx="7"/>
          </p:nvPr>
        </p:nvSpPr>
        <p:spPr>
          <a:xfrm>
            <a:off x="5595300" y="403020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04" name="Google Shape;904;p126"/>
          <p:cNvSpPr/>
          <p:nvPr/>
        </p:nvSpPr>
        <p:spPr>
          <a:xfrm>
            <a:off x="233" y="2757361"/>
            <a:ext cx="3507616" cy="2385738"/>
          </a:xfrm>
          <a:custGeom>
            <a:avLst/>
            <a:gdLst/>
            <a:ahLst/>
            <a:cxnLst/>
            <a:rect l="l" t="t" r="r" b="b"/>
            <a:pathLst>
              <a:path w="109442" h="74438" extrusionOk="0">
                <a:moveTo>
                  <a:pt x="0" y="6768"/>
                </a:moveTo>
                <a:cubicBezTo>
                  <a:pt x="0" y="6768"/>
                  <a:pt x="11362" y="1"/>
                  <a:pt x="18430" y="12415"/>
                </a:cubicBezTo>
                <a:cubicBezTo>
                  <a:pt x="31512" y="35389"/>
                  <a:pt x="54604" y="30761"/>
                  <a:pt x="73000" y="33301"/>
                </a:cubicBezTo>
                <a:cubicBezTo>
                  <a:pt x="82106" y="34554"/>
                  <a:pt x="95857" y="41655"/>
                  <a:pt x="100736" y="53551"/>
                </a:cubicBezTo>
                <a:cubicBezTo>
                  <a:pt x="102858" y="58714"/>
                  <a:pt x="109441" y="74337"/>
                  <a:pt x="109441" y="74337"/>
                </a:cubicBezTo>
                <a:lnTo>
                  <a:pt x="0" y="74437"/>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26"/>
          <p:cNvSpPr/>
          <p:nvPr/>
        </p:nvSpPr>
        <p:spPr>
          <a:xfrm>
            <a:off x="7845432" y="-1022"/>
            <a:ext cx="1298634" cy="4143777"/>
          </a:xfrm>
          <a:custGeom>
            <a:avLst/>
            <a:gdLst/>
            <a:ahLst/>
            <a:cxnLst/>
            <a:rect l="l" t="t" r="r" b="b"/>
            <a:pathLst>
              <a:path w="40519" h="129291" extrusionOk="0">
                <a:moveTo>
                  <a:pt x="6484" y="0"/>
                </a:moveTo>
                <a:cubicBezTo>
                  <a:pt x="6484" y="0"/>
                  <a:pt x="1" y="14202"/>
                  <a:pt x="14420" y="37811"/>
                </a:cubicBezTo>
                <a:cubicBezTo>
                  <a:pt x="28823" y="61404"/>
                  <a:pt x="19215" y="82289"/>
                  <a:pt x="19215" y="82289"/>
                </a:cubicBezTo>
                <a:cubicBezTo>
                  <a:pt x="19215" y="82289"/>
                  <a:pt x="5013" y="115506"/>
                  <a:pt x="40519" y="129291"/>
                </a:cubicBezTo>
                <a:lnTo>
                  <a:pt x="40519" y="0"/>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7427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906"/>
        <p:cNvGrpSpPr/>
        <p:nvPr/>
      </p:nvGrpSpPr>
      <p:grpSpPr>
        <a:xfrm>
          <a:off x="0" y="0"/>
          <a:ext cx="0" cy="0"/>
          <a:chOff x="0" y="0"/>
          <a:chExt cx="0" cy="0"/>
        </a:xfrm>
      </p:grpSpPr>
      <p:sp>
        <p:nvSpPr>
          <p:cNvPr id="907" name="Google Shape;907;p127"/>
          <p:cNvSpPr/>
          <p:nvPr/>
        </p:nvSpPr>
        <p:spPr>
          <a:xfrm>
            <a:off x="35" y="124"/>
            <a:ext cx="2446248" cy="1506414"/>
          </a:xfrm>
          <a:custGeom>
            <a:avLst/>
            <a:gdLst/>
            <a:ahLst/>
            <a:cxnLst/>
            <a:rect l="l" t="t" r="r" b="b"/>
            <a:pathLst>
              <a:path w="76326" h="47002" extrusionOk="0">
                <a:moveTo>
                  <a:pt x="0" y="46985"/>
                </a:moveTo>
                <a:cubicBezTo>
                  <a:pt x="5464" y="46834"/>
                  <a:pt x="14737" y="44228"/>
                  <a:pt x="19750" y="29574"/>
                </a:cubicBezTo>
                <a:cubicBezTo>
                  <a:pt x="27168" y="7920"/>
                  <a:pt x="53100" y="14620"/>
                  <a:pt x="53100" y="14620"/>
                </a:cubicBezTo>
                <a:cubicBezTo>
                  <a:pt x="53100" y="14620"/>
                  <a:pt x="76325" y="16057"/>
                  <a:pt x="71997" y="0"/>
                </a:cubicBezTo>
                <a:lnTo>
                  <a:pt x="0" y="0"/>
                </a:lnTo>
                <a:cubicBezTo>
                  <a:pt x="0" y="0"/>
                  <a:pt x="0" y="47001"/>
                  <a:pt x="0" y="46985"/>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27"/>
          <p:cNvSpPr/>
          <p:nvPr/>
        </p:nvSpPr>
        <p:spPr>
          <a:xfrm>
            <a:off x="7618737" y="124"/>
            <a:ext cx="1525163" cy="2402853"/>
          </a:xfrm>
          <a:custGeom>
            <a:avLst/>
            <a:gdLst/>
            <a:ahLst/>
            <a:cxnLst/>
            <a:rect l="l" t="t" r="r" b="b"/>
            <a:pathLst>
              <a:path w="47587" h="74972" extrusionOk="0">
                <a:moveTo>
                  <a:pt x="0" y="0"/>
                </a:moveTo>
                <a:cubicBezTo>
                  <a:pt x="150" y="5364"/>
                  <a:pt x="2790" y="14470"/>
                  <a:pt x="17644" y="19399"/>
                </a:cubicBezTo>
                <a:cubicBezTo>
                  <a:pt x="39583" y="26684"/>
                  <a:pt x="32799" y="52164"/>
                  <a:pt x="32799" y="52164"/>
                </a:cubicBezTo>
                <a:cubicBezTo>
                  <a:pt x="32799" y="52164"/>
                  <a:pt x="31329" y="74971"/>
                  <a:pt x="47586" y="70727"/>
                </a:cubicBezTo>
                <a:lnTo>
                  <a:pt x="47586" y="0"/>
                </a:lnTo>
                <a:cubicBezTo>
                  <a:pt x="47586" y="0"/>
                  <a:pt x="0" y="0"/>
                  <a:pt x="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2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10" name="Google Shape;910;p127"/>
          <p:cNvSpPr txBox="1">
            <a:spLocks noGrp="1"/>
          </p:cNvSpPr>
          <p:nvPr>
            <p:ph type="subTitle" idx="1"/>
          </p:nvPr>
        </p:nvSpPr>
        <p:spPr>
          <a:xfrm>
            <a:off x="3206675"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11" name="Google Shape;911;p127"/>
          <p:cNvSpPr txBox="1">
            <a:spLocks noGrp="1"/>
          </p:cNvSpPr>
          <p:nvPr>
            <p:ph type="subTitle" idx="2"/>
          </p:nvPr>
        </p:nvSpPr>
        <p:spPr>
          <a:xfrm>
            <a:off x="3206675" y="193822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12" name="Google Shape;912;p127"/>
          <p:cNvSpPr txBox="1">
            <a:spLocks noGrp="1"/>
          </p:cNvSpPr>
          <p:nvPr>
            <p:ph type="subTitle" idx="3"/>
          </p:nvPr>
        </p:nvSpPr>
        <p:spPr>
          <a:xfrm>
            <a:off x="5739468"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13" name="Google Shape;913;p127"/>
          <p:cNvSpPr txBox="1">
            <a:spLocks noGrp="1"/>
          </p:cNvSpPr>
          <p:nvPr>
            <p:ph type="subTitle" idx="4"/>
          </p:nvPr>
        </p:nvSpPr>
        <p:spPr>
          <a:xfrm>
            <a:off x="5739475" y="1938300"/>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14" name="Google Shape;914;p127"/>
          <p:cNvSpPr txBox="1">
            <a:spLocks noGrp="1"/>
          </p:cNvSpPr>
          <p:nvPr>
            <p:ph type="subTitle" idx="5"/>
          </p:nvPr>
        </p:nvSpPr>
        <p:spPr>
          <a:xfrm>
            <a:off x="6879087"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15" name="Google Shape;915;p127"/>
          <p:cNvSpPr txBox="1">
            <a:spLocks noGrp="1"/>
          </p:cNvSpPr>
          <p:nvPr>
            <p:ph type="subTitle" idx="6"/>
          </p:nvPr>
        </p:nvSpPr>
        <p:spPr>
          <a:xfrm>
            <a:off x="6879076"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16" name="Google Shape;916;p127"/>
          <p:cNvSpPr txBox="1">
            <a:spLocks noGrp="1"/>
          </p:cNvSpPr>
          <p:nvPr>
            <p:ph type="subTitle" idx="7"/>
          </p:nvPr>
        </p:nvSpPr>
        <p:spPr>
          <a:xfrm>
            <a:off x="4472556"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17" name="Google Shape;917;p127"/>
          <p:cNvSpPr txBox="1">
            <a:spLocks noGrp="1"/>
          </p:cNvSpPr>
          <p:nvPr>
            <p:ph type="subTitle" idx="8"/>
          </p:nvPr>
        </p:nvSpPr>
        <p:spPr>
          <a:xfrm>
            <a:off x="4472552"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18" name="Google Shape;918;p127"/>
          <p:cNvSpPr txBox="1">
            <a:spLocks noGrp="1"/>
          </p:cNvSpPr>
          <p:nvPr>
            <p:ph type="subTitle" idx="9"/>
          </p:nvPr>
        </p:nvSpPr>
        <p:spPr>
          <a:xfrm>
            <a:off x="2067072"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19" name="Google Shape;919;p127"/>
          <p:cNvSpPr txBox="1">
            <a:spLocks noGrp="1"/>
          </p:cNvSpPr>
          <p:nvPr>
            <p:ph type="subTitle" idx="13"/>
          </p:nvPr>
        </p:nvSpPr>
        <p:spPr>
          <a:xfrm>
            <a:off x="2067075"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20" name="Google Shape;920;p127"/>
          <p:cNvSpPr txBox="1">
            <a:spLocks noGrp="1"/>
          </p:cNvSpPr>
          <p:nvPr>
            <p:ph type="title" idx="14" hasCustomPrompt="1"/>
          </p:nvPr>
        </p:nvSpPr>
        <p:spPr>
          <a:xfrm>
            <a:off x="2012325"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921" name="Google Shape;921;p127"/>
          <p:cNvSpPr txBox="1">
            <a:spLocks noGrp="1"/>
          </p:cNvSpPr>
          <p:nvPr>
            <p:ph type="title" idx="15" hasCustomPrompt="1"/>
          </p:nvPr>
        </p:nvSpPr>
        <p:spPr>
          <a:xfrm>
            <a:off x="4545124"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922" name="Google Shape;922;p127"/>
          <p:cNvSpPr txBox="1">
            <a:spLocks noGrp="1"/>
          </p:cNvSpPr>
          <p:nvPr>
            <p:ph type="title" idx="16" hasCustomPrompt="1"/>
          </p:nvPr>
        </p:nvSpPr>
        <p:spPr>
          <a:xfrm>
            <a:off x="5684726"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923" name="Google Shape;923;p127"/>
          <p:cNvSpPr txBox="1">
            <a:spLocks noGrp="1"/>
          </p:cNvSpPr>
          <p:nvPr>
            <p:ph type="title" idx="17" hasCustomPrompt="1"/>
          </p:nvPr>
        </p:nvSpPr>
        <p:spPr>
          <a:xfrm>
            <a:off x="3278200"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924" name="Google Shape;924;p127"/>
          <p:cNvSpPr txBox="1">
            <a:spLocks noGrp="1"/>
          </p:cNvSpPr>
          <p:nvPr>
            <p:ph type="title" idx="18" hasCustomPrompt="1"/>
          </p:nvPr>
        </p:nvSpPr>
        <p:spPr>
          <a:xfrm>
            <a:off x="872625"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Tree>
    <p:extLst>
      <p:ext uri="{BB962C8B-B14F-4D97-AF65-F5344CB8AC3E}">
        <p14:creationId xmlns:p14="http://schemas.microsoft.com/office/powerpoint/2010/main" val="26370640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Five columns 2">
  <p:cSld name="Five columns 2">
    <p:spTree>
      <p:nvGrpSpPr>
        <p:cNvPr id="1" name="Shape 925"/>
        <p:cNvGrpSpPr/>
        <p:nvPr/>
      </p:nvGrpSpPr>
      <p:grpSpPr>
        <a:xfrm>
          <a:off x="0" y="0"/>
          <a:ext cx="0" cy="0"/>
          <a:chOff x="0" y="0"/>
          <a:chExt cx="0" cy="0"/>
        </a:xfrm>
      </p:grpSpPr>
      <p:sp>
        <p:nvSpPr>
          <p:cNvPr id="926" name="Google Shape;926;p12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27" name="Google Shape;927;p128"/>
          <p:cNvSpPr txBox="1">
            <a:spLocks noGrp="1"/>
          </p:cNvSpPr>
          <p:nvPr>
            <p:ph type="subTitle" idx="1"/>
          </p:nvPr>
        </p:nvSpPr>
        <p:spPr>
          <a:xfrm>
            <a:off x="384015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28" name="Google Shape;928;p128"/>
          <p:cNvSpPr txBox="1">
            <a:spLocks noGrp="1"/>
          </p:cNvSpPr>
          <p:nvPr>
            <p:ph type="title" idx="2" hasCustomPrompt="1"/>
          </p:nvPr>
        </p:nvSpPr>
        <p:spPr>
          <a:xfrm>
            <a:off x="384015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9" name="Google Shape;929;p128"/>
          <p:cNvSpPr txBox="1">
            <a:spLocks noGrp="1"/>
          </p:cNvSpPr>
          <p:nvPr>
            <p:ph type="subTitle" idx="3"/>
          </p:nvPr>
        </p:nvSpPr>
        <p:spPr>
          <a:xfrm>
            <a:off x="3839925"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30" name="Google Shape;930;p128"/>
          <p:cNvSpPr txBox="1">
            <a:spLocks noGrp="1"/>
          </p:cNvSpPr>
          <p:nvPr>
            <p:ph type="subTitle" idx="4"/>
          </p:nvPr>
        </p:nvSpPr>
        <p:spPr>
          <a:xfrm>
            <a:off x="696000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1" name="Google Shape;931;p128"/>
          <p:cNvSpPr txBox="1">
            <a:spLocks noGrp="1"/>
          </p:cNvSpPr>
          <p:nvPr>
            <p:ph type="title" idx="5" hasCustomPrompt="1"/>
          </p:nvPr>
        </p:nvSpPr>
        <p:spPr>
          <a:xfrm>
            <a:off x="696000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32" name="Google Shape;932;p128"/>
          <p:cNvSpPr txBox="1">
            <a:spLocks noGrp="1"/>
          </p:cNvSpPr>
          <p:nvPr>
            <p:ph type="subTitle" idx="6"/>
          </p:nvPr>
        </p:nvSpPr>
        <p:spPr>
          <a:xfrm>
            <a:off x="696000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33" name="Google Shape;933;p128"/>
          <p:cNvSpPr txBox="1">
            <a:spLocks noGrp="1"/>
          </p:cNvSpPr>
          <p:nvPr>
            <p:ph type="subTitle" idx="7"/>
          </p:nvPr>
        </p:nvSpPr>
        <p:spPr>
          <a:xfrm>
            <a:off x="5400075"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4" name="Google Shape;934;p128"/>
          <p:cNvSpPr txBox="1">
            <a:spLocks noGrp="1"/>
          </p:cNvSpPr>
          <p:nvPr>
            <p:ph type="title" idx="8" hasCustomPrompt="1"/>
          </p:nvPr>
        </p:nvSpPr>
        <p:spPr>
          <a:xfrm>
            <a:off x="5400075"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35" name="Google Shape;935;p128"/>
          <p:cNvSpPr txBox="1">
            <a:spLocks noGrp="1"/>
          </p:cNvSpPr>
          <p:nvPr>
            <p:ph type="subTitle" idx="9"/>
          </p:nvPr>
        </p:nvSpPr>
        <p:spPr>
          <a:xfrm>
            <a:off x="5399963"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36" name="Google Shape;936;p128"/>
          <p:cNvSpPr txBox="1">
            <a:spLocks noGrp="1"/>
          </p:cNvSpPr>
          <p:nvPr>
            <p:ph type="subTitle" idx="13"/>
          </p:nvPr>
        </p:nvSpPr>
        <p:spPr>
          <a:xfrm>
            <a:off x="2279925"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7" name="Google Shape;937;p128"/>
          <p:cNvSpPr txBox="1">
            <a:spLocks noGrp="1"/>
          </p:cNvSpPr>
          <p:nvPr>
            <p:ph type="title" idx="14" hasCustomPrompt="1"/>
          </p:nvPr>
        </p:nvSpPr>
        <p:spPr>
          <a:xfrm>
            <a:off x="2279925"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38" name="Google Shape;938;p128"/>
          <p:cNvSpPr txBox="1">
            <a:spLocks noGrp="1"/>
          </p:cNvSpPr>
          <p:nvPr>
            <p:ph type="subTitle" idx="15"/>
          </p:nvPr>
        </p:nvSpPr>
        <p:spPr>
          <a:xfrm>
            <a:off x="2279888"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39" name="Google Shape;939;p128"/>
          <p:cNvSpPr txBox="1">
            <a:spLocks noGrp="1"/>
          </p:cNvSpPr>
          <p:nvPr>
            <p:ph type="subTitle" idx="16"/>
          </p:nvPr>
        </p:nvSpPr>
        <p:spPr>
          <a:xfrm>
            <a:off x="719700"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40" name="Google Shape;940;p128"/>
          <p:cNvSpPr txBox="1">
            <a:spLocks noGrp="1"/>
          </p:cNvSpPr>
          <p:nvPr>
            <p:ph type="title" idx="17" hasCustomPrompt="1"/>
          </p:nvPr>
        </p:nvSpPr>
        <p:spPr>
          <a:xfrm>
            <a:off x="719700"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41" name="Google Shape;941;p128"/>
          <p:cNvSpPr txBox="1">
            <a:spLocks noGrp="1"/>
          </p:cNvSpPr>
          <p:nvPr>
            <p:ph type="subTitle" idx="18"/>
          </p:nvPr>
        </p:nvSpPr>
        <p:spPr>
          <a:xfrm>
            <a:off x="71985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764938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orang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175696"/>
            <a:ext cx="6986342" cy="1653944"/>
          </a:xfrm>
        </p:spPr>
        <p:txBody>
          <a:bodyPr>
            <a:noAutofit/>
          </a:bodyPr>
          <a:lstStyle>
            <a:lvl1pPr>
              <a:defRPr sz="405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pic>
        <p:nvPicPr>
          <p:cNvPr id="6" name="Afbeelding 3" descr="UM40_RGB_B_diap.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79809"/>
            <a:ext cx="2106108" cy="511336"/>
          </a:xfrm>
          <a:prstGeom prst="rect">
            <a:avLst/>
          </a:prstGeom>
        </p:spPr>
      </p:pic>
    </p:spTree>
    <p:extLst>
      <p:ext uri="{BB962C8B-B14F-4D97-AF65-F5344CB8AC3E}">
        <p14:creationId xmlns:p14="http://schemas.microsoft.com/office/powerpoint/2010/main" val="21244561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942"/>
        <p:cNvGrpSpPr/>
        <p:nvPr/>
      </p:nvGrpSpPr>
      <p:grpSpPr>
        <a:xfrm>
          <a:off x="0" y="0"/>
          <a:ext cx="0" cy="0"/>
          <a:chOff x="0" y="0"/>
          <a:chExt cx="0" cy="0"/>
        </a:xfrm>
      </p:grpSpPr>
      <p:sp>
        <p:nvSpPr>
          <p:cNvPr id="943" name="Google Shape;943;p129"/>
          <p:cNvSpPr txBox="1">
            <a:spLocks noGrp="1"/>
          </p:cNvSpPr>
          <p:nvPr>
            <p:ph type="title"/>
          </p:nvPr>
        </p:nvSpPr>
        <p:spPr>
          <a:xfrm>
            <a:off x="5443200" y="1767600"/>
            <a:ext cx="2980800" cy="81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4" name="Google Shape;944;p129"/>
          <p:cNvSpPr txBox="1">
            <a:spLocks noGrp="1"/>
          </p:cNvSpPr>
          <p:nvPr>
            <p:ph type="subTitle" idx="1"/>
          </p:nvPr>
        </p:nvSpPr>
        <p:spPr>
          <a:xfrm>
            <a:off x="5443050" y="2571750"/>
            <a:ext cx="2980800" cy="2029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lnSpc>
                <a:spcPct val="100000"/>
              </a:lnSpc>
              <a:spcBef>
                <a:spcPts val="160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5" name="Google Shape;945;p129"/>
          <p:cNvSpPr/>
          <p:nvPr/>
        </p:nvSpPr>
        <p:spPr>
          <a:xfrm>
            <a:off x="0" y="613131"/>
            <a:ext cx="4867800" cy="4539000"/>
          </a:xfrm>
          <a:custGeom>
            <a:avLst/>
            <a:gdLst/>
            <a:ahLst/>
            <a:cxnLst/>
            <a:rect l="l" t="t" r="r" b="b"/>
            <a:pathLst>
              <a:path w="194712" h="181560" extrusionOk="0">
                <a:moveTo>
                  <a:pt x="106727" y="133"/>
                </a:moveTo>
                <a:cubicBezTo>
                  <a:pt x="126954" y="1419"/>
                  <a:pt x="145341" y="13241"/>
                  <a:pt x="158826" y="28390"/>
                </a:cubicBezTo>
                <a:cubicBezTo>
                  <a:pt x="164814" y="35110"/>
                  <a:pt x="170004" y="42518"/>
                  <a:pt x="174706" y="50214"/>
                </a:cubicBezTo>
                <a:cubicBezTo>
                  <a:pt x="184665" y="66538"/>
                  <a:pt x="191584" y="81287"/>
                  <a:pt x="193314" y="100450"/>
                </a:cubicBezTo>
                <a:cubicBezTo>
                  <a:pt x="194712" y="116109"/>
                  <a:pt x="192871" y="131922"/>
                  <a:pt x="188235" y="146916"/>
                </a:cubicBezTo>
                <a:cubicBezTo>
                  <a:pt x="184842" y="157894"/>
                  <a:pt x="180051" y="168407"/>
                  <a:pt x="173974" y="178188"/>
                </a:cubicBezTo>
                <a:cubicBezTo>
                  <a:pt x="173708" y="178610"/>
                  <a:pt x="172111" y="181427"/>
                  <a:pt x="172111" y="181427"/>
                </a:cubicBezTo>
                <a:lnTo>
                  <a:pt x="0" y="181560"/>
                </a:lnTo>
                <a:lnTo>
                  <a:pt x="155" y="27635"/>
                </a:lnTo>
                <a:cubicBezTo>
                  <a:pt x="155" y="27635"/>
                  <a:pt x="14394" y="23266"/>
                  <a:pt x="21580" y="21115"/>
                </a:cubicBezTo>
                <a:cubicBezTo>
                  <a:pt x="35820" y="16878"/>
                  <a:pt x="50103" y="12465"/>
                  <a:pt x="64298" y="7962"/>
                </a:cubicBezTo>
                <a:cubicBezTo>
                  <a:pt x="76851" y="4014"/>
                  <a:pt x="89715" y="0"/>
                  <a:pt x="102801" y="0"/>
                </a:cubicBezTo>
                <a:cubicBezTo>
                  <a:pt x="104109" y="0"/>
                  <a:pt x="105418" y="44"/>
                  <a:pt x="106727" y="133"/>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729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946"/>
        <p:cNvGrpSpPr/>
        <p:nvPr/>
      </p:nvGrpSpPr>
      <p:grpSpPr>
        <a:xfrm>
          <a:off x="0" y="0"/>
          <a:ext cx="0" cy="0"/>
          <a:chOff x="0" y="0"/>
          <a:chExt cx="0" cy="0"/>
        </a:xfrm>
      </p:grpSpPr>
      <p:sp>
        <p:nvSpPr>
          <p:cNvPr id="947" name="Google Shape;947;p13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48" name="Google Shape;948;p130"/>
          <p:cNvSpPr txBox="1">
            <a:spLocks noGrp="1"/>
          </p:cNvSpPr>
          <p:nvPr>
            <p:ph type="subTitle" idx="1"/>
          </p:nvPr>
        </p:nvSpPr>
        <p:spPr>
          <a:xfrm>
            <a:off x="3480325" y="15793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49" name="Google Shape;949;p130"/>
          <p:cNvSpPr txBox="1">
            <a:spLocks noGrp="1"/>
          </p:cNvSpPr>
          <p:nvPr>
            <p:ph type="subTitle" idx="2"/>
          </p:nvPr>
        </p:nvSpPr>
        <p:spPr>
          <a:xfrm>
            <a:off x="6469550" y="157622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50" name="Google Shape;950;p130"/>
          <p:cNvSpPr/>
          <p:nvPr/>
        </p:nvSpPr>
        <p:spPr>
          <a:xfrm>
            <a:off x="950" y="2188625"/>
            <a:ext cx="2984702"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0"/>
          <p:cNvSpPr txBox="1">
            <a:spLocks noGrp="1"/>
          </p:cNvSpPr>
          <p:nvPr>
            <p:ph type="subTitle" idx="3"/>
          </p:nvPr>
        </p:nvSpPr>
        <p:spPr>
          <a:xfrm>
            <a:off x="3480325" y="2629959"/>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52" name="Google Shape;952;p130"/>
          <p:cNvSpPr txBox="1">
            <a:spLocks noGrp="1"/>
          </p:cNvSpPr>
          <p:nvPr>
            <p:ph type="subTitle" idx="4"/>
          </p:nvPr>
        </p:nvSpPr>
        <p:spPr>
          <a:xfrm>
            <a:off x="6469550" y="2631538"/>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53" name="Google Shape;953;p130"/>
          <p:cNvSpPr txBox="1">
            <a:spLocks noGrp="1"/>
          </p:cNvSpPr>
          <p:nvPr>
            <p:ph type="subTitle" idx="5"/>
          </p:nvPr>
        </p:nvSpPr>
        <p:spPr>
          <a:xfrm>
            <a:off x="3480325" y="36884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54" name="Google Shape;954;p130"/>
          <p:cNvSpPr txBox="1">
            <a:spLocks noGrp="1"/>
          </p:cNvSpPr>
          <p:nvPr>
            <p:ph type="subTitle" idx="6"/>
          </p:nvPr>
        </p:nvSpPr>
        <p:spPr>
          <a:xfrm>
            <a:off x="6469550" y="368847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4092253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955"/>
        <p:cNvGrpSpPr/>
        <p:nvPr/>
      </p:nvGrpSpPr>
      <p:grpSpPr>
        <a:xfrm>
          <a:off x="0" y="0"/>
          <a:ext cx="0" cy="0"/>
          <a:chOff x="0" y="0"/>
          <a:chExt cx="0" cy="0"/>
        </a:xfrm>
      </p:grpSpPr>
      <p:sp>
        <p:nvSpPr>
          <p:cNvPr id="956" name="Google Shape;956;p131"/>
          <p:cNvSpPr/>
          <p:nvPr/>
        </p:nvSpPr>
        <p:spPr>
          <a:xfrm>
            <a:off x="-848" y="1674182"/>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1"/>
          <p:cNvSpPr/>
          <p:nvPr/>
        </p:nvSpPr>
        <p:spPr>
          <a:xfrm>
            <a:off x="-848" y="255099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1"/>
          <p:cNvSpPr/>
          <p:nvPr/>
        </p:nvSpPr>
        <p:spPr>
          <a:xfrm>
            <a:off x="-848" y="342764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60" name="Google Shape;960;p131"/>
          <p:cNvSpPr txBox="1">
            <a:spLocks noGrp="1"/>
          </p:cNvSpPr>
          <p:nvPr>
            <p:ph type="title" idx="2" hasCustomPrompt="1"/>
          </p:nvPr>
        </p:nvSpPr>
        <p:spPr>
          <a:xfrm>
            <a:off x="3831300" y="1674300"/>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61" name="Google Shape;961;p131"/>
          <p:cNvSpPr txBox="1">
            <a:spLocks noGrp="1"/>
          </p:cNvSpPr>
          <p:nvPr>
            <p:ph type="subTitle" idx="1"/>
          </p:nvPr>
        </p:nvSpPr>
        <p:spPr>
          <a:xfrm>
            <a:off x="5443200" y="1674150"/>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62" name="Google Shape;962;p131"/>
          <p:cNvSpPr txBox="1">
            <a:spLocks noGrp="1"/>
          </p:cNvSpPr>
          <p:nvPr>
            <p:ph type="title" idx="3" hasCustomPrompt="1"/>
          </p:nvPr>
        </p:nvSpPr>
        <p:spPr>
          <a:xfrm>
            <a:off x="3831300" y="255097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63" name="Google Shape;963;p131"/>
          <p:cNvSpPr txBox="1">
            <a:spLocks noGrp="1"/>
          </p:cNvSpPr>
          <p:nvPr>
            <p:ph type="subTitle" idx="4"/>
          </p:nvPr>
        </p:nvSpPr>
        <p:spPr>
          <a:xfrm>
            <a:off x="5443200" y="255082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64" name="Google Shape;964;p131"/>
          <p:cNvSpPr txBox="1">
            <a:spLocks noGrp="1"/>
          </p:cNvSpPr>
          <p:nvPr>
            <p:ph type="title" idx="5" hasCustomPrompt="1"/>
          </p:nvPr>
        </p:nvSpPr>
        <p:spPr>
          <a:xfrm>
            <a:off x="3831300" y="342782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65" name="Google Shape;965;p131"/>
          <p:cNvSpPr txBox="1">
            <a:spLocks noGrp="1"/>
          </p:cNvSpPr>
          <p:nvPr>
            <p:ph type="subTitle" idx="6"/>
          </p:nvPr>
        </p:nvSpPr>
        <p:spPr>
          <a:xfrm>
            <a:off x="5443200" y="342767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7127548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966"/>
        <p:cNvGrpSpPr/>
        <p:nvPr/>
      </p:nvGrpSpPr>
      <p:grpSpPr>
        <a:xfrm>
          <a:off x="0" y="0"/>
          <a:ext cx="0" cy="0"/>
          <a:chOff x="0" y="0"/>
          <a:chExt cx="0" cy="0"/>
        </a:xfrm>
      </p:grpSpPr>
      <p:sp>
        <p:nvSpPr>
          <p:cNvPr id="967" name="Google Shape;967;p13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68" name="Google Shape;968;p132"/>
          <p:cNvSpPr txBox="1">
            <a:spLocks noGrp="1"/>
          </p:cNvSpPr>
          <p:nvPr>
            <p:ph type="subTitle" idx="1"/>
          </p:nvPr>
        </p:nvSpPr>
        <p:spPr>
          <a:xfrm>
            <a:off x="720078" y="1168800"/>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69" name="Google Shape;969;p132"/>
          <p:cNvSpPr txBox="1">
            <a:spLocks noGrp="1"/>
          </p:cNvSpPr>
          <p:nvPr>
            <p:ph type="subTitle" idx="2"/>
          </p:nvPr>
        </p:nvSpPr>
        <p:spPr>
          <a:xfrm>
            <a:off x="720000" y="140026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0" name="Google Shape;970;p132"/>
          <p:cNvSpPr txBox="1">
            <a:spLocks noGrp="1"/>
          </p:cNvSpPr>
          <p:nvPr>
            <p:ph type="subTitle" idx="3"/>
          </p:nvPr>
        </p:nvSpPr>
        <p:spPr>
          <a:xfrm>
            <a:off x="720078" y="2295149"/>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71" name="Google Shape;971;p132"/>
          <p:cNvSpPr txBox="1">
            <a:spLocks noGrp="1"/>
          </p:cNvSpPr>
          <p:nvPr>
            <p:ph type="subTitle" idx="4"/>
          </p:nvPr>
        </p:nvSpPr>
        <p:spPr>
          <a:xfrm>
            <a:off x="720000" y="2526762"/>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2" name="Google Shape;972;p132"/>
          <p:cNvSpPr txBox="1">
            <a:spLocks noGrp="1"/>
          </p:cNvSpPr>
          <p:nvPr>
            <p:ph type="subTitle" idx="5"/>
          </p:nvPr>
        </p:nvSpPr>
        <p:spPr>
          <a:xfrm>
            <a:off x="720078" y="3421497"/>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73" name="Google Shape;973;p132"/>
          <p:cNvSpPr txBox="1">
            <a:spLocks noGrp="1"/>
          </p:cNvSpPr>
          <p:nvPr>
            <p:ph type="subTitle" idx="6"/>
          </p:nvPr>
        </p:nvSpPr>
        <p:spPr>
          <a:xfrm>
            <a:off x="720000" y="365312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4" name="Google Shape;974;p132"/>
          <p:cNvSpPr/>
          <p:nvPr/>
        </p:nvSpPr>
        <p:spPr>
          <a:xfrm>
            <a:off x="2041645" y="3635812"/>
            <a:ext cx="5642691" cy="1504812"/>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2"/>
          <p:cNvSpPr txBox="1">
            <a:spLocks noGrp="1"/>
          </p:cNvSpPr>
          <p:nvPr>
            <p:ph type="subTitle" idx="7"/>
          </p:nvPr>
        </p:nvSpPr>
        <p:spPr>
          <a:xfrm>
            <a:off x="6391500" y="1168800"/>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76" name="Google Shape;976;p132"/>
          <p:cNvSpPr txBox="1">
            <a:spLocks noGrp="1"/>
          </p:cNvSpPr>
          <p:nvPr>
            <p:ph type="subTitle" idx="8"/>
          </p:nvPr>
        </p:nvSpPr>
        <p:spPr>
          <a:xfrm>
            <a:off x="6391500" y="1404826"/>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7" name="Google Shape;977;p132"/>
          <p:cNvSpPr txBox="1">
            <a:spLocks noGrp="1"/>
          </p:cNvSpPr>
          <p:nvPr>
            <p:ph type="subTitle" idx="9"/>
          </p:nvPr>
        </p:nvSpPr>
        <p:spPr>
          <a:xfrm>
            <a:off x="6391500" y="2295149"/>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78" name="Google Shape;978;p132"/>
          <p:cNvSpPr txBox="1">
            <a:spLocks noGrp="1"/>
          </p:cNvSpPr>
          <p:nvPr>
            <p:ph type="subTitle" idx="13"/>
          </p:nvPr>
        </p:nvSpPr>
        <p:spPr>
          <a:xfrm>
            <a:off x="6391500" y="2528974"/>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9" name="Google Shape;979;p132"/>
          <p:cNvSpPr txBox="1">
            <a:spLocks noGrp="1"/>
          </p:cNvSpPr>
          <p:nvPr>
            <p:ph type="subTitle" idx="14"/>
          </p:nvPr>
        </p:nvSpPr>
        <p:spPr>
          <a:xfrm>
            <a:off x="6391500" y="3421497"/>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980" name="Google Shape;980;p132"/>
          <p:cNvSpPr txBox="1">
            <a:spLocks noGrp="1"/>
          </p:cNvSpPr>
          <p:nvPr>
            <p:ph type="subTitle" idx="15"/>
          </p:nvPr>
        </p:nvSpPr>
        <p:spPr>
          <a:xfrm>
            <a:off x="6391500" y="3653123"/>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2052507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981"/>
        <p:cNvGrpSpPr/>
        <p:nvPr/>
      </p:nvGrpSpPr>
      <p:grpSpPr>
        <a:xfrm>
          <a:off x="0" y="0"/>
          <a:ext cx="0" cy="0"/>
          <a:chOff x="0" y="0"/>
          <a:chExt cx="0" cy="0"/>
        </a:xfrm>
      </p:grpSpPr>
      <p:sp>
        <p:nvSpPr>
          <p:cNvPr id="982" name="Google Shape;982;p13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83" name="Google Shape;983;p133"/>
          <p:cNvSpPr/>
          <p:nvPr/>
        </p:nvSpPr>
        <p:spPr>
          <a:xfrm>
            <a:off x="6831885" y="3664338"/>
            <a:ext cx="2311831" cy="1478595"/>
          </a:xfrm>
          <a:custGeom>
            <a:avLst/>
            <a:gdLst/>
            <a:ahLst/>
            <a:cxnLst/>
            <a:rect l="l" t="t" r="r" b="b"/>
            <a:pathLst>
              <a:path w="72132" h="46134" extrusionOk="0">
                <a:moveTo>
                  <a:pt x="72131" y="18"/>
                </a:moveTo>
                <a:cubicBezTo>
                  <a:pt x="67069" y="168"/>
                  <a:pt x="58464" y="2758"/>
                  <a:pt x="53785" y="17411"/>
                </a:cubicBezTo>
                <a:cubicBezTo>
                  <a:pt x="48171" y="35055"/>
                  <a:pt x="31747" y="37361"/>
                  <a:pt x="24646" y="36325"/>
                </a:cubicBezTo>
                <a:cubicBezTo>
                  <a:pt x="20819" y="35757"/>
                  <a:pt x="15656" y="36325"/>
                  <a:pt x="12532" y="37161"/>
                </a:cubicBezTo>
                <a:cubicBezTo>
                  <a:pt x="6834" y="38681"/>
                  <a:pt x="1" y="46133"/>
                  <a:pt x="1" y="46133"/>
                </a:cubicBezTo>
                <a:lnTo>
                  <a:pt x="72081" y="46133"/>
                </a:lnTo>
                <a:cubicBezTo>
                  <a:pt x="72081" y="46133"/>
                  <a:pt x="72131" y="1"/>
                  <a:pt x="72131" y="18"/>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3"/>
          <p:cNvSpPr/>
          <p:nvPr/>
        </p:nvSpPr>
        <p:spPr>
          <a:xfrm>
            <a:off x="395" y="2786104"/>
            <a:ext cx="1525676" cy="2356829"/>
          </a:xfrm>
          <a:custGeom>
            <a:avLst/>
            <a:gdLst/>
            <a:ahLst/>
            <a:cxnLst/>
            <a:rect l="l" t="t" r="r" b="b"/>
            <a:pathLst>
              <a:path w="47603" h="73536" extrusionOk="0">
                <a:moveTo>
                  <a:pt x="47586" y="73535"/>
                </a:moveTo>
                <a:cubicBezTo>
                  <a:pt x="47436" y="68172"/>
                  <a:pt x="44796" y="59065"/>
                  <a:pt x="29942" y="54136"/>
                </a:cubicBezTo>
                <a:cubicBezTo>
                  <a:pt x="12081" y="48205"/>
                  <a:pt x="14203" y="19466"/>
                  <a:pt x="13551" y="16074"/>
                </a:cubicBezTo>
                <a:cubicBezTo>
                  <a:pt x="12365" y="9959"/>
                  <a:pt x="9992" y="2290"/>
                  <a:pt x="184" y="1"/>
                </a:cubicBezTo>
                <a:cubicBezTo>
                  <a:pt x="151" y="101"/>
                  <a:pt x="0" y="73535"/>
                  <a:pt x="0" y="73535"/>
                </a:cubicBezTo>
                <a:cubicBezTo>
                  <a:pt x="0" y="73535"/>
                  <a:pt x="47603" y="73535"/>
                  <a:pt x="47586" y="73535"/>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3"/>
          <p:cNvSpPr txBox="1">
            <a:spLocks noGrp="1"/>
          </p:cNvSpPr>
          <p:nvPr>
            <p:ph type="subTitle" idx="1"/>
          </p:nvPr>
        </p:nvSpPr>
        <p:spPr>
          <a:xfrm>
            <a:off x="2085150" y="1452000"/>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986" name="Google Shape;986;p133"/>
          <p:cNvSpPr txBox="1">
            <a:spLocks noGrp="1"/>
          </p:cNvSpPr>
          <p:nvPr>
            <p:ph type="subTitle" idx="2"/>
          </p:nvPr>
        </p:nvSpPr>
        <p:spPr>
          <a:xfrm>
            <a:off x="5527650" y="1451850"/>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87" name="Google Shape;987;p133"/>
          <p:cNvSpPr txBox="1">
            <a:spLocks noGrp="1"/>
          </p:cNvSpPr>
          <p:nvPr>
            <p:ph type="subTitle" idx="3"/>
          </p:nvPr>
        </p:nvSpPr>
        <p:spPr>
          <a:xfrm>
            <a:off x="2085150" y="2989014"/>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988" name="Google Shape;988;p133"/>
          <p:cNvSpPr txBox="1">
            <a:spLocks noGrp="1"/>
          </p:cNvSpPr>
          <p:nvPr>
            <p:ph type="subTitle" idx="4"/>
          </p:nvPr>
        </p:nvSpPr>
        <p:spPr>
          <a:xfrm>
            <a:off x="5527650" y="2988864"/>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89" name="Google Shape;989;p133"/>
          <p:cNvSpPr txBox="1">
            <a:spLocks noGrp="1"/>
          </p:cNvSpPr>
          <p:nvPr>
            <p:ph type="subTitle" idx="5"/>
          </p:nvPr>
        </p:nvSpPr>
        <p:spPr>
          <a:xfrm>
            <a:off x="5982500" y="2220420"/>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990" name="Google Shape;990;p133"/>
          <p:cNvSpPr txBox="1">
            <a:spLocks noGrp="1"/>
          </p:cNvSpPr>
          <p:nvPr>
            <p:ph type="subTitle" idx="6"/>
          </p:nvPr>
        </p:nvSpPr>
        <p:spPr>
          <a:xfrm>
            <a:off x="2085150" y="2220270"/>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1" name="Google Shape;991;p133"/>
          <p:cNvSpPr txBox="1">
            <a:spLocks noGrp="1"/>
          </p:cNvSpPr>
          <p:nvPr>
            <p:ph type="subTitle" idx="7"/>
          </p:nvPr>
        </p:nvSpPr>
        <p:spPr>
          <a:xfrm>
            <a:off x="5982500" y="3757909"/>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992" name="Google Shape;992;p133"/>
          <p:cNvSpPr txBox="1">
            <a:spLocks noGrp="1"/>
          </p:cNvSpPr>
          <p:nvPr>
            <p:ph type="subTitle" idx="8"/>
          </p:nvPr>
        </p:nvSpPr>
        <p:spPr>
          <a:xfrm>
            <a:off x="2085150" y="3757759"/>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4834670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993"/>
        <p:cNvGrpSpPr/>
        <p:nvPr/>
      </p:nvGrpSpPr>
      <p:grpSpPr>
        <a:xfrm>
          <a:off x="0" y="0"/>
          <a:ext cx="0" cy="0"/>
          <a:chOff x="0" y="0"/>
          <a:chExt cx="0" cy="0"/>
        </a:xfrm>
      </p:grpSpPr>
      <p:sp>
        <p:nvSpPr>
          <p:cNvPr id="994" name="Google Shape;994;p134"/>
          <p:cNvSpPr txBox="1">
            <a:spLocks noGrp="1"/>
          </p:cNvSpPr>
          <p:nvPr>
            <p:ph type="ctrTitle"/>
          </p:nvPr>
        </p:nvSpPr>
        <p:spPr>
          <a:xfrm>
            <a:off x="720000" y="540000"/>
            <a:ext cx="4723200" cy="406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10685179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Eight columns">
  <p:cSld name="Eight columns">
    <p:spTree>
      <p:nvGrpSpPr>
        <p:cNvPr id="1" name="Shape 995"/>
        <p:cNvGrpSpPr/>
        <p:nvPr/>
      </p:nvGrpSpPr>
      <p:grpSpPr>
        <a:xfrm>
          <a:off x="0" y="0"/>
          <a:ext cx="0" cy="0"/>
          <a:chOff x="0" y="0"/>
          <a:chExt cx="0" cy="0"/>
        </a:xfrm>
      </p:grpSpPr>
      <p:sp>
        <p:nvSpPr>
          <p:cNvPr id="996" name="Google Shape;996;p13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97" name="Google Shape;997;p135"/>
          <p:cNvSpPr txBox="1">
            <a:spLocks noGrp="1"/>
          </p:cNvSpPr>
          <p:nvPr>
            <p:ph type="subTitle" idx="1"/>
          </p:nvPr>
        </p:nvSpPr>
        <p:spPr>
          <a:xfrm>
            <a:off x="720000" y="2287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998" name="Google Shape;998;p135"/>
          <p:cNvSpPr txBox="1">
            <a:spLocks noGrp="1"/>
          </p:cNvSpPr>
          <p:nvPr>
            <p:ph type="subTitle" idx="2"/>
          </p:nvPr>
        </p:nvSpPr>
        <p:spPr>
          <a:xfrm>
            <a:off x="720000" y="1488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999" name="Google Shape;999;p135"/>
          <p:cNvSpPr txBox="1">
            <a:spLocks noGrp="1"/>
          </p:cNvSpPr>
          <p:nvPr>
            <p:ph type="subTitle" idx="3"/>
          </p:nvPr>
        </p:nvSpPr>
        <p:spPr>
          <a:xfrm>
            <a:off x="720000" y="3086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000" name="Google Shape;1000;p135"/>
          <p:cNvSpPr txBox="1">
            <a:spLocks noGrp="1"/>
          </p:cNvSpPr>
          <p:nvPr>
            <p:ph type="subTitle" idx="4"/>
          </p:nvPr>
        </p:nvSpPr>
        <p:spPr>
          <a:xfrm>
            <a:off x="720000" y="3885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001" name="Google Shape;1001;p135"/>
          <p:cNvSpPr txBox="1">
            <a:spLocks noGrp="1"/>
          </p:cNvSpPr>
          <p:nvPr>
            <p:ph type="subTitle" idx="5"/>
          </p:nvPr>
        </p:nvSpPr>
        <p:spPr>
          <a:xfrm>
            <a:off x="6549900" y="2287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2" name="Google Shape;1002;p135"/>
          <p:cNvSpPr txBox="1">
            <a:spLocks noGrp="1"/>
          </p:cNvSpPr>
          <p:nvPr>
            <p:ph type="subTitle" idx="6"/>
          </p:nvPr>
        </p:nvSpPr>
        <p:spPr>
          <a:xfrm>
            <a:off x="6549900" y="1488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3" name="Google Shape;1003;p135"/>
          <p:cNvSpPr txBox="1">
            <a:spLocks noGrp="1"/>
          </p:cNvSpPr>
          <p:nvPr>
            <p:ph type="subTitle" idx="7"/>
          </p:nvPr>
        </p:nvSpPr>
        <p:spPr>
          <a:xfrm>
            <a:off x="6549900" y="3086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4" name="Google Shape;1004;p135"/>
          <p:cNvSpPr txBox="1">
            <a:spLocks noGrp="1"/>
          </p:cNvSpPr>
          <p:nvPr>
            <p:ph type="subTitle" idx="8"/>
          </p:nvPr>
        </p:nvSpPr>
        <p:spPr>
          <a:xfrm>
            <a:off x="6549900" y="3885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0765957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ix columns 2">
  <p:cSld name="Six columns 2">
    <p:spTree>
      <p:nvGrpSpPr>
        <p:cNvPr id="1" name="Shape 1005"/>
        <p:cNvGrpSpPr/>
        <p:nvPr/>
      </p:nvGrpSpPr>
      <p:grpSpPr>
        <a:xfrm>
          <a:off x="0" y="0"/>
          <a:ext cx="0" cy="0"/>
          <a:chOff x="0" y="0"/>
          <a:chExt cx="0" cy="0"/>
        </a:xfrm>
      </p:grpSpPr>
      <p:sp>
        <p:nvSpPr>
          <p:cNvPr id="1006" name="Google Shape;1006;p13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07" name="Google Shape;1007;p136"/>
          <p:cNvSpPr/>
          <p:nvPr/>
        </p:nvSpPr>
        <p:spPr>
          <a:xfrm>
            <a:off x="4164" y="-5"/>
            <a:ext cx="2490702" cy="1204920"/>
          </a:xfrm>
          <a:custGeom>
            <a:avLst/>
            <a:gdLst/>
            <a:ahLst/>
            <a:cxnLst/>
            <a:rect l="l" t="t" r="r" b="b"/>
            <a:pathLst>
              <a:path w="77713" h="37595" extrusionOk="0">
                <a:moveTo>
                  <a:pt x="1" y="37594"/>
                </a:moveTo>
                <a:cubicBezTo>
                  <a:pt x="5046" y="37461"/>
                  <a:pt x="13618" y="35389"/>
                  <a:pt x="18263" y="23643"/>
                </a:cubicBezTo>
                <a:cubicBezTo>
                  <a:pt x="22824" y="12114"/>
                  <a:pt x="34955" y="10644"/>
                  <a:pt x="42557" y="10928"/>
                </a:cubicBezTo>
                <a:cubicBezTo>
                  <a:pt x="48121" y="11162"/>
                  <a:pt x="53668" y="10359"/>
                  <a:pt x="58932" y="8588"/>
                </a:cubicBezTo>
                <a:cubicBezTo>
                  <a:pt x="65849" y="6232"/>
                  <a:pt x="74437" y="2907"/>
                  <a:pt x="77712" y="0"/>
                </a:cubicBezTo>
                <a:lnTo>
                  <a:pt x="1" y="0"/>
                </a:lnTo>
                <a:cubicBezTo>
                  <a:pt x="1" y="0"/>
                  <a:pt x="1" y="37594"/>
                  <a:pt x="1" y="3759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36"/>
          <p:cNvSpPr/>
          <p:nvPr/>
        </p:nvSpPr>
        <p:spPr>
          <a:xfrm>
            <a:off x="6651463" y="-5"/>
            <a:ext cx="2490125" cy="1204920"/>
          </a:xfrm>
          <a:custGeom>
            <a:avLst/>
            <a:gdLst/>
            <a:ahLst/>
            <a:cxnLst/>
            <a:rect l="l" t="t" r="r" b="b"/>
            <a:pathLst>
              <a:path w="77695" h="37595" extrusionOk="0">
                <a:moveTo>
                  <a:pt x="77695" y="37594"/>
                </a:moveTo>
                <a:cubicBezTo>
                  <a:pt x="72649" y="37461"/>
                  <a:pt x="64077" y="35389"/>
                  <a:pt x="59432" y="23643"/>
                </a:cubicBezTo>
                <a:cubicBezTo>
                  <a:pt x="54888" y="12114"/>
                  <a:pt x="42757" y="10644"/>
                  <a:pt x="35138" y="10928"/>
                </a:cubicBezTo>
                <a:cubicBezTo>
                  <a:pt x="29574" y="11162"/>
                  <a:pt x="24027" y="10359"/>
                  <a:pt x="18764" y="8588"/>
                </a:cubicBezTo>
                <a:cubicBezTo>
                  <a:pt x="11846" y="6232"/>
                  <a:pt x="3275" y="2907"/>
                  <a:pt x="0" y="0"/>
                </a:cubicBezTo>
                <a:lnTo>
                  <a:pt x="77695" y="0"/>
                </a:lnTo>
                <a:cubicBezTo>
                  <a:pt x="77695" y="0"/>
                  <a:pt x="77695" y="37594"/>
                  <a:pt x="77695" y="37594"/>
                </a:cubicBezTo>
                <a:close/>
              </a:path>
            </a:pathLst>
          </a:custGeom>
          <a:gradFill>
            <a:gsLst>
              <a:gs pos="0">
                <a:srgbClr val="E3FFD5"/>
              </a:gs>
              <a:gs pos="100000">
                <a:srgbClr val="90EBB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36"/>
          <p:cNvSpPr txBox="1">
            <a:spLocks noGrp="1"/>
          </p:cNvSpPr>
          <p:nvPr>
            <p:ph type="subTitle" idx="1"/>
          </p:nvPr>
        </p:nvSpPr>
        <p:spPr>
          <a:xfrm>
            <a:off x="2957175" y="1567325"/>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010" name="Google Shape;1010;p136"/>
          <p:cNvSpPr txBox="1">
            <a:spLocks noGrp="1"/>
          </p:cNvSpPr>
          <p:nvPr>
            <p:ph type="subTitle" idx="2"/>
          </p:nvPr>
        </p:nvSpPr>
        <p:spPr>
          <a:xfrm>
            <a:off x="1291975" y="15765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11" name="Google Shape;1011;p136"/>
          <p:cNvSpPr txBox="1">
            <a:spLocks noGrp="1"/>
          </p:cNvSpPr>
          <p:nvPr>
            <p:ph type="subTitle" idx="3"/>
          </p:nvPr>
        </p:nvSpPr>
        <p:spPr>
          <a:xfrm>
            <a:off x="2957175" y="3836931"/>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012" name="Google Shape;1012;p136"/>
          <p:cNvSpPr txBox="1">
            <a:spLocks noGrp="1"/>
          </p:cNvSpPr>
          <p:nvPr>
            <p:ph type="subTitle" idx="4"/>
          </p:nvPr>
        </p:nvSpPr>
        <p:spPr>
          <a:xfrm>
            <a:off x="1291975" y="38461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13" name="Google Shape;1013;p136"/>
          <p:cNvSpPr txBox="1">
            <a:spLocks noGrp="1"/>
          </p:cNvSpPr>
          <p:nvPr>
            <p:ph type="subTitle" idx="5"/>
          </p:nvPr>
        </p:nvSpPr>
        <p:spPr>
          <a:xfrm>
            <a:off x="2385075" y="2700037"/>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014" name="Google Shape;1014;p136"/>
          <p:cNvSpPr txBox="1">
            <a:spLocks noGrp="1"/>
          </p:cNvSpPr>
          <p:nvPr>
            <p:ph type="subTitle" idx="6"/>
          </p:nvPr>
        </p:nvSpPr>
        <p:spPr>
          <a:xfrm>
            <a:off x="720000" y="27092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15" name="Google Shape;1015;p136"/>
          <p:cNvSpPr txBox="1">
            <a:spLocks noGrp="1"/>
          </p:cNvSpPr>
          <p:nvPr>
            <p:ph type="subTitle" idx="7"/>
          </p:nvPr>
        </p:nvSpPr>
        <p:spPr>
          <a:xfrm flipH="1">
            <a:off x="4980825" y="1567325"/>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16" name="Google Shape;1016;p136"/>
          <p:cNvSpPr txBox="1">
            <a:spLocks noGrp="1"/>
          </p:cNvSpPr>
          <p:nvPr>
            <p:ph type="subTitle" idx="8"/>
          </p:nvPr>
        </p:nvSpPr>
        <p:spPr>
          <a:xfrm flipH="1">
            <a:off x="6277925" y="15765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17" name="Google Shape;1017;p136"/>
          <p:cNvSpPr txBox="1">
            <a:spLocks noGrp="1"/>
          </p:cNvSpPr>
          <p:nvPr>
            <p:ph type="subTitle" idx="9"/>
          </p:nvPr>
        </p:nvSpPr>
        <p:spPr>
          <a:xfrm flipH="1">
            <a:off x="4980825" y="3836931"/>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18" name="Google Shape;1018;p136"/>
          <p:cNvSpPr txBox="1">
            <a:spLocks noGrp="1"/>
          </p:cNvSpPr>
          <p:nvPr>
            <p:ph type="subTitle" idx="13"/>
          </p:nvPr>
        </p:nvSpPr>
        <p:spPr>
          <a:xfrm flipH="1">
            <a:off x="6277925" y="38461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19" name="Google Shape;1019;p136"/>
          <p:cNvSpPr txBox="1">
            <a:spLocks noGrp="1"/>
          </p:cNvSpPr>
          <p:nvPr>
            <p:ph type="subTitle" idx="14"/>
          </p:nvPr>
        </p:nvSpPr>
        <p:spPr>
          <a:xfrm flipH="1">
            <a:off x="5552925" y="2700037"/>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20" name="Google Shape;1020;p136"/>
          <p:cNvSpPr txBox="1">
            <a:spLocks noGrp="1"/>
          </p:cNvSpPr>
          <p:nvPr>
            <p:ph type="subTitle" idx="15"/>
          </p:nvPr>
        </p:nvSpPr>
        <p:spPr>
          <a:xfrm flipH="1">
            <a:off x="6849900" y="27092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5721197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1021"/>
        <p:cNvGrpSpPr/>
        <p:nvPr/>
      </p:nvGrpSpPr>
      <p:grpSpPr>
        <a:xfrm>
          <a:off x="0" y="0"/>
          <a:ext cx="0" cy="0"/>
          <a:chOff x="0" y="0"/>
          <a:chExt cx="0" cy="0"/>
        </a:xfrm>
      </p:grpSpPr>
      <p:sp>
        <p:nvSpPr>
          <p:cNvPr id="1022" name="Google Shape;1022;p13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3" name="Google Shape;1023;p137"/>
          <p:cNvSpPr txBox="1">
            <a:spLocks noGrp="1"/>
          </p:cNvSpPr>
          <p:nvPr>
            <p:ph type="subTitle" idx="1"/>
          </p:nvPr>
        </p:nvSpPr>
        <p:spPr>
          <a:xfrm>
            <a:off x="89275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24" name="Google Shape;1024;p137"/>
          <p:cNvSpPr txBox="1">
            <a:spLocks noGrp="1"/>
          </p:cNvSpPr>
          <p:nvPr>
            <p:ph type="subTitle" idx="2"/>
          </p:nvPr>
        </p:nvSpPr>
        <p:spPr>
          <a:xfrm>
            <a:off x="892750" y="3583031"/>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25" name="Google Shape;1025;p137"/>
          <p:cNvSpPr txBox="1">
            <a:spLocks noGrp="1"/>
          </p:cNvSpPr>
          <p:nvPr>
            <p:ph type="subTitle" idx="3"/>
          </p:nvPr>
        </p:nvSpPr>
        <p:spPr>
          <a:xfrm>
            <a:off x="276022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26" name="Google Shape;1026;p137"/>
          <p:cNvSpPr txBox="1">
            <a:spLocks noGrp="1"/>
          </p:cNvSpPr>
          <p:nvPr>
            <p:ph type="subTitle" idx="4"/>
          </p:nvPr>
        </p:nvSpPr>
        <p:spPr>
          <a:xfrm>
            <a:off x="276022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27" name="Google Shape;1027;p137"/>
          <p:cNvSpPr txBox="1">
            <a:spLocks noGrp="1"/>
          </p:cNvSpPr>
          <p:nvPr>
            <p:ph type="subTitle" idx="5"/>
          </p:nvPr>
        </p:nvSpPr>
        <p:spPr>
          <a:xfrm>
            <a:off x="462770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28" name="Google Shape;1028;p137"/>
          <p:cNvSpPr txBox="1">
            <a:spLocks noGrp="1"/>
          </p:cNvSpPr>
          <p:nvPr>
            <p:ph type="subTitle" idx="6"/>
          </p:nvPr>
        </p:nvSpPr>
        <p:spPr>
          <a:xfrm>
            <a:off x="4627700"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29" name="Google Shape;1029;p137"/>
          <p:cNvSpPr txBox="1">
            <a:spLocks noGrp="1"/>
          </p:cNvSpPr>
          <p:nvPr>
            <p:ph type="subTitle" idx="7"/>
          </p:nvPr>
        </p:nvSpPr>
        <p:spPr>
          <a:xfrm>
            <a:off x="649517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030" name="Google Shape;1030;p137"/>
          <p:cNvSpPr txBox="1">
            <a:spLocks noGrp="1"/>
          </p:cNvSpPr>
          <p:nvPr>
            <p:ph type="subTitle" idx="8"/>
          </p:nvPr>
        </p:nvSpPr>
        <p:spPr>
          <a:xfrm>
            <a:off x="649517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6678552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031"/>
        <p:cNvGrpSpPr/>
        <p:nvPr/>
      </p:nvGrpSpPr>
      <p:grpSpPr>
        <a:xfrm>
          <a:off x="0" y="0"/>
          <a:ext cx="0" cy="0"/>
          <a:chOff x="0" y="0"/>
          <a:chExt cx="0" cy="0"/>
        </a:xfrm>
      </p:grpSpPr>
      <p:sp>
        <p:nvSpPr>
          <p:cNvPr id="1032" name="Google Shape;1032;p138"/>
          <p:cNvSpPr/>
          <p:nvPr/>
        </p:nvSpPr>
        <p:spPr>
          <a:xfrm>
            <a:off x="1192350" y="625625"/>
            <a:ext cx="6595754" cy="3833136"/>
          </a:xfrm>
          <a:custGeom>
            <a:avLst/>
            <a:gdLst/>
            <a:ahLst/>
            <a:cxnLst/>
            <a:rect l="l" t="t" r="r" b="b"/>
            <a:pathLst>
              <a:path w="305359" h="177460" extrusionOk="0">
                <a:moveTo>
                  <a:pt x="262195" y="0"/>
                </a:moveTo>
                <a:cubicBezTo>
                  <a:pt x="258473" y="0"/>
                  <a:pt x="254363" y="1311"/>
                  <a:pt x="249880" y="4529"/>
                </a:cubicBezTo>
                <a:cubicBezTo>
                  <a:pt x="244029" y="8719"/>
                  <a:pt x="237832" y="12908"/>
                  <a:pt x="231758" y="16875"/>
                </a:cubicBezTo>
                <a:cubicBezTo>
                  <a:pt x="229627" y="18263"/>
                  <a:pt x="227296" y="19329"/>
                  <a:pt x="224867" y="20023"/>
                </a:cubicBezTo>
                <a:lnTo>
                  <a:pt x="209844" y="24287"/>
                </a:lnTo>
                <a:cubicBezTo>
                  <a:pt x="206944" y="25108"/>
                  <a:pt x="203988" y="25508"/>
                  <a:pt x="201050" y="25508"/>
                </a:cubicBezTo>
                <a:cubicBezTo>
                  <a:pt x="193795" y="25508"/>
                  <a:pt x="186653" y="23071"/>
                  <a:pt x="180741" y="18536"/>
                </a:cubicBezTo>
                <a:cubicBezTo>
                  <a:pt x="168844" y="9391"/>
                  <a:pt x="152459" y="6436"/>
                  <a:pt x="136250" y="6436"/>
                </a:cubicBezTo>
                <a:cubicBezTo>
                  <a:pt x="106628" y="6436"/>
                  <a:pt x="77592" y="16305"/>
                  <a:pt x="77592" y="16305"/>
                </a:cubicBezTo>
                <a:cubicBezTo>
                  <a:pt x="77592" y="16305"/>
                  <a:pt x="54661" y="12264"/>
                  <a:pt x="48786" y="10727"/>
                </a:cubicBezTo>
                <a:cubicBezTo>
                  <a:pt x="47704" y="10441"/>
                  <a:pt x="46204" y="10268"/>
                  <a:pt x="44426" y="10268"/>
                </a:cubicBezTo>
                <a:cubicBezTo>
                  <a:pt x="35570" y="10268"/>
                  <a:pt x="19808" y="14559"/>
                  <a:pt x="14378" y="30559"/>
                </a:cubicBezTo>
                <a:cubicBezTo>
                  <a:pt x="9048" y="46325"/>
                  <a:pt x="23352" y="62314"/>
                  <a:pt x="28632" y="67520"/>
                </a:cubicBezTo>
                <a:cubicBezTo>
                  <a:pt x="32202" y="71015"/>
                  <a:pt x="34929" y="75279"/>
                  <a:pt x="36590" y="79964"/>
                </a:cubicBezTo>
                <a:cubicBezTo>
                  <a:pt x="39788" y="89062"/>
                  <a:pt x="39961" y="102622"/>
                  <a:pt x="22435" y="115463"/>
                </a:cubicBezTo>
                <a:cubicBezTo>
                  <a:pt x="0" y="131873"/>
                  <a:pt x="12445" y="154159"/>
                  <a:pt x="20179" y="164422"/>
                </a:cubicBezTo>
                <a:cubicBezTo>
                  <a:pt x="23327" y="168587"/>
                  <a:pt x="27665" y="171710"/>
                  <a:pt x="32599" y="173421"/>
                </a:cubicBezTo>
                <a:cubicBezTo>
                  <a:pt x="37677" y="175147"/>
                  <a:pt x="45157" y="176879"/>
                  <a:pt x="54741" y="176879"/>
                </a:cubicBezTo>
                <a:cubicBezTo>
                  <a:pt x="64291" y="176879"/>
                  <a:pt x="75930" y="175159"/>
                  <a:pt x="89367" y="170000"/>
                </a:cubicBezTo>
                <a:cubicBezTo>
                  <a:pt x="100815" y="165592"/>
                  <a:pt x="118494" y="164014"/>
                  <a:pt x="137937" y="164014"/>
                </a:cubicBezTo>
                <a:cubicBezTo>
                  <a:pt x="173056" y="164014"/>
                  <a:pt x="213934" y="169162"/>
                  <a:pt x="234262" y="172082"/>
                </a:cubicBezTo>
                <a:cubicBezTo>
                  <a:pt x="240360" y="172975"/>
                  <a:pt x="246384" y="174388"/>
                  <a:pt x="252235" y="176296"/>
                </a:cubicBezTo>
                <a:cubicBezTo>
                  <a:pt x="254243" y="176934"/>
                  <a:pt x="256700" y="177459"/>
                  <a:pt x="259356" y="177459"/>
                </a:cubicBezTo>
                <a:cubicBezTo>
                  <a:pt x="267850" y="177459"/>
                  <a:pt x="278382" y="172090"/>
                  <a:pt x="282800" y="147863"/>
                </a:cubicBezTo>
                <a:cubicBezTo>
                  <a:pt x="283222" y="145607"/>
                  <a:pt x="283346" y="143301"/>
                  <a:pt x="283172" y="140996"/>
                </a:cubicBezTo>
                <a:cubicBezTo>
                  <a:pt x="282577" y="133336"/>
                  <a:pt x="280148" y="114917"/>
                  <a:pt x="270232" y="102076"/>
                </a:cubicBezTo>
                <a:cubicBezTo>
                  <a:pt x="268001" y="99250"/>
                  <a:pt x="267034" y="95656"/>
                  <a:pt x="267579" y="92111"/>
                </a:cubicBezTo>
                <a:cubicBezTo>
                  <a:pt x="268398" y="87128"/>
                  <a:pt x="271992" y="80485"/>
                  <a:pt x="283346" y="74238"/>
                </a:cubicBezTo>
                <a:cubicBezTo>
                  <a:pt x="305359" y="62165"/>
                  <a:pt x="287386" y="25278"/>
                  <a:pt x="287386" y="25278"/>
                </a:cubicBezTo>
                <a:cubicBezTo>
                  <a:pt x="287386" y="25278"/>
                  <a:pt x="278538" y="0"/>
                  <a:pt x="262195"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8"/>
          <p:cNvSpPr txBox="1">
            <a:spLocks noGrp="1"/>
          </p:cNvSpPr>
          <p:nvPr>
            <p:ph type="title"/>
          </p:nvPr>
        </p:nvSpPr>
        <p:spPr>
          <a:xfrm>
            <a:off x="3192200" y="1520775"/>
            <a:ext cx="2649300" cy="81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34" name="Google Shape;1034;p138"/>
          <p:cNvSpPr txBox="1">
            <a:spLocks noGrp="1"/>
          </p:cNvSpPr>
          <p:nvPr>
            <p:ph type="subTitle" idx="1"/>
          </p:nvPr>
        </p:nvSpPr>
        <p:spPr>
          <a:xfrm>
            <a:off x="3192200" y="2324925"/>
            <a:ext cx="2649300" cy="202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2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818308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Naam afdeling of A-merk</a:t>
            </a:r>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8" name="Afbeelding 10" descr="UM40_RGB_B_blau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90335"/>
            <a:ext cx="2106108" cy="520478"/>
          </a:xfrm>
          <a:prstGeom prst="rect">
            <a:avLst/>
          </a:prstGeom>
        </p:spPr>
      </p:pic>
    </p:spTree>
    <p:extLst>
      <p:ext uri="{BB962C8B-B14F-4D97-AF65-F5344CB8AC3E}">
        <p14:creationId xmlns:p14="http://schemas.microsoft.com/office/powerpoint/2010/main" val="12745416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1035"/>
        <p:cNvGrpSpPr/>
        <p:nvPr/>
      </p:nvGrpSpPr>
      <p:grpSpPr>
        <a:xfrm>
          <a:off x="0" y="0"/>
          <a:ext cx="0" cy="0"/>
          <a:chOff x="0" y="0"/>
          <a:chExt cx="0" cy="0"/>
        </a:xfrm>
      </p:grpSpPr>
      <p:sp>
        <p:nvSpPr>
          <p:cNvPr id="1036" name="Google Shape;1036;p139"/>
          <p:cNvSpPr/>
          <p:nvPr/>
        </p:nvSpPr>
        <p:spPr>
          <a:xfrm>
            <a:off x="412" y="2825979"/>
            <a:ext cx="9143682" cy="2327673"/>
          </a:xfrm>
          <a:custGeom>
            <a:avLst/>
            <a:gdLst/>
            <a:ahLst/>
            <a:cxnLst/>
            <a:rect l="l" t="t" r="r" b="b"/>
            <a:pathLst>
              <a:path w="285517" h="72683" extrusionOk="0">
                <a:moveTo>
                  <a:pt x="0" y="1"/>
                </a:moveTo>
                <a:lnTo>
                  <a:pt x="285516" y="1"/>
                </a:lnTo>
                <a:lnTo>
                  <a:pt x="285516" y="72683"/>
                </a:lnTo>
                <a:lnTo>
                  <a:pt x="0" y="72683"/>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38" name="Google Shape;1038;p139"/>
          <p:cNvSpPr txBox="1">
            <a:spLocks noGrp="1"/>
          </p:cNvSpPr>
          <p:nvPr>
            <p:ph type="subTitle" idx="1"/>
          </p:nvPr>
        </p:nvSpPr>
        <p:spPr>
          <a:xfrm>
            <a:off x="3688950"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39" name="Google Shape;1039;p139"/>
          <p:cNvSpPr txBox="1">
            <a:spLocks noGrp="1"/>
          </p:cNvSpPr>
          <p:nvPr>
            <p:ph type="subTitle" idx="2"/>
          </p:nvPr>
        </p:nvSpPr>
        <p:spPr>
          <a:xfrm>
            <a:off x="36889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40" name="Google Shape;1040;p139"/>
          <p:cNvSpPr txBox="1">
            <a:spLocks noGrp="1"/>
          </p:cNvSpPr>
          <p:nvPr>
            <p:ph type="subTitle" idx="3"/>
          </p:nvPr>
        </p:nvSpPr>
        <p:spPr>
          <a:xfrm>
            <a:off x="6316048"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41" name="Google Shape;1041;p139"/>
          <p:cNvSpPr txBox="1">
            <a:spLocks noGrp="1"/>
          </p:cNvSpPr>
          <p:nvPr>
            <p:ph type="subTitle" idx="4"/>
          </p:nvPr>
        </p:nvSpPr>
        <p:spPr>
          <a:xfrm>
            <a:off x="6316038"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42" name="Google Shape;1042;p139"/>
          <p:cNvSpPr txBox="1">
            <a:spLocks noGrp="1"/>
          </p:cNvSpPr>
          <p:nvPr>
            <p:ph type="subTitle" idx="5"/>
          </p:nvPr>
        </p:nvSpPr>
        <p:spPr>
          <a:xfrm>
            <a:off x="1061850" y="2958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43" name="Google Shape;1043;p139"/>
          <p:cNvSpPr txBox="1">
            <a:spLocks noGrp="1"/>
          </p:cNvSpPr>
          <p:nvPr>
            <p:ph type="subTitle" idx="6"/>
          </p:nvPr>
        </p:nvSpPr>
        <p:spPr>
          <a:xfrm>
            <a:off x="10618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6500792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4"/>
        <p:cNvGrpSpPr/>
        <p:nvPr/>
      </p:nvGrpSpPr>
      <p:grpSpPr>
        <a:xfrm>
          <a:off x="0" y="0"/>
          <a:ext cx="0" cy="0"/>
          <a:chOff x="0" y="0"/>
          <a:chExt cx="0" cy="0"/>
        </a:xfrm>
      </p:grpSpPr>
      <p:sp>
        <p:nvSpPr>
          <p:cNvPr id="1045" name="Google Shape;1045;p140"/>
          <p:cNvSpPr txBox="1">
            <a:spLocks noGrp="1"/>
          </p:cNvSpPr>
          <p:nvPr>
            <p:ph type="title"/>
          </p:nvPr>
        </p:nvSpPr>
        <p:spPr>
          <a:xfrm>
            <a:off x="5446800" y="540000"/>
            <a:ext cx="2534400" cy="12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1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46" name="Google Shape;1046;p140"/>
          <p:cNvSpPr txBox="1"/>
          <p:nvPr/>
        </p:nvSpPr>
        <p:spPr>
          <a:xfrm>
            <a:off x="5443200" y="3808800"/>
            <a:ext cx="2538000" cy="47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800">
                <a:solidFill>
                  <a:schemeClr val="dk1"/>
                </a:solidFill>
                <a:latin typeface="Hind"/>
                <a:ea typeface="Hind"/>
                <a:cs typeface="Hind"/>
                <a:sym typeface="Hind"/>
              </a:rPr>
              <a:t>CREDITS: This presentation template was created by </a:t>
            </a:r>
            <a:r>
              <a:rPr lang="en-GB" sz="800">
                <a:solidFill>
                  <a:schemeClr val="dk1"/>
                </a:solidFill>
                <a:uFill>
                  <a:noFill/>
                </a:uFill>
                <a:latin typeface="Hind"/>
                <a:ea typeface="Hind"/>
                <a:cs typeface="Hind"/>
                <a:sym typeface="Hi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GB" sz="800">
                <a:solidFill>
                  <a:schemeClr val="dk1"/>
                </a:solidFill>
                <a:latin typeface="Hind"/>
                <a:ea typeface="Hind"/>
                <a:cs typeface="Hind"/>
                <a:sym typeface="Hind"/>
              </a:rPr>
              <a:t>, including icons by </a:t>
            </a:r>
            <a:r>
              <a:rPr lang="en-GB" sz="800">
                <a:solidFill>
                  <a:schemeClr val="dk1"/>
                </a:solidFill>
                <a:uFill>
                  <a:noFill/>
                </a:uFill>
                <a:latin typeface="Hind"/>
                <a:ea typeface="Hind"/>
                <a:cs typeface="Hind"/>
                <a:sym typeface="Hi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GB" sz="800">
                <a:solidFill>
                  <a:schemeClr val="dk1"/>
                </a:solidFill>
                <a:latin typeface="Hind"/>
                <a:ea typeface="Hind"/>
                <a:cs typeface="Hind"/>
                <a:sym typeface="Hind"/>
              </a:rPr>
              <a:t>, and infographics &amp; images by </a:t>
            </a:r>
            <a:r>
              <a:rPr lang="en-GB" sz="800">
                <a:solidFill>
                  <a:schemeClr val="dk1"/>
                </a:solidFill>
                <a:uFill>
                  <a:noFill/>
                </a:uFill>
                <a:latin typeface="Hind"/>
                <a:ea typeface="Hind"/>
                <a:cs typeface="Hind"/>
                <a:sym typeface="Hi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GB" sz="800">
                <a:solidFill>
                  <a:schemeClr val="dk1"/>
                </a:solidFill>
                <a:latin typeface="Hind"/>
                <a:ea typeface="Hind"/>
                <a:cs typeface="Hind"/>
                <a:sym typeface="Hind"/>
              </a:rPr>
              <a:t>.</a:t>
            </a:r>
            <a:endParaRPr sz="800">
              <a:solidFill>
                <a:schemeClr val="dk1"/>
              </a:solidFill>
              <a:latin typeface="Hind"/>
              <a:ea typeface="Hind"/>
              <a:cs typeface="Hind"/>
              <a:sym typeface="Hind"/>
            </a:endParaRPr>
          </a:p>
        </p:txBody>
      </p:sp>
      <p:sp>
        <p:nvSpPr>
          <p:cNvPr id="1047" name="Google Shape;1047;p140"/>
          <p:cNvSpPr txBox="1">
            <a:spLocks noGrp="1"/>
          </p:cNvSpPr>
          <p:nvPr>
            <p:ph type="subTitle" idx="1"/>
          </p:nvPr>
        </p:nvSpPr>
        <p:spPr>
          <a:xfrm>
            <a:off x="5446800" y="1767600"/>
            <a:ext cx="25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48" name="Google Shape;1048;p140"/>
          <p:cNvSpPr/>
          <p:nvPr/>
        </p:nvSpPr>
        <p:spPr>
          <a:xfrm rot="-5400000" flipH="1">
            <a:off x="1002303" y="1182572"/>
            <a:ext cx="2669183" cy="5447538"/>
          </a:xfrm>
          <a:custGeom>
            <a:avLst/>
            <a:gdLst/>
            <a:ahLst/>
            <a:cxnLst/>
            <a:rect l="l" t="t" r="r" b="b"/>
            <a:pathLst>
              <a:path w="103718" h="170796" extrusionOk="0">
                <a:moveTo>
                  <a:pt x="42136" y="0"/>
                </a:moveTo>
                <a:cubicBezTo>
                  <a:pt x="23819" y="0"/>
                  <a:pt x="12197" y="18853"/>
                  <a:pt x="12197" y="18853"/>
                </a:cubicBezTo>
                <a:cubicBezTo>
                  <a:pt x="4205" y="35426"/>
                  <a:pt x="16082" y="50720"/>
                  <a:pt x="25376" y="59376"/>
                </a:cubicBezTo>
                <a:cubicBezTo>
                  <a:pt x="38089" y="71252"/>
                  <a:pt x="38114" y="91563"/>
                  <a:pt x="25032" y="103021"/>
                </a:cubicBezTo>
                <a:cubicBezTo>
                  <a:pt x="23729" y="104152"/>
                  <a:pt x="22352" y="105185"/>
                  <a:pt x="20901" y="106119"/>
                </a:cubicBezTo>
                <a:cubicBezTo>
                  <a:pt x="0" y="119324"/>
                  <a:pt x="3787" y="145437"/>
                  <a:pt x="19868" y="162084"/>
                </a:cubicBezTo>
                <a:cubicBezTo>
                  <a:pt x="26221" y="168644"/>
                  <a:pt x="37060" y="170795"/>
                  <a:pt x="48541" y="170795"/>
                </a:cubicBezTo>
                <a:cubicBezTo>
                  <a:pt x="62923" y="170795"/>
                  <a:pt x="78311" y="167420"/>
                  <a:pt x="87144" y="165109"/>
                </a:cubicBezTo>
                <a:cubicBezTo>
                  <a:pt x="92554" y="163682"/>
                  <a:pt x="98136" y="162945"/>
                  <a:pt x="103717" y="162871"/>
                </a:cubicBezTo>
                <a:lnTo>
                  <a:pt x="100349" y="5452"/>
                </a:lnTo>
                <a:cubicBezTo>
                  <a:pt x="94789" y="6066"/>
                  <a:pt x="89568" y="6312"/>
                  <a:pt x="84776" y="6312"/>
                </a:cubicBezTo>
                <a:cubicBezTo>
                  <a:pt x="72892" y="6312"/>
                  <a:pt x="63653" y="4803"/>
                  <a:pt x="58449" y="3681"/>
                </a:cubicBezTo>
                <a:cubicBezTo>
                  <a:pt x="56211" y="3189"/>
                  <a:pt x="53974" y="2550"/>
                  <a:pt x="51810" y="1739"/>
                </a:cubicBezTo>
                <a:cubicBezTo>
                  <a:pt x="48415" y="522"/>
                  <a:pt x="45183" y="0"/>
                  <a:pt x="42136" y="0"/>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3455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1049"/>
        <p:cNvGrpSpPr/>
        <p:nvPr/>
      </p:nvGrpSpPr>
      <p:grpSpPr>
        <a:xfrm>
          <a:off x="0" y="0"/>
          <a:ext cx="0" cy="0"/>
          <a:chOff x="0" y="0"/>
          <a:chExt cx="0" cy="0"/>
        </a:xfrm>
      </p:grpSpPr>
      <p:sp>
        <p:nvSpPr>
          <p:cNvPr id="1050" name="Google Shape;1050;p14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51" name="Google Shape;1051;p141"/>
          <p:cNvSpPr/>
          <p:nvPr/>
        </p:nvSpPr>
        <p:spPr>
          <a:xfrm>
            <a:off x="4572001" y="1071024"/>
            <a:ext cx="4594174" cy="4079573"/>
          </a:xfrm>
          <a:custGeom>
            <a:avLst/>
            <a:gdLst/>
            <a:ahLst/>
            <a:cxnLst/>
            <a:rect l="l" t="t" r="r" b="b"/>
            <a:pathLst>
              <a:path w="156198" h="138702" extrusionOk="0">
                <a:moveTo>
                  <a:pt x="0" y="138701"/>
                </a:moveTo>
                <a:cubicBezTo>
                  <a:pt x="0" y="138701"/>
                  <a:pt x="2116" y="120906"/>
                  <a:pt x="13564" y="117157"/>
                </a:cubicBezTo>
                <a:cubicBezTo>
                  <a:pt x="16913" y="116057"/>
                  <a:pt x="20929" y="114074"/>
                  <a:pt x="24911" y="111808"/>
                </a:cubicBezTo>
                <a:cubicBezTo>
                  <a:pt x="35042" y="106076"/>
                  <a:pt x="41257" y="95328"/>
                  <a:pt x="41341" y="83714"/>
                </a:cubicBezTo>
                <a:cubicBezTo>
                  <a:pt x="41407" y="76549"/>
                  <a:pt x="44240" y="70118"/>
                  <a:pt x="55221" y="72584"/>
                </a:cubicBezTo>
                <a:cubicBezTo>
                  <a:pt x="77516" y="77582"/>
                  <a:pt x="91229" y="53771"/>
                  <a:pt x="91229" y="53771"/>
                </a:cubicBezTo>
                <a:cubicBezTo>
                  <a:pt x="91229" y="53771"/>
                  <a:pt x="84797" y="17380"/>
                  <a:pt x="108958" y="12181"/>
                </a:cubicBezTo>
                <a:cubicBezTo>
                  <a:pt x="133119" y="6966"/>
                  <a:pt x="156197" y="1"/>
                  <a:pt x="156197" y="1"/>
                </a:cubicBezTo>
                <a:lnTo>
                  <a:pt x="155831" y="138601"/>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961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55"/>
        <p:cNvGrpSpPr/>
        <p:nvPr/>
      </p:nvGrpSpPr>
      <p:grpSpPr>
        <a:xfrm>
          <a:off x="0" y="0"/>
          <a:ext cx="0" cy="0"/>
          <a:chOff x="0" y="0"/>
          <a:chExt cx="0" cy="0"/>
        </a:xfrm>
      </p:grpSpPr>
      <p:sp>
        <p:nvSpPr>
          <p:cNvPr id="1056" name="Google Shape;1056;p143"/>
          <p:cNvSpPr txBox="1">
            <a:spLocks noGrp="1"/>
          </p:cNvSpPr>
          <p:nvPr>
            <p:ph type="ctrTitle"/>
          </p:nvPr>
        </p:nvSpPr>
        <p:spPr>
          <a:xfrm>
            <a:off x="5925750" y="860400"/>
            <a:ext cx="2498400" cy="269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57" name="Google Shape;1057;p143"/>
          <p:cNvSpPr txBox="1">
            <a:spLocks noGrp="1"/>
          </p:cNvSpPr>
          <p:nvPr>
            <p:ph type="subTitle" idx="1"/>
          </p:nvPr>
        </p:nvSpPr>
        <p:spPr>
          <a:xfrm>
            <a:off x="5925750" y="3659875"/>
            <a:ext cx="24984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58" name="Google Shape;1058;p143"/>
          <p:cNvSpPr/>
          <p:nvPr/>
        </p:nvSpPr>
        <p:spPr>
          <a:xfrm flipH="1">
            <a:off x="-1504831" y="1782683"/>
            <a:ext cx="6795898" cy="3371479"/>
          </a:xfrm>
          <a:custGeom>
            <a:avLst/>
            <a:gdLst/>
            <a:ahLst/>
            <a:cxnLst/>
            <a:rect l="l" t="t" r="r" b="b"/>
            <a:pathLst>
              <a:path w="182796" h="90686" extrusionOk="0">
                <a:moveTo>
                  <a:pt x="42095" y="260"/>
                </a:moveTo>
                <a:cubicBezTo>
                  <a:pt x="32418" y="893"/>
                  <a:pt x="23619" y="6668"/>
                  <a:pt x="17167" y="14056"/>
                </a:cubicBezTo>
                <a:cubicBezTo>
                  <a:pt x="14287" y="17340"/>
                  <a:pt x="11810" y="20954"/>
                  <a:pt x="9563" y="24699"/>
                </a:cubicBezTo>
                <a:cubicBezTo>
                  <a:pt x="4782" y="32677"/>
                  <a:pt x="1469" y="39878"/>
                  <a:pt x="649" y="49224"/>
                </a:cubicBezTo>
                <a:cubicBezTo>
                  <a:pt x="1" y="56857"/>
                  <a:pt x="821" y="64561"/>
                  <a:pt x="3068" y="71892"/>
                </a:cubicBezTo>
                <a:cubicBezTo>
                  <a:pt x="4695" y="77249"/>
                  <a:pt x="6985" y="82376"/>
                  <a:pt x="9894" y="87157"/>
                </a:cubicBezTo>
                <a:cubicBezTo>
                  <a:pt x="10125" y="87517"/>
                  <a:pt x="10974" y="89159"/>
                  <a:pt x="11853" y="90541"/>
                </a:cubicBezTo>
                <a:cubicBezTo>
                  <a:pt x="11954" y="90685"/>
                  <a:pt x="170022" y="90426"/>
                  <a:pt x="170022" y="90426"/>
                </a:cubicBezTo>
                <a:cubicBezTo>
                  <a:pt x="178562" y="73087"/>
                  <a:pt x="182796" y="57346"/>
                  <a:pt x="181442" y="44313"/>
                </a:cubicBezTo>
                <a:cubicBezTo>
                  <a:pt x="179973" y="30243"/>
                  <a:pt x="177727" y="16980"/>
                  <a:pt x="159048" y="8483"/>
                </a:cubicBezTo>
                <a:cubicBezTo>
                  <a:pt x="140370" y="1"/>
                  <a:pt x="120438" y="14661"/>
                  <a:pt x="102019" y="14920"/>
                </a:cubicBezTo>
                <a:cubicBezTo>
                  <a:pt x="95294" y="15007"/>
                  <a:pt x="89173" y="12443"/>
                  <a:pt x="82851" y="10514"/>
                </a:cubicBezTo>
                <a:cubicBezTo>
                  <a:pt x="76039" y="8440"/>
                  <a:pt x="69213" y="6294"/>
                  <a:pt x="62416" y="4105"/>
                </a:cubicBezTo>
                <a:cubicBezTo>
                  <a:pt x="56410" y="2161"/>
                  <a:pt x="50247" y="202"/>
                  <a:pt x="43982" y="202"/>
                </a:cubicBezTo>
                <a:cubicBezTo>
                  <a:pt x="43348" y="202"/>
                  <a:pt x="42729" y="231"/>
                  <a:pt x="42095" y="274"/>
                </a:cubicBezTo>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3"/>
          <p:cNvSpPr/>
          <p:nvPr/>
        </p:nvSpPr>
        <p:spPr>
          <a:xfrm flipH="1">
            <a:off x="-1447" y="2804246"/>
            <a:ext cx="5150645" cy="2346160"/>
          </a:xfrm>
          <a:custGeom>
            <a:avLst/>
            <a:gdLst/>
            <a:ahLst/>
            <a:cxnLst/>
            <a:rect l="l" t="t" r="r" b="b"/>
            <a:pathLst>
              <a:path w="138542" h="63107" extrusionOk="0">
                <a:moveTo>
                  <a:pt x="37084" y="1498"/>
                </a:moveTo>
                <a:cubicBezTo>
                  <a:pt x="30834" y="4018"/>
                  <a:pt x="25966" y="9116"/>
                  <a:pt x="22193" y="14704"/>
                </a:cubicBezTo>
                <a:cubicBezTo>
                  <a:pt x="18406" y="20277"/>
                  <a:pt x="15554" y="26427"/>
                  <a:pt x="12055" y="32173"/>
                </a:cubicBezTo>
                <a:cubicBezTo>
                  <a:pt x="8123" y="38653"/>
                  <a:pt x="7331" y="42153"/>
                  <a:pt x="1916" y="47452"/>
                </a:cubicBezTo>
                <a:cubicBezTo>
                  <a:pt x="1" y="49325"/>
                  <a:pt x="103892" y="63020"/>
                  <a:pt x="103892" y="63020"/>
                </a:cubicBezTo>
                <a:lnTo>
                  <a:pt x="129540" y="63107"/>
                </a:lnTo>
                <a:lnTo>
                  <a:pt x="138541" y="63107"/>
                </a:lnTo>
                <a:lnTo>
                  <a:pt x="138541" y="42225"/>
                </a:lnTo>
                <a:cubicBezTo>
                  <a:pt x="136885" y="41591"/>
                  <a:pt x="134955" y="41116"/>
                  <a:pt x="133040" y="41289"/>
                </a:cubicBezTo>
                <a:cubicBezTo>
                  <a:pt x="132262" y="41361"/>
                  <a:pt x="131484" y="41490"/>
                  <a:pt x="130721" y="41692"/>
                </a:cubicBezTo>
                <a:cubicBezTo>
                  <a:pt x="125119" y="43190"/>
                  <a:pt x="119013" y="42426"/>
                  <a:pt x="114333" y="38812"/>
                </a:cubicBezTo>
                <a:cubicBezTo>
                  <a:pt x="109364" y="34981"/>
                  <a:pt x="106513" y="28644"/>
                  <a:pt x="100997" y="25620"/>
                </a:cubicBezTo>
                <a:cubicBezTo>
                  <a:pt x="96259" y="23013"/>
                  <a:pt x="90599" y="23373"/>
                  <a:pt x="84997" y="23734"/>
                </a:cubicBezTo>
                <a:cubicBezTo>
                  <a:pt x="78805" y="24137"/>
                  <a:pt x="72684" y="24540"/>
                  <a:pt x="67917" y="20968"/>
                </a:cubicBezTo>
                <a:cubicBezTo>
                  <a:pt x="62373" y="16821"/>
                  <a:pt x="61091" y="8843"/>
                  <a:pt x="56036" y="4119"/>
                </a:cubicBezTo>
                <a:cubicBezTo>
                  <a:pt x="53012" y="1296"/>
                  <a:pt x="48922" y="0"/>
                  <a:pt x="44760" y="0"/>
                </a:cubicBezTo>
                <a:cubicBezTo>
                  <a:pt x="42125" y="0"/>
                  <a:pt x="39518" y="504"/>
                  <a:pt x="37084" y="1484"/>
                </a:cubicBezTo>
              </a:path>
            </a:pathLst>
          </a:custGeom>
          <a:gradFill>
            <a:gsLst>
              <a:gs pos="0">
                <a:srgbClr val="E3FFD5"/>
              </a:gs>
              <a:gs pos="100000">
                <a:srgbClr val="90EBBA"/>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3"/>
          <p:cNvSpPr/>
          <p:nvPr/>
        </p:nvSpPr>
        <p:spPr>
          <a:xfrm flipH="1">
            <a:off x="568224" y="3606277"/>
            <a:ext cx="4655367" cy="1546287"/>
          </a:xfrm>
          <a:custGeom>
            <a:avLst/>
            <a:gdLst/>
            <a:ahLst/>
            <a:cxnLst/>
            <a:rect l="l" t="t" r="r" b="b"/>
            <a:pathLst>
              <a:path w="125220" h="41592" extrusionOk="0">
                <a:moveTo>
                  <a:pt x="44111" y="3658"/>
                </a:moveTo>
                <a:cubicBezTo>
                  <a:pt x="40165" y="6654"/>
                  <a:pt x="37184" y="10758"/>
                  <a:pt x="33670" y="14286"/>
                </a:cubicBezTo>
                <a:cubicBezTo>
                  <a:pt x="30156" y="17815"/>
                  <a:pt x="25750" y="20897"/>
                  <a:pt x="20810" y="20954"/>
                </a:cubicBezTo>
                <a:cubicBezTo>
                  <a:pt x="17973" y="20997"/>
                  <a:pt x="15222" y="20018"/>
                  <a:pt x="12486" y="19039"/>
                </a:cubicBezTo>
                <a:cubicBezTo>
                  <a:pt x="9375" y="17915"/>
                  <a:pt x="6265" y="16807"/>
                  <a:pt x="3024" y="17195"/>
                </a:cubicBezTo>
                <a:cubicBezTo>
                  <a:pt x="1987" y="17325"/>
                  <a:pt x="965" y="17599"/>
                  <a:pt x="0" y="18016"/>
                </a:cubicBezTo>
                <a:cubicBezTo>
                  <a:pt x="346" y="19644"/>
                  <a:pt x="778" y="21257"/>
                  <a:pt x="1253" y="22855"/>
                </a:cubicBezTo>
                <a:cubicBezTo>
                  <a:pt x="2880" y="28212"/>
                  <a:pt x="5170" y="33339"/>
                  <a:pt x="8079" y="38106"/>
                </a:cubicBezTo>
                <a:cubicBezTo>
                  <a:pt x="8310" y="38481"/>
                  <a:pt x="9174" y="40137"/>
                  <a:pt x="10052" y="41519"/>
                </a:cubicBezTo>
                <a:cubicBezTo>
                  <a:pt x="10124" y="41591"/>
                  <a:pt x="125162" y="41418"/>
                  <a:pt x="125219" y="41505"/>
                </a:cubicBezTo>
                <a:cubicBezTo>
                  <a:pt x="124859" y="41217"/>
                  <a:pt x="124557" y="40886"/>
                  <a:pt x="124297" y="40511"/>
                </a:cubicBezTo>
                <a:cubicBezTo>
                  <a:pt x="122526" y="38106"/>
                  <a:pt x="119099" y="37818"/>
                  <a:pt x="116161" y="38120"/>
                </a:cubicBezTo>
                <a:cubicBezTo>
                  <a:pt x="113223" y="38437"/>
                  <a:pt x="110127" y="39114"/>
                  <a:pt x="107419" y="37919"/>
                </a:cubicBezTo>
                <a:cubicBezTo>
                  <a:pt x="102134" y="35571"/>
                  <a:pt x="101558" y="27766"/>
                  <a:pt x="96921" y="24281"/>
                </a:cubicBezTo>
                <a:cubicBezTo>
                  <a:pt x="93695" y="21847"/>
                  <a:pt x="89605" y="22164"/>
                  <a:pt x="85457" y="22481"/>
                </a:cubicBezTo>
                <a:cubicBezTo>
                  <a:pt x="81943" y="22740"/>
                  <a:pt x="78386" y="23014"/>
                  <a:pt x="75276" y="21602"/>
                </a:cubicBezTo>
                <a:cubicBezTo>
                  <a:pt x="66952" y="17843"/>
                  <a:pt x="66347" y="4450"/>
                  <a:pt x="57965" y="836"/>
                </a:cubicBezTo>
                <a:cubicBezTo>
                  <a:pt x="56655" y="274"/>
                  <a:pt x="55258" y="0"/>
                  <a:pt x="53846" y="15"/>
                </a:cubicBezTo>
                <a:cubicBezTo>
                  <a:pt x="50419" y="15"/>
                  <a:pt x="46919" y="1527"/>
                  <a:pt x="44111" y="3658"/>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3"/>
          <p:cNvSpPr/>
          <p:nvPr/>
        </p:nvSpPr>
        <p:spPr>
          <a:xfrm flipH="1">
            <a:off x="-518832" y="2571746"/>
            <a:ext cx="1301062" cy="1333212"/>
          </a:xfrm>
          <a:custGeom>
            <a:avLst/>
            <a:gdLst/>
            <a:ahLst/>
            <a:cxnLst/>
            <a:rect l="l" t="t" r="r" b="b"/>
            <a:pathLst>
              <a:path w="15194" h="15569" extrusionOk="0">
                <a:moveTo>
                  <a:pt x="13955" y="5502"/>
                </a:moveTo>
                <a:cubicBezTo>
                  <a:pt x="12343" y="2204"/>
                  <a:pt x="7936" y="0"/>
                  <a:pt x="4436" y="3687"/>
                </a:cubicBezTo>
                <a:cubicBezTo>
                  <a:pt x="1" y="8367"/>
                  <a:pt x="5416" y="15568"/>
                  <a:pt x="11176" y="12875"/>
                </a:cubicBezTo>
                <a:cubicBezTo>
                  <a:pt x="14805" y="11190"/>
                  <a:pt x="15194" y="8022"/>
                  <a:pt x="13955" y="5502"/>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9840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2"/>
        <p:cNvGrpSpPr/>
        <p:nvPr/>
      </p:nvGrpSpPr>
      <p:grpSpPr>
        <a:xfrm>
          <a:off x="0" y="0"/>
          <a:ext cx="0" cy="0"/>
          <a:chOff x="0" y="0"/>
          <a:chExt cx="0" cy="0"/>
        </a:xfrm>
      </p:grpSpPr>
      <p:sp>
        <p:nvSpPr>
          <p:cNvPr id="1063" name="Google Shape;1063;p144"/>
          <p:cNvSpPr txBox="1">
            <a:spLocks noGrp="1"/>
          </p:cNvSpPr>
          <p:nvPr>
            <p:ph type="title"/>
          </p:nvPr>
        </p:nvSpPr>
        <p:spPr>
          <a:xfrm>
            <a:off x="2030400" y="2532925"/>
            <a:ext cx="5076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4" name="Google Shape;1064;p144"/>
          <p:cNvSpPr txBox="1">
            <a:spLocks noGrp="1"/>
          </p:cNvSpPr>
          <p:nvPr>
            <p:ph type="title" idx="2" hasCustomPrompt="1"/>
          </p:nvPr>
        </p:nvSpPr>
        <p:spPr>
          <a:xfrm>
            <a:off x="2030550" y="1534348"/>
            <a:ext cx="50760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65" name="Google Shape;1065;p144"/>
          <p:cNvSpPr txBox="1">
            <a:spLocks noGrp="1"/>
          </p:cNvSpPr>
          <p:nvPr>
            <p:ph type="subTitle" idx="1"/>
          </p:nvPr>
        </p:nvSpPr>
        <p:spPr>
          <a:xfrm>
            <a:off x="2030250" y="3317569"/>
            <a:ext cx="50760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66" name="Google Shape;1066;p144"/>
          <p:cNvSpPr/>
          <p:nvPr/>
        </p:nvSpPr>
        <p:spPr>
          <a:xfrm rot="10800000">
            <a:off x="-115" y="-76"/>
            <a:ext cx="4572115" cy="2501947"/>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4"/>
          <p:cNvSpPr/>
          <p:nvPr/>
        </p:nvSpPr>
        <p:spPr>
          <a:xfrm>
            <a:off x="5189688" y="3289527"/>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1314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68"/>
        <p:cNvGrpSpPr/>
        <p:nvPr/>
      </p:nvGrpSpPr>
      <p:grpSpPr>
        <a:xfrm>
          <a:off x="0" y="0"/>
          <a:ext cx="0" cy="0"/>
          <a:chOff x="0" y="0"/>
          <a:chExt cx="0" cy="0"/>
        </a:xfrm>
      </p:grpSpPr>
      <p:sp>
        <p:nvSpPr>
          <p:cNvPr id="1069" name="Google Shape;1069;p145"/>
          <p:cNvSpPr txBox="1">
            <a:spLocks noGrp="1"/>
          </p:cNvSpPr>
          <p:nvPr>
            <p:ph type="body" idx="1"/>
          </p:nvPr>
        </p:nvSpPr>
        <p:spPr>
          <a:xfrm>
            <a:off x="720000" y="860400"/>
            <a:ext cx="5874600" cy="3740400"/>
          </a:xfrm>
          <a:prstGeom prst="rect">
            <a:avLst/>
          </a:prstGeom>
        </p:spPr>
        <p:txBody>
          <a:bodyPr spcFirstLastPara="1" wrap="square" lIns="91425" tIns="91425" rIns="91425" bIns="91425" anchor="b"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1070" name="Google Shape;1070;p14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71" name="Google Shape;1071;p145"/>
          <p:cNvSpPr/>
          <p:nvPr/>
        </p:nvSpPr>
        <p:spPr>
          <a:xfrm>
            <a:off x="5639026" y="2487075"/>
            <a:ext cx="3508522" cy="2660742"/>
          </a:xfrm>
          <a:custGeom>
            <a:avLst/>
            <a:gdLst/>
            <a:ahLst/>
            <a:cxnLst/>
            <a:rect l="l" t="t" r="r" b="b"/>
            <a:pathLst>
              <a:path w="95457" h="92115" extrusionOk="0">
                <a:moveTo>
                  <a:pt x="95456" y="17"/>
                </a:moveTo>
                <a:cubicBezTo>
                  <a:pt x="88205" y="318"/>
                  <a:pt x="75924" y="5414"/>
                  <a:pt x="69274" y="34169"/>
                </a:cubicBezTo>
                <a:cubicBezTo>
                  <a:pt x="61588" y="67336"/>
                  <a:pt x="39482" y="71780"/>
                  <a:pt x="30176" y="72148"/>
                </a:cubicBezTo>
                <a:cubicBezTo>
                  <a:pt x="24729" y="72365"/>
                  <a:pt x="19365" y="73551"/>
                  <a:pt x="14486" y="75857"/>
                </a:cubicBezTo>
                <a:cubicBezTo>
                  <a:pt x="8070" y="78864"/>
                  <a:pt x="1136" y="83961"/>
                  <a:pt x="0" y="92114"/>
                </a:cubicBezTo>
                <a:lnTo>
                  <a:pt x="95439" y="92114"/>
                </a:lnTo>
                <a:cubicBezTo>
                  <a:pt x="95439" y="92114"/>
                  <a:pt x="95439" y="0"/>
                  <a:pt x="95456"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9946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72"/>
        <p:cNvGrpSpPr/>
        <p:nvPr/>
      </p:nvGrpSpPr>
      <p:grpSpPr>
        <a:xfrm>
          <a:off x="0" y="0"/>
          <a:ext cx="0" cy="0"/>
          <a:chOff x="0" y="0"/>
          <a:chExt cx="0" cy="0"/>
        </a:xfrm>
      </p:grpSpPr>
      <p:sp>
        <p:nvSpPr>
          <p:cNvPr id="1073" name="Google Shape;1073;p146"/>
          <p:cNvSpPr txBox="1">
            <a:spLocks noGrp="1"/>
          </p:cNvSpPr>
          <p:nvPr>
            <p:ph type="body" idx="1"/>
          </p:nvPr>
        </p:nvSpPr>
        <p:spPr>
          <a:xfrm>
            <a:off x="72000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1074" name="Google Shape;1074;p14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75" name="Google Shape;1075;p146"/>
          <p:cNvSpPr txBox="1">
            <a:spLocks noGrp="1"/>
          </p:cNvSpPr>
          <p:nvPr>
            <p:ph type="body" idx="2"/>
          </p:nvPr>
        </p:nvSpPr>
        <p:spPr>
          <a:xfrm>
            <a:off x="565895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1076" name="Google Shape;1076;p146"/>
          <p:cNvSpPr txBox="1">
            <a:spLocks noGrp="1"/>
          </p:cNvSpPr>
          <p:nvPr>
            <p:ph type="subTitle" idx="3"/>
          </p:nvPr>
        </p:nvSpPr>
        <p:spPr>
          <a:xfrm>
            <a:off x="720000" y="1894000"/>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77" name="Google Shape;1077;p146"/>
          <p:cNvSpPr txBox="1">
            <a:spLocks noGrp="1"/>
          </p:cNvSpPr>
          <p:nvPr>
            <p:ph type="subTitle" idx="4"/>
          </p:nvPr>
        </p:nvSpPr>
        <p:spPr>
          <a:xfrm>
            <a:off x="5658900" y="1894025"/>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78" name="Google Shape;1078;p146"/>
          <p:cNvSpPr/>
          <p:nvPr/>
        </p:nvSpPr>
        <p:spPr>
          <a:xfrm>
            <a:off x="1667550" y="3931099"/>
            <a:ext cx="5809067" cy="1212418"/>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418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9"/>
        <p:cNvGrpSpPr/>
        <p:nvPr/>
      </p:nvGrpSpPr>
      <p:grpSpPr>
        <a:xfrm>
          <a:off x="0" y="0"/>
          <a:ext cx="0" cy="0"/>
          <a:chOff x="0" y="0"/>
          <a:chExt cx="0" cy="0"/>
        </a:xfrm>
      </p:grpSpPr>
      <p:sp>
        <p:nvSpPr>
          <p:cNvPr id="1080" name="Google Shape;1080;p14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410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1"/>
        <p:cNvGrpSpPr/>
        <p:nvPr/>
      </p:nvGrpSpPr>
      <p:grpSpPr>
        <a:xfrm>
          <a:off x="0" y="0"/>
          <a:ext cx="0" cy="0"/>
          <a:chOff x="0" y="0"/>
          <a:chExt cx="0" cy="0"/>
        </a:xfrm>
      </p:grpSpPr>
      <p:grpSp>
        <p:nvGrpSpPr>
          <p:cNvPr id="1082" name="Google Shape;1082;p148"/>
          <p:cNvGrpSpPr/>
          <p:nvPr/>
        </p:nvGrpSpPr>
        <p:grpSpPr>
          <a:xfrm>
            <a:off x="3527981" y="1436716"/>
            <a:ext cx="5616442" cy="3706262"/>
            <a:chOff x="3527981" y="1436716"/>
            <a:chExt cx="5616442" cy="3706262"/>
          </a:xfrm>
        </p:grpSpPr>
        <p:sp>
          <p:nvSpPr>
            <p:cNvPr id="1083" name="Google Shape;1083;p148"/>
            <p:cNvSpPr/>
            <p:nvPr/>
          </p:nvSpPr>
          <p:spPr>
            <a:xfrm>
              <a:off x="8037512" y="1436716"/>
              <a:ext cx="1106911" cy="1352702"/>
            </a:xfrm>
            <a:custGeom>
              <a:avLst/>
              <a:gdLst/>
              <a:ahLst/>
              <a:cxnLst/>
              <a:rect l="l" t="t" r="r" b="b"/>
              <a:pathLst>
                <a:path w="34537" h="42206" extrusionOk="0">
                  <a:moveTo>
                    <a:pt x="33000" y="36174"/>
                  </a:moveTo>
                  <a:cubicBezTo>
                    <a:pt x="33501" y="35773"/>
                    <a:pt x="33986" y="35322"/>
                    <a:pt x="34437" y="34871"/>
                  </a:cubicBezTo>
                  <a:cubicBezTo>
                    <a:pt x="34336" y="34821"/>
                    <a:pt x="34537" y="11011"/>
                    <a:pt x="34537" y="10944"/>
                  </a:cubicBezTo>
                  <a:cubicBezTo>
                    <a:pt x="33668" y="10242"/>
                    <a:pt x="32749" y="9608"/>
                    <a:pt x="31780" y="9039"/>
                  </a:cubicBezTo>
                  <a:cubicBezTo>
                    <a:pt x="16091" y="0"/>
                    <a:pt x="0" y="19432"/>
                    <a:pt x="11078" y="33400"/>
                  </a:cubicBezTo>
                  <a:cubicBezTo>
                    <a:pt x="18079" y="42206"/>
                    <a:pt x="26951" y="41187"/>
                    <a:pt x="33000" y="36174"/>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8"/>
            <p:cNvSpPr/>
            <p:nvPr/>
          </p:nvSpPr>
          <p:spPr>
            <a:xfrm>
              <a:off x="3527981" y="4113725"/>
              <a:ext cx="1150851" cy="1029254"/>
            </a:xfrm>
            <a:custGeom>
              <a:avLst/>
              <a:gdLst/>
              <a:ahLst/>
              <a:cxnLst/>
              <a:rect l="l" t="t" r="r" b="b"/>
              <a:pathLst>
                <a:path w="35908" h="32114" extrusionOk="0">
                  <a:moveTo>
                    <a:pt x="33267" y="15455"/>
                  </a:moveTo>
                  <a:cubicBezTo>
                    <a:pt x="28739" y="6165"/>
                    <a:pt x="16375" y="0"/>
                    <a:pt x="6600" y="10326"/>
                  </a:cubicBezTo>
                  <a:cubicBezTo>
                    <a:pt x="0" y="17310"/>
                    <a:pt x="1170" y="26283"/>
                    <a:pt x="6149" y="32030"/>
                  </a:cubicBezTo>
                  <a:cubicBezTo>
                    <a:pt x="6066" y="32114"/>
                    <a:pt x="31346" y="32114"/>
                    <a:pt x="31245" y="32114"/>
                  </a:cubicBezTo>
                  <a:cubicBezTo>
                    <a:pt x="35907" y="27252"/>
                    <a:pt x="35907" y="20836"/>
                    <a:pt x="33267" y="15455"/>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8"/>
            <p:cNvSpPr/>
            <p:nvPr/>
          </p:nvSpPr>
          <p:spPr>
            <a:xfrm>
              <a:off x="4108471" y="2028456"/>
              <a:ext cx="5035952" cy="3114523"/>
            </a:xfrm>
            <a:custGeom>
              <a:avLst/>
              <a:gdLst/>
              <a:ahLst/>
              <a:cxnLst/>
              <a:rect l="l" t="t" r="r" b="b"/>
              <a:pathLst>
                <a:path w="157128" h="97177" extrusionOk="0">
                  <a:moveTo>
                    <a:pt x="47737" y="67"/>
                  </a:moveTo>
                  <a:cubicBezTo>
                    <a:pt x="36759" y="769"/>
                    <a:pt x="26784" y="7185"/>
                    <a:pt x="19466" y="15389"/>
                  </a:cubicBezTo>
                  <a:cubicBezTo>
                    <a:pt x="16208" y="19048"/>
                    <a:pt x="13401" y="23058"/>
                    <a:pt x="10844" y="27235"/>
                  </a:cubicBezTo>
                  <a:cubicBezTo>
                    <a:pt x="5431" y="36107"/>
                    <a:pt x="1671" y="44111"/>
                    <a:pt x="736" y="54503"/>
                  </a:cubicBezTo>
                  <a:cubicBezTo>
                    <a:pt x="0" y="63008"/>
                    <a:pt x="936" y="71579"/>
                    <a:pt x="3493" y="79716"/>
                  </a:cubicBezTo>
                  <a:cubicBezTo>
                    <a:pt x="5330" y="85665"/>
                    <a:pt x="8054" y="91880"/>
                    <a:pt x="11346" y="97177"/>
                  </a:cubicBezTo>
                  <a:lnTo>
                    <a:pt x="157128" y="97177"/>
                  </a:lnTo>
                  <a:cubicBezTo>
                    <a:pt x="157128" y="97177"/>
                    <a:pt x="156927" y="6951"/>
                    <a:pt x="157028" y="7068"/>
                  </a:cubicBezTo>
                  <a:cubicBezTo>
                    <a:pt x="143093" y="9440"/>
                    <a:pt x="129024" y="16174"/>
                    <a:pt x="115674" y="16358"/>
                  </a:cubicBezTo>
                  <a:cubicBezTo>
                    <a:pt x="108038" y="16458"/>
                    <a:pt x="101121" y="13601"/>
                    <a:pt x="93953" y="11462"/>
                  </a:cubicBezTo>
                  <a:cubicBezTo>
                    <a:pt x="86217" y="9156"/>
                    <a:pt x="78481" y="6767"/>
                    <a:pt x="70761" y="4328"/>
                  </a:cubicBezTo>
                  <a:cubicBezTo>
                    <a:pt x="63961" y="2172"/>
                    <a:pt x="56977" y="0"/>
                    <a:pt x="49876" y="0"/>
                  </a:cubicBezTo>
                  <a:cubicBezTo>
                    <a:pt x="49157" y="0"/>
                    <a:pt x="48455" y="17"/>
                    <a:pt x="47737" y="67"/>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48"/>
          <p:cNvSpPr txBox="1">
            <a:spLocks noGrp="1"/>
          </p:cNvSpPr>
          <p:nvPr>
            <p:ph type="title"/>
          </p:nvPr>
        </p:nvSpPr>
        <p:spPr>
          <a:xfrm>
            <a:off x="720000" y="1767600"/>
            <a:ext cx="3136500" cy="9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48"/>
          <p:cNvSpPr txBox="1">
            <a:spLocks noGrp="1"/>
          </p:cNvSpPr>
          <p:nvPr>
            <p:ph type="body" idx="1"/>
          </p:nvPr>
        </p:nvSpPr>
        <p:spPr>
          <a:xfrm>
            <a:off x="720000" y="2667600"/>
            <a:ext cx="3136500" cy="1422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2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088" name="Google Shape;1088;p148"/>
          <p:cNvSpPr/>
          <p:nvPr/>
        </p:nvSpPr>
        <p:spPr>
          <a:xfrm>
            <a:off x="-10" y="-1993"/>
            <a:ext cx="3207179" cy="1774160"/>
          </a:xfrm>
          <a:custGeom>
            <a:avLst/>
            <a:gdLst/>
            <a:ahLst/>
            <a:cxnLst/>
            <a:rect l="l" t="t" r="r" b="b"/>
            <a:pathLst>
              <a:path w="100068" h="55356" extrusionOk="0">
                <a:moveTo>
                  <a:pt x="0" y="55339"/>
                </a:moveTo>
                <a:cubicBezTo>
                  <a:pt x="7151" y="55155"/>
                  <a:pt x="19315" y="52097"/>
                  <a:pt x="25898" y="34821"/>
                </a:cubicBezTo>
                <a:cubicBezTo>
                  <a:pt x="35606" y="9323"/>
                  <a:pt x="69608" y="17210"/>
                  <a:pt x="69608" y="17210"/>
                </a:cubicBezTo>
                <a:cubicBezTo>
                  <a:pt x="69608" y="17210"/>
                  <a:pt x="100068" y="18897"/>
                  <a:pt x="94387" y="0"/>
                </a:cubicBezTo>
                <a:lnTo>
                  <a:pt x="0" y="0"/>
                </a:lnTo>
                <a:cubicBezTo>
                  <a:pt x="0" y="0"/>
                  <a:pt x="0" y="55355"/>
                  <a:pt x="0" y="55339"/>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0720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89"/>
        <p:cNvGrpSpPr/>
        <p:nvPr/>
      </p:nvGrpSpPr>
      <p:grpSpPr>
        <a:xfrm>
          <a:off x="0" y="0"/>
          <a:ext cx="0" cy="0"/>
          <a:chOff x="0" y="0"/>
          <a:chExt cx="0" cy="0"/>
        </a:xfrm>
      </p:grpSpPr>
      <p:sp>
        <p:nvSpPr>
          <p:cNvPr id="1090" name="Google Shape;1090;p149"/>
          <p:cNvSpPr txBox="1">
            <a:spLocks noGrp="1"/>
          </p:cNvSpPr>
          <p:nvPr>
            <p:ph type="title"/>
          </p:nvPr>
        </p:nvSpPr>
        <p:spPr>
          <a:xfrm>
            <a:off x="5443200" y="1767600"/>
            <a:ext cx="29808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91" name="Google Shape;1091;p149"/>
          <p:cNvSpPr/>
          <p:nvPr/>
        </p:nvSpPr>
        <p:spPr>
          <a:xfrm flipH="1">
            <a:off x="-14590" y="-179329"/>
            <a:ext cx="5025144" cy="5336997"/>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19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solidFill>
                  <a:srgbClr val="FFFFFF"/>
                </a:solidFill>
              </a:defRPr>
            </a:lvl1pPr>
          </a:lstStyle>
          <a:p>
            <a:endParaRPr lang="nl-NL" dirty="0"/>
          </a:p>
        </p:txBody>
      </p:sp>
      <p:sp>
        <p:nvSpPr>
          <p:cNvPr id="5" name="Tijdelijke aanduiding voor voettekst 4"/>
          <p:cNvSpPr>
            <a:spLocks noGrp="1"/>
          </p:cNvSpPr>
          <p:nvPr>
            <p:ph type="ftr" sz="quarter" idx="11"/>
          </p:nvPr>
        </p:nvSpPr>
        <p:spPr/>
        <p:txBody>
          <a:bodyPr/>
          <a:lstStyle>
            <a:lvl1pPr>
              <a:defRPr>
                <a:solidFill>
                  <a:srgbClr val="FFFFFF"/>
                </a:solidFill>
              </a:defRPr>
            </a:lvl1pPr>
          </a:lstStyle>
          <a:p>
            <a:r>
              <a:rPr lang="nl-NL"/>
              <a:t>Naam afdeling of A-merk</a:t>
            </a:r>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8" name="Afbeelding 3" descr="UM40_RGB_B_diap.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79809"/>
            <a:ext cx="2106108" cy="511336"/>
          </a:xfrm>
          <a:prstGeom prst="rect">
            <a:avLst/>
          </a:prstGeom>
        </p:spPr>
      </p:pic>
    </p:spTree>
    <p:extLst>
      <p:ext uri="{BB962C8B-B14F-4D97-AF65-F5344CB8AC3E}">
        <p14:creationId xmlns:p14="http://schemas.microsoft.com/office/powerpoint/2010/main" val="32125956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2"/>
        <p:cNvGrpSpPr/>
        <p:nvPr/>
      </p:nvGrpSpPr>
      <p:grpSpPr>
        <a:xfrm>
          <a:off x="0" y="0"/>
          <a:ext cx="0" cy="0"/>
          <a:chOff x="0" y="0"/>
          <a:chExt cx="0" cy="0"/>
        </a:xfrm>
      </p:grpSpPr>
      <p:sp>
        <p:nvSpPr>
          <p:cNvPr id="1093" name="Google Shape;1093;p150"/>
          <p:cNvSpPr/>
          <p:nvPr/>
        </p:nvSpPr>
        <p:spPr>
          <a:xfrm>
            <a:off x="4572000" y="-125"/>
            <a:ext cx="4572000" cy="51435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0"/>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95" name="Google Shape;1095;p150"/>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96" name="Google Shape;1096;p150"/>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28406599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97"/>
        <p:cNvGrpSpPr/>
        <p:nvPr/>
      </p:nvGrpSpPr>
      <p:grpSpPr>
        <a:xfrm>
          <a:off x="0" y="0"/>
          <a:ext cx="0" cy="0"/>
          <a:chOff x="0" y="0"/>
          <a:chExt cx="0" cy="0"/>
        </a:xfrm>
      </p:grpSpPr>
      <p:sp>
        <p:nvSpPr>
          <p:cNvPr id="1098" name="Google Shape;1098;p151"/>
          <p:cNvSpPr txBox="1">
            <a:spLocks noGrp="1"/>
          </p:cNvSpPr>
          <p:nvPr>
            <p:ph type="body" idx="1"/>
          </p:nvPr>
        </p:nvSpPr>
        <p:spPr>
          <a:xfrm>
            <a:off x="720000" y="3995700"/>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811119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99"/>
        <p:cNvGrpSpPr/>
        <p:nvPr/>
      </p:nvGrpSpPr>
      <p:grpSpPr>
        <a:xfrm>
          <a:off x="0" y="0"/>
          <a:ext cx="0" cy="0"/>
          <a:chOff x="0" y="0"/>
          <a:chExt cx="0" cy="0"/>
        </a:xfrm>
      </p:grpSpPr>
      <p:sp>
        <p:nvSpPr>
          <p:cNvPr id="1100" name="Google Shape;1100;p152"/>
          <p:cNvSpPr/>
          <p:nvPr/>
        </p:nvSpPr>
        <p:spPr>
          <a:xfrm>
            <a:off x="0" y="2505825"/>
            <a:ext cx="5927168" cy="276470"/>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2"/>
          <p:cNvSpPr txBox="1">
            <a:spLocks noGrp="1"/>
          </p:cNvSpPr>
          <p:nvPr>
            <p:ph type="title" hasCustomPrompt="1"/>
          </p:nvPr>
        </p:nvSpPr>
        <p:spPr>
          <a:xfrm>
            <a:off x="920925" y="908575"/>
            <a:ext cx="5006400" cy="207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02" name="Google Shape;1102;p152"/>
          <p:cNvSpPr txBox="1">
            <a:spLocks noGrp="1"/>
          </p:cNvSpPr>
          <p:nvPr>
            <p:ph type="body" idx="1"/>
          </p:nvPr>
        </p:nvSpPr>
        <p:spPr>
          <a:xfrm>
            <a:off x="920925" y="2937600"/>
            <a:ext cx="5006400" cy="6156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7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03" name="Google Shape;1103;p152"/>
          <p:cNvSpPr/>
          <p:nvPr/>
        </p:nvSpPr>
        <p:spPr>
          <a:xfrm flipH="1">
            <a:off x="5997499" y="2188625"/>
            <a:ext cx="3146501"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729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4"/>
        <p:cNvGrpSpPr/>
        <p:nvPr/>
      </p:nvGrpSpPr>
      <p:grpSpPr>
        <a:xfrm>
          <a:off x="0" y="0"/>
          <a:ext cx="0" cy="0"/>
          <a:chOff x="0" y="0"/>
          <a:chExt cx="0" cy="0"/>
        </a:xfrm>
      </p:grpSpPr>
    </p:spTree>
    <p:extLst>
      <p:ext uri="{BB962C8B-B14F-4D97-AF65-F5344CB8AC3E}">
        <p14:creationId xmlns:p14="http://schemas.microsoft.com/office/powerpoint/2010/main" val="27944330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05"/>
        <p:cNvGrpSpPr/>
        <p:nvPr/>
      </p:nvGrpSpPr>
      <p:grpSpPr>
        <a:xfrm>
          <a:off x="0" y="0"/>
          <a:ext cx="0" cy="0"/>
          <a:chOff x="0" y="0"/>
          <a:chExt cx="0" cy="0"/>
        </a:xfrm>
      </p:grpSpPr>
      <p:sp>
        <p:nvSpPr>
          <p:cNvPr id="1106" name="Google Shape;1106;p154"/>
          <p:cNvSpPr/>
          <p:nvPr/>
        </p:nvSpPr>
        <p:spPr>
          <a:xfrm>
            <a:off x="6118088" y="1929640"/>
            <a:ext cx="3025773" cy="321354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08" name="Google Shape;1108;p154"/>
          <p:cNvSpPr txBox="1">
            <a:spLocks noGrp="1"/>
          </p:cNvSpPr>
          <p:nvPr>
            <p:ph type="title" idx="2" hasCustomPrompt="1"/>
          </p:nvPr>
        </p:nvSpPr>
        <p:spPr>
          <a:xfrm>
            <a:off x="720150"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09" name="Google Shape;1109;p154"/>
          <p:cNvSpPr txBox="1">
            <a:spLocks noGrp="1"/>
          </p:cNvSpPr>
          <p:nvPr>
            <p:ph type="subTitle" idx="1"/>
          </p:nvPr>
        </p:nvSpPr>
        <p:spPr>
          <a:xfrm>
            <a:off x="720000"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0" name="Google Shape;1110;p154"/>
          <p:cNvSpPr txBox="1">
            <a:spLocks noGrp="1"/>
          </p:cNvSpPr>
          <p:nvPr>
            <p:ph type="subTitle" idx="3"/>
          </p:nvPr>
        </p:nvSpPr>
        <p:spPr>
          <a:xfrm>
            <a:off x="720000"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11" name="Google Shape;1111;p154"/>
          <p:cNvSpPr txBox="1">
            <a:spLocks noGrp="1"/>
          </p:cNvSpPr>
          <p:nvPr>
            <p:ph type="title" idx="4" hasCustomPrompt="1"/>
          </p:nvPr>
        </p:nvSpPr>
        <p:spPr>
          <a:xfrm>
            <a:off x="42943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2" name="Google Shape;1112;p154"/>
          <p:cNvSpPr txBox="1">
            <a:spLocks noGrp="1"/>
          </p:cNvSpPr>
          <p:nvPr>
            <p:ph type="subTitle" idx="5"/>
          </p:nvPr>
        </p:nvSpPr>
        <p:spPr>
          <a:xfrm>
            <a:off x="42942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3" name="Google Shape;1113;p154"/>
          <p:cNvSpPr txBox="1">
            <a:spLocks noGrp="1"/>
          </p:cNvSpPr>
          <p:nvPr>
            <p:ph type="subTitle" idx="6"/>
          </p:nvPr>
        </p:nvSpPr>
        <p:spPr>
          <a:xfrm>
            <a:off x="4294246"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14" name="Google Shape;1114;p154"/>
          <p:cNvSpPr txBox="1">
            <a:spLocks noGrp="1"/>
          </p:cNvSpPr>
          <p:nvPr>
            <p:ph type="title" idx="7" hasCustomPrompt="1"/>
          </p:nvPr>
        </p:nvSpPr>
        <p:spPr>
          <a:xfrm>
            <a:off x="25071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5" name="Google Shape;1115;p154"/>
          <p:cNvSpPr txBox="1">
            <a:spLocks noGrp="1"/>
          </p:cNvSpPr>
          <p:nvPr>
            <p:ph type="subTitle" idx="8"/>
          </p:nvPr>
        </p:nvSpPr>
        <p:spPr>
          <a:xfrm>
            <a:off x="25070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6" name="Google Shape;1116;p154"/>
          <p:cNvSpPr txBox="1">
            <a:spLocks noGrp="1"/>
          </p:cNvSpPr>
          <p:nvPr>
            <p:ph type="subTitle" idx="9"/>
          </p:nvPr>
        </p:nvSpPr>
        <p:spPr>
          <a:xfrm>
            <a:off x="2507042"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17" name="Google Shape;1117;p154"/>
          <p:cNvSpPr txBox="1">
            <a:spLocks noGrp="1"/>
          </p:cNvSpPr>
          <p:nvPr>
            <p:ph type="title" idx="13" hasCustomPrompt="1"/>
          </p:nvPr>
        </p:nvSpPr>
        <p:spPr>
          <a:xfrm>
            <a:off x="720150"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8" name="Google Shape;1118;p154"/>
          <p:cNvSpPr txBox="1">
            <a:spLocks noGrp="1"/>
          </p:cNvSpPr>
          <p:nvPr>
            <p:ph type="subTitle" idx="14"/>
          </p:nvPr>
        </p:nvSpPr>
        <p:spPr>
          <a:xfrm>
            <a:off x="720000"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9" name="Google Shape;1119;p154"/>
          <p:cNvSpPr txBox="1">
            <a:spLocks noGrp="1"/>
          </p:cNvSpPr>
          <p:nvPr>
            <p:ph type="subTitle" idx="15"/>
          </p:nvPr>
        </p:nvSpPr>
        <p:spPr>
          <a:xfrm>
            <a:off x="720000"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20" name="Google Shape;1120;p154"/>
          <p:cNvSpPr txBox="1">
            <a:spLocks noGrp="1"/>
          </p:cNvSpPr>
          <p:nvPr>
            <p:ph type="title" idx="16" hasCustomPrompt="1"/>
          </p:nvPr>
        </p:nvSpPr>
        <p:spPr>
          <a:xfrm>
            <a:off x="2507188"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21" name="Google Shape;1121;p154"/>
          <p:cNvSpPr txBox="1">
            <a:spLocks noGrp="1"/>
          </p:cNvSpPr>
          <p:nvPr>
            <p:ph type="subTitle" idx="17"/>
          </p:nvPr>
        </p:nvSpPr>
        <p:spPr>
          <a:xfrm>
            <a:off x="2507038"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2" name="Google Shape;1122;p154"/>
          <p:cNvSpPr txBox="1">
            <a:spLocks noGrp="1"/>
          </p:cNvSpPr>
          <p:nvPr>
            <p:ph type="subTitle" idx="18"/>
          </p:nvPr>
        </p:nvSpPr>
        <p:spPr>
          <a:xfrm>
            <a:off x="2507044"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9311589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123"/>
        <p:cNvGrpSpPr/>
        <p:nvPr/>
      </p:nvGrpSpPr>
      <p:grpSpPr>
        <a:xfrm>
          <a:off x="0" y="0"/>
          <a:ext cx="0" cy="0"/>
          <a:chOff x="0" y="0"/>
          <a:chExt cx="0" cy="0"/>
        </a:xfrm>
      </p:grpSpPr>
      <p:sp>
        <p:nvSpPr>
          <p:cNvPr id="1124" name="Google Shape;1124;p155"/>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25" name="Google Shape;1125;p155"/>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26" name="Google Shape;1126;p155"/>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27" name="Google Shape;1127;p155"/>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5"/>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4076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1129"/>
        <p:cNvGrpSpPr/>
        <p:nvPr/>
      </p:nvGrpSpPr>
      <p:grpSpPr>
        <a:xfrm>
          <a:off x="0" y="0"/>
          <a:ext cx="0" cy="0"/>
          <a:chOff x="0" y="0"/>
          <a:chExt cx="0" cy="0"/>
        </a:xfrm>
      </p:grpSpPr>
      <p:sp>
        <p:nvSpPr>
          <p:cNvPr id="1130" name="Google Shape;1130;p156"/>
          <p:cNvSpPr txBox="1">
            <a:spLocks noGrp="1"/>
          </p:cNvSpPr>
          <p:nvPr>
            <p:ph type="title"/>
          </p:nvPr>
        </p:nvSpPr>
        <p:spPr>
          <a:xfrm>
            <a:off x="2924493" y="2532916"/>
            <a:ext cx="3993600" cy="6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131" name="Google Shape;1131;p156"/>
          <p:cNvSpPr txBox="1">
            <a:spLocks noGrp="1"/>
          </p:cNvSpPr>
          <p:nvPr>
            <p:ph type="title" idx="2" hasCustomPrompt="1"/>
          </p:nvPr>
        </p:nvSpPr>
        <p:spPr>
          <a:xfrm>
            <a:off x="2927325" y="1534338"/>
            <a:ext cx="3993600" cy="958800"/>
          </a:xfrm>
          <a:prstGeom prst="rect">
            <a:avLst/>
          </a:prstGeom>
        </p:spPr>
        <p:txBody>
          <a:bodyPr spcFirstLastPara="1" wrap="square" lIns="91425" tIns="91425" rIns="91425" bIns="91425" anchor="t" anchorCtr="0">
            <a:noAutofit/>
          </a:bodyPr>
          <a:lstStyle>
            <a:lvl1pPr marL="0" marR="0" lvl="0" indent="0" algn="r" rtl="0">
              <a:lnSpc>
                <a:spcPct val="100000"/>
              </a:lnSpc>
              <a:spcBef>
                <a:spcPts val="0"/>
              </a:spcBef>
              <a:spcAft>
                <a:spcPts val="0"/>
              </a:spcAft>
              <a:buSzPts val="2500"/>
              <a:buNone/>
              <a:defRPr sz="71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132" name="Google Shape;1132;p156"/>
          <p:cNvSpPr txBox="1">
            <a:spLocks noGrp="1"/>
          </p:cNvSpPr>
          <p:nvPr>
            <p:ph type="subTitle" idx="1"/>
          </p:nvPr>
        </p:nvSpPr>
        <p:spPr>
          <a:xfrm>
            <a:off x="2924375" y="3317562"/>
            <a:ext cx="3993600" cy="29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3" name="Google Shape;1133;p156"/>
          <p:cNvSpPr/>
          <p:nvPr/>
        </p:nvSpPr>
        <p:spPr>
          <a:xfrm rot="5400000" flipH="1">
            <a:off x="-388504" y="388398"/>
            <a:ext cx="3905458" cy="3128449"/>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6"/>
          <p:cNvSpPr/>
          <p:nvPr/>
        </p:nvSpPr>
        <p:spPr>
          <a:xfrm rot="-5400000" flipH="1">
            <a:off x="5005889" y="1005385"/>
            <a:ext cx="3954231" cy="4321961"/>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3195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135"/>
        <p:cNvGrpSpPr/>
        <p:nvPr/>
      </p:nvGrpSpPr>
      <p:grpSpPr>
        <a:xfrm>
          <a:off x="0" y="0"/>
          <a:ext cx="0" cy="0"/>
          <a:chOff x="0" y="0"/>
          <a:chExt cx="0" cy="0"/>
        </a:xfrm>
      </p:grpSpPr>
      <p:sp>
        <p:nvSpPr>
          <p:cNvPr id="1136" name="Google Shape;1136;p157"/>
          <p:cNvSpPr/>
          <p:nvPr/>
        </p:nvSpPr>
        <p:spPr>
          <a:xfrm>
            <a:off x="-71150" y="1614625"/>
            <a:ext cx="9286200" cy="4791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38" name="Google Shape;1138;p157"/>
          <p:cNvSpPr txBox="1">
            <a:spLocks noGrp="1"/>
          </p:cNvSpPr>
          <p:nvPr>
            <p:ph type="subTitle" idx="1"/>
          </p:nvPr>
        </p:nvSpPr>
        <p:spPr>
          <a:xfrm>
            <a:off x="791238"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9" name="Google Shape;1139;p157"/>
          <p:cNvSpPr txBox="1">
            <a:spLocks noGrp="1"/>
          </p:cNvSpPr>
          <p:nvPr>
            <p:ph type="subTitle" idx="2"/>
          </p:nvPr>
        </p:nvSpPr>
        <p:spPr>
          <a:xfrm>
            <a:off x="79130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40" name="Google Shape;1140;p157"/>
          <p:cNvSpPr txBox="1">
            <a:spLocks noGrp="1"/>
          </p:cNvSpPr>
          <p:nvPr>
            <p:ph type="subTitle" idx="3"/>
          </p:nvPr>
        </p:nvSpPr>
        <p:spPr>
          <a:xfrm>
            <a:off x="3395550"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1" name="Google Shape;1141;p157"/>
          <p:cNvSpPr txBox="1">
            <a:spLocks noGrp="1"/>
          </p:cNvSpPr>
          <p:nvPr>
            <p:ph type="subTitle" idx="4"/>
          </p:nvPr>
        </p:nvSpPr>
        <p:spPr>
          <a:xfrm>
            <a:off x="339555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42" name="Google Shape;1142;p157"/>
          <p:cNvSpPr txBox="1">
            <a:spLocks noGrp="1"/>
          </p:cNvSpPr>
          <p:nvPr>
            <p:ph type="subTitle" idx="5"/>
          </p:nvPr>
        </p:nvSpPr>
        <p:spPr>
          <a:xfrm>
            <a:off x="5999863"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3" name="Google Shape;1143;p157"/>
          <p:cNvSpPr txBox="1">
            <a:spLocks noGrp="1"/>
          </p:cNvSpPr>
          <p:nvPr>
            <p:ph type="subTitle" idx="6"/>
          </p:nvPr>
        </p:nvSpPr>
        <p:spPr>
          <a:xfrm>
            <a:off x="5999878"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5207989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144"/>
        <p:cNvGrpSpPr/>
        <p:nvPr/>
      </p:nvGrpSpPr>
      <p:grpSpPr>
        <a:xfrm>
          <a:off x="0" y="0"/>
          <a:ext cx="0" cy="0"/>
          <a:chOff x="0" y="0"/>
          <a:chExt cx="0" cy="0"/>
        </a:xfrm>
      </p:grpSpPr>
      <p:sp>
        <p:nvSpPr>
          <p:cNvPr id="1145" name="Google Shape;1145;p15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46" name="Google Shape;1146;p158"/>
          <p:cNvSpPr txBox="1">
            <a:spLocks noGrp="1"/>
          </p:cNvSpPr>
          <p:nvPr>
            <p:ph type="subTitle" idx="1"/>
          </p:nvPr>
        </p:nvSpPr>
        <p:spPr>
          <a:xfrm>
            <a:off x="2765325" y="1424050"/>
            <a:ext cx="23286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Pompiere"/>
              <a:buChar char="❏"/>
              <a:defRPr sz="2000">
                <a:latin typeface="Pompiere"/>
                <a:ea typeface="Pompiere"/>
                <a:cs typeface="Pompiere"/>
                <a:sym typeface="Pompiere"/>
              </a:defRPr>
            </a:lvl1pPr>
            <a:lvl2pPr lvl="1" algn="ctr" rtl="0">
              <a:lnSpc>
                <a:spcPct val="100000"/>
              </a:lnSpc>
              <a:spcBef>
                <a:spcPts val="0"/>
              </a:spcBef>
              <a:spcAft>
                <a:spcPts val="0"/>
              </a:spcAft>
              <a:buSzPts val="2100"/>
              <a:buChar char="❏"/>
              <a:defRPr sz="2100"/>
            </a:lvl2pPr>
            <a:lvl3pPr lvl="2" algn="ctr" rtl="0">
              <a:lnSpc>
                <a:spcPct val="100000"/>
              </a:lnSpc>
              <a:spcBef>
                <a:spcPts val="0"/>
              </a:spcBef>
              <a:spcAft>
                <a:spcPts val="0"/>
              </a:spcAft>
              <a:buSzPts val="2100"/>
              <a:buChar char="❏"/>
              <a:defRPr sz="2100"/>
            </a:lvl3pPr>
            <a:lvl4pPr lvl="3" algn="ctr" rtl="0">
              <a:lnSpc>
                <a:spcPct val="100000"/>
              </a:lnSpc>
              <a:spcBef>
                <a:spcPts val="0"/>
              </a:spcBef>
              <a:spcAft>
                <a:spcPts val="0"/>
              </a:spcAft>
              <a:buSzPts val="2100"/>
              <a:buChar char="❏"/>
              <a:defRPr sz="2100"/>
            </a:lvl4pPr>
            <a:lvl5pPr lvl="4" algn="ctr" rtl="0">
              <a:lnSpc>
                <a:spcPct val="100000"/>
              </a:lnSpc>
              <a:spcBef>
                <a:spcPts val="0"/>
              </a:spcBef>
              <a:spcAft>
                <a:spcPts val="0"/>
              </a:spcAft>
              <a:buSzPts val="2100"/>
              <a:buChar char="❏"/>
              <a:defRPr sz="2100"/>
            </a:lvl5pPr>
            <a:lvl6pPr lvl="5" algn="ctr" rtl="0">
              <a:lnSpc>
                <a:spcPct val="100000"/>
              </a:lnSpc>
              <a:spcBef>
                <a:spcPts val="0"/>
              </a:spcBef>
              <a:spcAft>
                <a:spcPts val="0"/>
              </a:spcAft>
              <a:buSzPts val="2100"/>
              <a:buChar char="❏"/>
              <a:defRPr sz="2100"/>
            </a:lvl6pPr>
            <a:lvl7pPr lvl="6" algn="ctr" rtl="0">
              <a:lnSpc>
                <a:spcPct val="100000"/>
              </a:lnSpc>
              <a:spcBef>
                <a:spcPts val="0"/>
              </a:spcBef>
              <a:spcAft>
                <a:spcPts val="0"/>
              </a:spcAft>
              <a:buSzPts val="2100"/>
              <a:buChar char="❏"/>
              <a:defRPr sz="2100"/>
            </a:lvl7pPr>
            <a:lvl8pPr lvl="7" algn="ctr" rtl="0">
              <a:lnSpc>
                <a:spcPct val="100000"/>
              </a:lnSpc>
              <a:spcBef>
                <a:spcPts val="0"/>
              </a:spcBef>
              <a:spcAft>
                <a:spcPts val="0"/>
              </a:spcAft>
              <a:buSzPts val="2100"/>
              <a:buChar char="❏"/>
              <a:defRPr sz="2100"/>
            </a:lvl8pPr>
            <a:lvl9pPr lvl="8" algn="ctr" rtl="0">
              <a:lnSpc>
                <a:spcPct val="100000"/>
              </a:lnSpc>
              <a:spcBef>
                <a:spcPts val="0"/>
              </a:spcBef>
              <a:spcAft>
                <a:spcPts val="0"/>
              </a:spcAft>
              <a:buSzPts val="2100"/>
              <a:buChar char="❏"/>
              <a:defRPr sz="2100"/>
            </a:lvl9pPr>
          </a:lstStyle>
          <a:p>
            <a:endParaRPr/>
          </a:p>
        </p:txBody>
      </p:sp>
      <p:sp>
        <p:nvSpPr>
          <p:cNvPr id="1147" name="Google Shape;1147;p158"/>
          <p:cNvSpPr txBox="1">
            <a:spLocks noGrp="1"/>
          </p:cNvSpPr>
          <p:nvPr>
            <p:ph type="subTitle" idx="2"/>
          </p:nvPr>
        </p:nvSpPr>
        <p:spPr>
          <a:xfrm>
            <a:off x="5595175" y="142405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8" name="Google Shape;1148;p158"/>
          <p:cNvSpPr txBox="1">
            <a:spLocks noGrp="1"/>
          </p:cNvSpPr>
          <p:nvPr>
            <p:ph type="subTitle" idx="3"/>
          </p:nvPr>
        </p:nvSpPr>
        <p:spPr>
          <a:xfrm>
            <a:off x="5595300" y="178195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49" name="Google Shape;1149;p158"/>
          <p:cNvSpPr txBox="1">
            <a:spLocks noGrp="1"/>
          </p:cNvSpPr>
          <p:nvPr>
            <p:ph type="subTitle" idx="4"/>
          </p:nvPr>
        </p:nvSpPr>
        <p:spPr>
          <a:xfrm>
            <a:off x="5595175" y="2548175"/>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0" name="Google Shape;1150;p158"/>
          <p:cNvSpPr txBox="1">
            <a:spLocks noGrp="1"/>
          </p:cNvSpPr>
          <p:nvPr>
            <p:ph type="subTitle" idx="5"/>
          </p:nvPr>
        </p:nvSpPr>
        <p:spPr>
          <a:xfrm>
            <a:off x="5595300" y="2906075"/>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51" name="Google Shape;1151;p158"/>
          <p:cNvSpPr txBox="1">
            <a:spLocks noGrp="1"/>
          </p:cNvSpPr>
          <p:nvPr>
            <p:ph type="subTitle" idx="6"/>
          </p:nvPr>
        </p:nvSpPr>
        <p:spPr>
          <a:xfrm>
            <a:off x="5595175" y="367230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2" name="Google Shape;1152;p158"/>
          <p:cNvSpPr txBox="1">
            <a:spLocks noGrp="1"/>
          </p:cNvSpPr>
          <p:nvPr>
            <p:ph type="subTitle" idx="7"/>
          </p:nvPr>
        </p:nvSpPr>
        <p:spPr>
          <a:xfrm>
            <a:off x="5595300" y="403020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53" name="Google Shape;1153;p158"/>
          <p:cNvSpPr/>
          <p:nvPr/>
        </p:nvSpPr>
        <p:spPr>
          <a:xfrm>
            <a:off x="233" y="2757361"/>
            <a:ext cx="3507616" cy="2385738"/>
          </a:xfrm>
          <a:custGeom>
            <a:avLst/>
            <a:gdLst/>
            <a:ahLst/>
            <a:cxnLst/>
            <a:rect l="l" t="t" r="r" b="b"/>
            <a:pathLst>
              <a:path w="109442" h="74438" extrusionOk="0">
                <a:moveTo>
                  <a:pt x="0" y="6768"/>
                </a:moveTo>
                <a:cubicBezTo>
                  <a:pt x="0" y="6768"/>
                  <a:pt x="11362" y="1"/>
                  <a:pt x="18430" y="12415"/>
                </a:cubicBezTo>
                <a:cubicBezTo>
                  <a:pt x="31512" y="35389"/>
                  <a:pt x="54604" y="30761"/>
                  <a:pt x="73000" y="33301"/>
                </a:cubicBezTo>
                <a:cubicBezTo>
                  <a:pt x="82106" y="34554"/>
                  <a:pt x="95857" y="41655"/>
                  <a:pt x="100736" y="53551"/>
                </a:cubicBezTo>
                <a:cubicBezTo>
                  <a:pt x="102858" y="58714"/>
                  <a:pt x="109441" y="74337"/>
                  <a:pt x="109441" y="74337"/>
                </a:cubicBezTo>
                <a:lnTo>
                  <a:pt x="0" y="74437"/>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8"/>
          <p:cNvSpPr/>
          <p:nvPr/>
        </p:nvSpPr>
        <p:spPr>
          <a:xfrm>
            <a:off x="7845432" y="-1022"/>
            <a:ext cx="1298634" cy="4143777"/>
          </a:xfrm>
          <a:custGeom>
            <a:avLst/>
            <a:gdLst/>
            <a:ahLst/>
            <a:cxnLst/>
            <a:rect l="l" t="t" r="r" b="b"/>
            <a:pathLst>
              <a:path w="40519" h="129291" extrusionOk="0">
                <a:moveTo>
                  <a:pt x="6484" y="0"/>
                </a:moveTo>
                <a:cubicBezTo>
                  <a:pt x="6484" y="0"/>
                  <a:pt x="1" y="14202"/>
                  <a:pt x="14420" y="37811"/>
                </a:cubicBezTo>
                <a:cubicBezTo>
                  <a:pt x="28823" y="61404"/>
                  <a:pt x="19215" y="82289"/>
                  <a:pt x="19215" y="82289"/>
                </a:cubicBezTo>
                <a:cubicBezTo>
                  <a:pt x="19215" y="82289"/>
                  <a:pt x="5013" y="115506"/>
                  <a:pt x="40519" y="129291"/>
                </a:cubicBezTo>
                <a:lnTo>
                  <a:pt x="40519" y="0"/>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76966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155"/>
        <p:cNvGrpSpPr/>
        <p:nvPr/>
      </p:nvGrpSpPr>
      <p:grpSpPr>
        <a:xfrm>
          <a:off x="0" y="0"/>
          <a:ext cx="0" cy="0"/>
          <a:chOff x="0" y="0"/>
          <a:chExt cx="0" cy="0"/>
        </a:xfrm>
      </p:grpSpPr>
      <p:sp>
        <p:nvSpPr>
          <p:cNvPr id="1156" name="Google Shape;1156;p159"/>
          <p:cNvSpPr/>
          <p:nvPr/>
        </p:nvSpPr>
        <p:spPr>
          <a:xfrm>
            <a:off x="35" y="124"/>
            <a:ext cx="2446248" cy="1506414"/>
          </a:xfrm>
          <a:custGeom>
            <a:avLst/>
            <a:gdLst/>
            <a:ahLst/>
            <a:cxnLst/>
            <a:rect l="l" t="t" r="r" b="b"/>
            <a:pathLst>
              <a:path w="76326" h="47002" extrusionOk="0">
                <a:moveTo>
                  <a:pt x="0" y="46985"/>
                </a:moveTo>
                <a:cubicBezTo>
                  <a:pt x="5464" y="46834"/>
                  <a:pt x="14737" y="44228"/>
                  <a:pt x="19750" y="29574"/>
                </a:cubicBezTo>
                <a:cubicBezTo>
                  <a:pt x="27168" y="7920"/>
                  <a:pt x="53100" y="14620"/>
                  <a:pt x="53100" y="14620"/>
                </a:cubicBezTo>
                <a:cubicBezTo>
                  <a:pt x="53100" y="14620"/>
                  <a:pt x="76325" y="16057"/>
                  <a:pt x="71997" y="0"/>
                </a:cubicBezTo>
                <a:lnTo>
                  <a:pt x="0" y="0"/>
                </a:lnTo>
                <a:cubicBezTo>
                  <a:pt x="0" y="0"/>
                  <a:pt x="0" y="47001"/>
                  <a:pt x="0" y="46985"/>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9"/>
          <p:cNvSpPr/>
          <p:nvPr/>
        </p:nvSpPr>
        <p:spPr>
          <a:xfrm>
            <a:off x="7618737" y="124"/>
            <a:ext cx="1525163" cy="2402853"/>
          </a:xfrm>
          <a:custGeom>
            <a:avLst/>
            <a:gdLst/>
            <a:ahLst/>
            <a:cxnLst/>
            <a:rect l="l" t="t" r="r" b="b"/>
            <a:pathLst>
              <a:path w="47587" h="74972" extrusionOk="0">
                <a:moveTo>
                  <a:pt x="0" y="0"/>
                </a:moveTo>
                <a:cubicBezTo>
                  <a:pt x="150" y="5364"/>
                  <a:pt x="2790" y="14470"/>
                  <a:pt x="17644" y="19399"/>
                </a:cubicBezTo>
                <a:cubicBezTo>
                  <a:pt x="39583" y="26684"/>
                  <a:pt x="32799" y="52164"/>
                  <a:pt x="32799" y="52164"/>
                </a:cubicBezTo>
                <a:cubicBezTo>
                  <a:pt x="32799" y="52164"/>
                  <a:pt x="31329" y="74971"/>
                  <a:pt x="47586" y="70727"/>
                </a:cubicBezTo>
                <a:lnTo>
                  <a:pt x="47586" y="0"/>
                </a:lnTo>
                <a:cubicBezTo>
                  <a:pt x="47586" y="0"/>
                  <a:pt x="0" y="0"/>
                  <a:pt x="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9" name="Google Shape;1159;p159"/>
          <p:cNvSpPr txBox="1">
            <a:spLocks noGrp="1"/>
          </p:cNvSpPr>
          <p:nvPr>
            <p:ph type="subTitle" idx="1"/>
          </p:nvPr>
        </p:nvSpPr>
        <p:spPr>
          <a:xfrm>
            <a:off x="3206675"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160" name="Google Shape;1160;p159"/>
          <p:cNvSpPr txBox="1">
            <a:spLocks noGrp="1"/>
          </p:cNvSpPr>
          <p:nvPr>
            <p:ph type="subTitle" idx="2"/>
          </p:nvPr>
        </p:nvSpPr>
        <p:spPr>
          <a:xfrm>
            <a:off x="3206675" y="193822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61" name="Google Shape;1161;p159"/>
          <p:cNvSpPr txBox="1">
            <a:spLocks noGrp="1"/>
          </p:cNvSpPr>
          <p:nvPr>
            <p:ph type="subTitle" idx="3"/>
          </p:nvPr>
        </p:nvSpPr>
        <p:spPr>
          <a:xfrm>
            <a:off x="5739468"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162" name="Google Shape;1162;p159"/>
          <p:cNvSpPr txBox="1">
            <a:spLocks noGrp="1"/>
          </p:cNvSpPr>
          <p:nvPr>
            <p:ph type="subTitle" idx="4"/>
          </p:nvPr>
        </p:nvSpPr>
        <p:spPr>
          <a:xfrm>
            <a:off x="5739475" y="1938300"/>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63" name="Google Shape;1163;p159"/>
          <p:cNvSpPr txBox="1">
            <a:spLocks noGrp="1"/>
          </p:cNvSpPr>
          <p:nvPr>
            <p:ph type="subTitle" idx="5"/>
          </p:nvPr>
        </p:nvSpPr>
        <p:spPr>
          <a:xfrm>
            <a:off x="6879087"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164" name="Google Shape;1164;p159"/>
          <p:cNvSpPr txBox="1">
            <a:spLocks noGrp="1"/>
          </p:cNvSpPr>
          <p:nvPr>
            <p:ph type="subTitle" idx="6"/>
          </p:nvPr>
        </p:nvSpPr>
        <p:spPr>
          <a:xfrm>
            <a:off x="6879076"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65" name="Google Shape;1165;p159"/>
          <p:cNvSpPr txBox="1">
            <a:spLocks noGrp="1"/>
          </p:cNvSpPr>
          <p:nvPr>
            <p:ph type="subTitle" idx="7"/>
          </p:nvPr>
        </p:nvSpPr>
        <p:spPr>
          <a:xfrm>
            <a:off x="4472556"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166" name="Google Shape;1166;p159"/>
          <p:cNvSpPr txBox="1">
            <a:spLocks noGrp="1"/>
          </p:cNvSpPr>
          <p:nvPr>
            <p:ph type="subTitle" idx="8"/>
          </p:nvPr>
        </p:nvSpPr>
        <p:spPr>
          <a:xfrm>
            <a:off x="4472552"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67" name="Google Shape;1167;p159"/>
          <p:cNvSpPr txBox="1">
            <a:spLocks noGrp="1"/>
          </p:cNvSpPr>
          <p:nvPr>
            <p:ph type="subTitle" idx="9"/>
          </p:nvPr>
        </p:nvSpPr>
        <p:spPr>
          <a:xfrm>
            <a:off x="2067072"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168" name="Google Shape;1168;p159"/>
          <p:cNvSpPr txBox="1">
            <a:spLocks noGrp="1"/>
          </p:cNvSpPr>
          <p:nvPr>
            <p:ph type="subTitle" idx="13"/>
          </p:nvPr>
        </p:nvSpPr>
        <p:spPr>
          <a:xfrm>
            <a:off x="2067075"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69" name="Google Shape;1169;p159"/>
          <p:cNvSpPr txBox="1">
            <a:spLocks noGrp="1"/>
          </p:cNvSpPr>
          <p:nvPr>
            <p:ph type="title" idx="14" hasCustomPrompt="1"/>
          </p:nvPr>
        </p:nvSpPr>
        <p:spPr>
          <a:xfrm>
            <a:off x="2012325"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170" name="Google Shape;1170;p159"/>
          <p:cNvSpPr txBox="1">
            <a:spLocks noGrp="1"/>
          </p:cNvSpPr>
          <p:nvPr>
            <p:ph type="title" idx="15" hasCustomPrompt="1"/>
          </p:nvPr>
        </p:nvSpPr>
        <p:spPr>
          <a:xfrm>
            <a:off x="4545124"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171" name="Google Shape;1171;p159"/>
          <p:cNvSpPr txBox="1">
            <a:spLocks noGrp="1"/>
          </p:cNvSpPr>
          <p:nvPr>
            <p:ph type="title" idx="16" hasCustomPrompt="1"/>
          </p:nvPr>
        </p:nvSpPr>
        <p:spPr>
          <a:xfrm>
            <a:off x="5684726"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172" name="Google Shape;1172;p159"/>
          <p:cNvSpPr txBox="1">
            <a:spLocks noGrp="1"/>
          </p:cNvSpPr>
          <p:nvPr>
            <p:ph type="title" idx="17" hasCustomPrompt="1"/>
          </p:nvPr>
        </p:nvSpPr>
        <p:spPr>
          <a:xfrm>
            <a:off x="3278200"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173" name="Google Shape;1173;p159"/>
          <p:cNvSpPr txBox="1">
            <a:spLocks noGrp="1"/>
          </p:cNvSpPr>
          <p:nvPr>
            <p:ph type="title" idx="18" hasCustomPrompt="1"/>
          </p:nvPr>
        </p:nvSpPr>
        <p:spPr>
          <a:xfrm>
            <a:off x="872625"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Tree>
    <p:extLst>
      <p:ext uri="{BB962C8B-B14F-4D97-AF65-F5344CB8AC3E}">
        <p14:creationId xmlns:p14="http://schemas.microsoft.com/office/powerpoint/2010/main" val="2369856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nl-NL" dirty="0"/>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solidFill>
                  <a:srgbClr val="FFFFFF"/>
                </a:solidFill>
              </a:defRPr>
            </a:lvl1pPr>
          </a:lstStyle>
          <a:p>
            <a:endParaRPr lang="nl-NL" dirty="0"/>
          </a:p>
        </p:txBody>
      </p:sp>
      <p:sp>
        <p:nvSpPr>
          <p:cNvPr id="5" name="Tijdelijke aanduiding voor voettekst 4"/>
          <p:cNvSpPr>
            <a:spLocks noGrp="1"/>
          </p:cNvSpPr>
          <p:nvPr>
            <p:ph type="ftr" sz="quarter" idx="11"/>
          </p:nvPr>
        </p:nvSpPr>
        <p:spPr/>
        <p:txBody>
          <a:bodyPr/>
          <a:lstStyle>
            <a:lvl1pPr>
              <a:defRPr>
                <a:solidFill>
                  <a:srgbClr val="FFFFFF"/>
                </a:solidFill>
              </a:defRPr>
            </a:lvl1pPr>
          </a:lstStyle>
          <a:p>
            <a:r>
              <a:rPr lang="nl-NL" dirty="0"/>
              <a:t>Naam afdeling of A-merk</a:t>
            </a:r>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9" name="Afbeelding 10" descr="UM40_RGB_B_blau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90335"/>
            <a:ext cx="2106108" cy="520478"/>
          </a:xfrm>
          <a:prstGeom prst="rect">
            <a:avLst/>
          </a:prstGeom>
        </p:spPr>
      </p:pic>
    </p:spTree>
    <p:extLst>
      <p:ext uri="{BB962C8B-B14F-4D97-AF65-F5344CB8AC3E}">
        <p14:creationId xmlns:p14="http://schemas.microsoft.com/office/powerpoint/2010/main" val="27496050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Five columns 2">
  <p:cSld name="Five columns 2">
    <p:spTree>
      <p:nvGrpSpPr>
        <p:cNvPr id="1" name="Shape 1174"/>
        <p:cNvGrpSpPr/>
        <p:nvPr/>
      </p:nvGrpSpPr>
      <p:grpSpPr>
        <a:xfrm>
          <a:off x="0" y="0"/>
          <a:ext cx="0" cy="0"/>
          <a:chOff x="0" y="0"/>
          <a:chExt cx="0" cy="0"/>
        </a:xfrm>
      </p:grpSpPr>
      <p:sp>
        <p:nvSpPr>
          <p:cNvPr id="1175" name="Google Shape;1175;p16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76" name="Google Shape;1176;p160"/>
          <p:cNvSpPr txBox="1">
            <a:spLocks noGrp="1"/>
          </p:cNvSpPr>
          <p:nvPr>
            <p:ph type="subTitle" idx="1"/>
          </p:nvPr>
        </p:nvSpPr>
        <p:spPr>
          <a:xfrm>
            <a:off x="384015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77" name="Google Shape;1177;p160"/>
          <p:cNvSpPr txBox="1">
            <a:spLocks noGrp="1"/>
          </p:cNvSpPr>
          <p:nvPr>
            <p:ph type="title" idx="2" hasCustomPrompt="1"/>
          </p:nvPr>
        </p:nvSpPr>
        <p:spPr>
          <a:xfrm>
            <a:off x="384015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78" name="Google Shape;1178;p160"/>
          <p:cNvSpPr txBox="1">
            <a:spLocks noGrp="1"/>
          </p:cNvSpPr>
          <p:nvPr>
            <p:ph type="subTitle" idx="3"/>
          </p:nvPr>
        </p:nvSpPr>
        <p:spPr>
          <a:xfrm>
            <a:off x="3839925"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79" name="Google Shape;1179;p160"/>
          <p:cNvSpPr txBox="1">
            <a:spLocks noGrp="1"/>
          </p:cNvSpPr>
          <p:nvPr>
            <p:ph type="subTitle" idx="4"/>
          </p:nvPr>
        </p:nvSpPr>
        <p:spPr>
          <a:xfrm>
            <a:off x="696000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0" name="Google Shape;1180;p160"/>
          <p:cNvSpPr txBox="1">
            <a:spLocks noGrp="1"/>
          </p:cNvSpPr>
          <p:nvPr>
            <p:ph type="title" idx="5" hasCustomPrompt="1"/>
          </p:nvPr>
        </p:nvSpPr>
        <p:spPr>
          <a:xfrm>
            <a:off x="696000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1" name="Google Shape;1181;p160"/>
          <p:cNvSpPr txBox="1">
            <a:spLocks noGrp="1"/>
          </p:cNvSpPr>
          <p:nvPr>
            <p:ph type="subTitle" idx="6"/>
          </p:nvPr>
        </p:nvSpPr>
        <p:spPr>
          <a:xfrm>
            <a:off x="696000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82" name="Google Shape;1182;p160"/>
          <p:cNvSpPr txBox="1">
            <a:spLocks noGrp="1"/>
          </p:cNvSpPr>
          <p:nvPr>
            <p:ph type="subTitle" idx="7"/>
          </p:nvPr>
        </p:nvSpPr>
        <p:spPr>
          <a:xfrm>
            <a:off x="5400075"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3" name="Google Shape;1183;p160"/>
          <p:cNvSpPr txBox="1">
            <a:spLocks noGrp="1"/>
          </p:cNvSpPr>
          <p:nvPr>
            <p:ph type="title" idx="8" hasCustomPrompt="1"/>
          </p:nvPr>
        </p:nvSpPr>
        <p:spPr>
          <a:xfrm>
            <a:off x="5400075"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4" name="Google Shape;1184;p160"/>
          <p:cNvSpPr txBox="1">
            <a:spLocks noGrp="1"/>
          </p:cNvSpPr>
          <p:nvPr>
            <p:ph type="subTitle" idx="9"/>
          </p:nvPr>
        </p:nvSpPr>
        <p:spPr>
          <a:xfrm>
            <a:off x="5399963"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85" name="Google Shape;1185;p160"/>
          <p:cNvSpPr txBox="1">
            <a:spLocks noGrp="1"/>
          </p:cNvSpPr>
          <p:nvPr>
            <p:ph type="subTitle" idx="13"/>
          </p:nvPr>
        </p:nvSpPr>
        <p:spPr>
          <a:xfrm>
            <a:off x="2279925"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6" name="Google Shape;1186;p160"/>
          <p:cNvSpPr txBox="1">
            <a:spLocks noGrp="1"/>
          </p:cNvSpPr>
          <p:nvPr>
            <p:ph type="title" idx="14" hasCustomPrompt="1"/>
          </p:nvPr>
        </p:nvSpPr>
        <p:spPr>
          <a:xfrm>
            <a:off x="2279925"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7" name="Google Shape;1187;p160"/>
          <p:cNvSpPr txBox="1">
            <a:spLocks noGrp="1"/>
          </p:cNvSpPr>
          <p:nvPr>
            <p:ph type="subTitle" idx="15"/>
          </p:nvPr>
        </p:nvSpPr>
        <p:spPr>
          <a:xfrm>
            <a:off x="2279888"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88" name="Google Shape;1188;p160"/>
          <p:cNvSpPr txBox="1">
            <a:spLocks noGrp="1"/>
          </p:cNvSpPr>
          <p:nvPr>
            <p:ph type="subTitle" idx="16"/>
          </p:nvPr>
        </p:nvSpPr>
        <p:spPr>
          <a:xfrm>
            <a:off x="719700"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9" name="Google Shape;1189;p160"/>
          <p:cNvSpPr txBox="1">
            <a:spLocks noGrp="1"/>
          </p:cNvSpPr>
          <p:nvPr>
            <p:ph type="title" idx="17" hasCustomPrompt="1"/>
          </p:nvPr>
        </p:nvSpPr>
        <p:spPr>
          <a:xfrm>
            <a:off x="719700"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0" name="Google Shape;1190;p160"/>
          <p:cNvSpPr txBox="1">
            <a:spLocks noGrp="1"/>
          </p:cNvSpPr>
          <p:nvPr>
            <p:ph type="subTitle" idx="18"/>
          </p:nvPr>
        </p:nvSpPr>
        <p:spPr>
          <a:xfrm>
            <a:off x="71985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611661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191"/>
        <p:cNvGrpSpPr/>
        <p:nvPr/>
      </p:nvGrpSpPr>
      <p:grpSpPr>
        <a:xfrm>
          <a:off x="0" y="0"/>
          <a:ext cx="0" cy="0"/>
          <a:chOff x="0" y="0"/>
          <a:chExt cx="0" cy="0"/>
        </a:xfrm>
      </p:grpSpPr>
      <p:sp>
        <p:nvSpPr>
          <p:cNvPr id="1192" name="Google Shape;1192;p161"/>
          <p:cNvSpPr txBox="1">
            <a:spLocks noGrp="1"/>
          </p:cNvSpPr>
          <p:nvPr>
            <p:ph type="title"/>
          </p:nvPr>
        </p:nvSpPr>
        <p:spPr>
          <a:xfrm>
            <a:off x="5443200" y="1767600"/>
            <a:ext cx="2980800" cy="81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3" name="Google Shape;1193;p161"/>
          <p:cNvSpPr txBox="1">
            <a:spLocks noGrp="1"/>
          </p:cNvSpPr>
          <p:nvPr>
            <p:ph type="subTitle" idx="1"/>
          </p:nvPr>
        </p:nvSpPr>
        <p:spPr>
          <a:xfrm>
            <a:off x="5443050" y="2571750"/>
            <a:ext cx="2980800" cy="2029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lnSpc>
                <a:spcPct val="100000"/>
              </a:lnSpc>
              <a:spcBef>
                <a:spcPts val="160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94" name="Google Shape;1194;p161"/>
          <p:cNvSpPr/>
          <p:nvPr/>
        </p:nvSpPr>
        <p:spPr>
          <a:xfrm>
            <a:off x="0" y="613131"/>
            <a:ext cx="4867800" cy="4539000"/>
          </a:xfrm>
          <a:custGeom>
            <a:avLst/>
            <a:gdLst/>
            <a:ahLst/>
            <a:cxnLst/>
            <a:rect l="l" t="t" r="r" b="b"/>
            <a:pathLst>
              <a:path w="194712" h="181560" extrusionOk="0">
                <a:moveTo>
                  <a:pt x="106727" y="133"/>
                </a:moveTo>
                <a:cubicBezTo>
                  <a:pt x="126954" y="1419"/>
                  <a:pt x="145341" y="13241"/>
                  <a:pt x="158826" y="28390"/>
                </a:cubicBezTo>
                <a:cubicBezTo>
                  <a:pt x="164814" y="35110"/>
                  <a:pt x="170004" y="42518"/>
                  <a:pt x="174706" y="50214"/>
                </a:cubicBezTo>
                <a:cubicBezTo>
                  <a:pt x="184665" y="66538"/>
                  <a:pt x="191584" y="81287"/>
                  <a:pt x="193314" y="100450"/>
                </a:cubicBezTo>
                <a:cubicBezTo>
                  <a:pt x="194712" y="116109"/>
                  <a:pt x="192871" y="131922"/>
                  <a:pt x="188235" y="146916"/>
                </a:cubicBezTo>
                <a:cubicBezTo>
                  <a:pt x="184842" y="157894"/>
                  <a:pt x="180051" y="168407"/>
                  <a:pt x="173974" y="178188"/>
                </a:cubicBezTo>
                <a:cubicBezTo>
                  <a:pt x="173708" y="178610"/>
                  <a:pt x="172111" y="181427"/>
                  <a:pt x="172111" y="181427"/>
                </a:cubicBezTo>
                <a:lnTo>
                  <a:pt x="0" y="181560"/>
                </a:lnTo>
                <a:lnTo>
                  <a:pt x="155" y="27635"/>
                </a:lnTo>
                <a:cubicBezTo>
                  <a:pt x="155" y="27635"/>
                  <a:pt x="14394" y="23266"/>
                  <a:pt x="21580" y="21115"/>
                </a:cubicBezTo>
                <a:cubicBezTo>
                  <a:pt x="35820" y="16878"/>
                  <a:pt x="50103" y="12465"/>
                  <a:pt x="64298" y="7962"/>
                </a:cubicBezTo>
                <a:cubicBezTo>
                  <a:pt x="76851" y="4014"/>
                  <a:pt x="89715" y="0"/>
                  <a:pt x="102801" y="0"/>
                </a:cubicBezTo>
                <a:cubicBezTo>
                  <a:pt x="104109" y="0"/>
                  <a:pt x="105418" y="44"/>
                  <a:pt x="106727" y="133"/>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6879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1195"/>
        <p:cNvGrpSpPr/>
        <p:nvPr/>
      </p:nvGrpSpPr>
      <p:grpSpPr>
        <a:xfrm>
          <a:off x="0" y="0"/>
          <a:ext cx="0" cy="0"/>
          <a:chOff x="0" y="0"/>
          <a:chExt cx="0" cy="0"/>
        </a:xfrm>
      </p:grpSpPr>
      <p:sp>
        <p:nvSpPr>
          <p:cNvPr id="1196" name="Google Shape;1196;p16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97" name="Google Shape;1197;p162"/>
          <p:cNvSpPr txBox="1">
            <a:spLocks noGrp="1"/>
          </p:cNvSpPr>
          <p:nvPr>
            <p:ph type="subTitle" idx="1"/>
          </p:nvPr>
        </p:nvSpPr>
        <p:spPr>
          <a:xfrm>
            <a:off x="3480325" y="15793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98" name="Google Shape;1198;p162"/>
          <p:cNvSpPr txBox="1">
            <a:spLocks noGrp="1"/>
          </p:cNvSpPr>
          <p:nvPr>
            <p:ph type="subTitle" idx="2"/>
          </p:nvPr>
        </p:nvSpPr>
        <p:spPr>
          <a:xfrm>
            <a:off x="6469550" y="157622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199" name="Google Shape;1199;p162"/>
          <p:cNvSpPr/>
          <p:nvPr/>
        </p:nvSpPr>
        <p:spPr>
          <a:xfrm>
            <a:off x="950" y="2188625"/>
            <a:ext cx="2984702"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2"/>
          <p:cNvSpPr txBox="1">
            <a:spLocks noGrp="1"/>
          </p:cNvSpPr>
          <p:nvPr>
            <p:ph type="subTitle" idx="3"/>
          </p:nvPr>
        </p:nvSpPr>
        <p:spPr>
          <a:xfrm>
            <a:off x="3480325" y="2629959"/>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01" name="Google Shape;1201;p162"/>
          <p:cNvSpPr txBox="1">
            <a:spLocks noGrp="1"/>
          </p:cNvSpPr>
          <p:nvPr>
            <p:ph type="subTitle" idx="4"/>
          </p:nvPr>
        </p:nvSpPr>
        <p:spPr>
          <a:xfrm>
            <a:off x="6469550" y="2631538"/>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02" name="Google Shape;1202;p162"/>
          <p:cNvSpPr txBox="1">
            <a:spLocks noGrp="1"/>
          </p:cNvSpPr>
          <p:nvPr>
            <p:ph type="subTitle" idx="5"/>
          </p:nvPr>
        </p:nvSpPr>
        <p:spPr>
          <a:xfrm>
            <a:off x="3480325" y="36884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03" name="Google Shape;1203;p162"/>
          <p:cNvSpPr txBox="1">
            <a:spLocks noGrp="1"/>
          </p:cNvSpPr>
          <p:nvPr>
            <p:ph type="subTitle" idx="6"/>
          </p:nvPr>
        </p:nvSpPr>
        <p:spPr>
          <a:xfrm>
            <a:off x="6469550" y="368847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07414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1204"/>
        <p:cNvGrpSpPr/>
        <p:nvPr/>
      </p:nvGrpSpPr>
      <p:grpSpPr>
        <a:xfrm>
          <a:off x="0" y="0"/>
          <a:ext cx="0" cy="0"/>
          <a:chOff x="0" y="0"/>
          <a:chExt cx="0" cy="0"/>
        </a:xfrm>
      </p:grpSpPr>
      <p:sp>
        <p:nvSpPr>
          <p:cNvPr id="1205" name="Google Shape;1205;p163"/>
          <p:cNvSpPr/>
          <p:nvPr/>
        </p:nvSpPr>
        <p:spPr>
          <a:xfrm>
            <a:off x="-848" y="1674182"/>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3"/>
          <p:cNvSpPr/>
          <p:nvPr/>
        </p:nvSpPr>
        <p:spPr>
          <a:xfrm>
            <a:off x="-848" y="255099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3"/>
          <p:cNvSpPr/>
          <p:nvPr/>
        </p:nvSpPr>
        <p:spPr>
          <a:xfrm>
            <a:off x="-848" y="342764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09" name="Google Shape;1209;p163"/>
          <p:cNvSpPr txBox="1">
            <a:spLocks noGrp="1"/>
          </p:cNvSpPr>
          <p:nvPr>
            <p:ph type="title" idx="2" hasCustomPrompt="1"/>
          </p:nvPr>
        </p:nvSpPr>
        <p:spPr>
          <a:xfrm>
            <a:off x="3831300" y="1674300"/>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0" name="Google Shape;1210;p163"/>
          <p:cNvSpPr txBox="1">
            <a:spLocks noGrp="1"/>
          </p:cNvSpPr>
          <p:nvPr>
            <p:ph type="subTitle" idx="1"/>
          </p:nvPr>
        </p:nvSpPr>
        <p:spPr>
          <a:xfrm>
            <a:off x="5443200" y="1674150"/>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11" name="Google Shape;1211;p163"/>
          <p:cNvSpPr txBox="1">
            <a:spLocks noGrp="1"/>
          </p:cNvSpPr>
          <p:nvPr>
            <p:ph type="title" idx="3" hasCustomPrompt="1"/>
          </p:nvPr>
        </p:nvSpPr>
        <p:spPr>
          <a:xfrm>
            <a:off x="3831300" y="255097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2" name="Google Shape;1212;p163"/>
          <p:cNvSpPr txBox="1">
            <a:spLocks noGrp="1"/>
          </p:cNvSpPr>
          <p:nvPr>
            <p:ph type="subTitle" idx="4"/>
          </p:nvPr>
        </p:nvSpPr>
        <p:spPr>
          <a:xfrm>
            <a:off x="5443200" y="255082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13" name="Google Shape;1213;p163"/>
          <p:cNvSpPr txBox="1">
            <a:spLocks noGrp="1"/>
          </p:cNvSpPr>
          <p:nvPr>
            <p:ph type="title" idx="5" hasCustomPrompt="1"/>
          </p:nvPr>
        </p:nvSpPr>
        <p:spPr>
          <a:xfrm>
            <a:off x="3831300" y="342782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4" name="Google Shape;1214;p163"/>
          <p:cNvSpPr txBox="1">
            <a:spLocks noGrp="1"/>
          </p:cNvSpPr>
          <p:nvPr>
            <p:ph type="subTitle" idx="6"/>
          </p:nvPr>
        </p:nvSpPr>
        <p:spPr>
          <a:xfrm>
            <a:off x="5443200" y="342767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056358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215"/>
        <p:cNvGrpSpPr/>
        <p:nvPr/>
      </p:nvGrpSpPr>
      <p:grpSpPr>
        <a:xfrm>
          <a:off x="0" y="0"/>
          <a:ext cx="0" cy="0"/>
          <a:chOff x="0" y="0"/>
          <a:chExt cx="0" cy="0"/>
        </a:xfrm>
      </p:grpSpPr>
      <p:sp>
        <p:nvSpPr>
          <p:cNvPr id="1216" name="Google Shape;1216;p16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17" name="Google Shape;1217;p164"/>
          <p:cNvSpPr txBox="1">
            <a:spLocks noGrp="1"/>
          </p:cNvSpPr>
          <p:nvPr>
            <p:ph type="subTitle" idx="1"/>
          </p:nvPr>
        </p:nvSpPr>
        <p:spPr>
          <a:xfrm>
            <a:off x="720078" y="1168800"/>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18" name="Google Shape;1218;p164"/>
          <p:cNvSpPr txBox="1">
            <a:spLocks noGrp="1"/>
          </p:cNvSpPr>
          <p:nvPr>
            <p:ph type="subTitle" idx="2"/>
          </p:nvPr>
        </p:nvSpPr>
        <p:spPr>
          <a:xfrm>
            <a:off x="720000" y="140026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19" name="Google Shape;1219;p164"/>
          <p:cNvSpPr txBox="1">
            <a:spLocks noGrp="1"/>
          </p:cNvSpPr>
          <p:nvPr>
            <p:ph type="subTitle" idx="3"/>
          </p:nvPr>
        </p:nvSpPr>
        <p:spPr>
          <a:xfrm>
            <a:off x="720078" y="2295149"/>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20" name="Google Shape;1220;p164"/>
          <p:cNvSpPr txBox="1">
            <a:spLocks noGrp="1"/>
          </p:cNvSpPr>
          <p:nvPr>
            <p:ph type="subTitle" idx="4"/>
          </p:nvPr>
        </p:nvSpPr>
        <p:spPr>
          <a:xfrm>
            <a:off x="720000" y="2526762"/>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21" name="Google Shape;1221;p164"/>
          <p:cNvSpPr txBox="1">
            <a:spLocks noGrp="1"/>
          </p:cNvSpPr>
          <p:nvPr>
            <p:ph type="subTitle" idx="5"/>
          </p:nvPr>
        </p:nvSpPr>
        <p:spPr>
          <a:xfrm>
            <a:off x="720078" y="3421497"/>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22" name="Google Shape;1222;p164"/>
          <p:cNvSpPr txBox="1">
            <a:spLocks noGrp="1"/>
          </p:cNvSpPr>
          <p:nvPr>
            <p:ph type="subTitle" idx="6"/>
          </p:nvPr>
        </p:nvSpPr>
        <p:spPr>
          <a:xfrm>
            <a:off x="720000" y="365312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23" name="Google Shape;1223;p164"/>
          <p:cNvSpPr/>
          <p:nvPr/>
        </p:nvSpPr>
        <p:spPr>
          <a:xfrm>
            <a:off x="2041645" y="3635812"/>
            <a:ext cx="5642691" cy="1504812"/>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4"/>
          <p:cNvSpPr txBox="1">
            <a:spLocks noGrp="1"/>
          </p:cNvSpPr>
          <p:nvPr>
            <p:ph type="subTitle" idx="7"/>
          </p:nvPr>
        </p:nvSpPr>
        <p:spPr>
          <a:xfrm>
            <a:off x="6391500" y="1168800"/>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25" name="Google Shape;1225;p164"/>
          <p:cNvSpPr txBox="1">
            <a:spLocks noGrp="1"/>
          </p:cNvSpPr>
          <p:nvPr>
            <p:ph type="subTitle" idx="8"/>
          </p:nvPr>
        </p:nvSpPr>
        <p:spPr>
          <a:xfrm>
            <a:off x="6391500" y="1404826"/>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26" name="Google Shape;1226;p164"/>
          <p:cNvSpPr txBox="1">
            <a:spLocks noGrp="1"/>
          </p:cNvSpPr>
          <p:nvPr>
            <p:ph type="subTitle" idx="9"/>
          </p:nvPr>
        </p:nvSpPr>
        <p:spPr>
          <a:xfrm>
            <a:off x="6391500" y="2295149"/>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27" name="Google Shape;1227;p164"/>
          <p:cNvSpPr txBox="1">
            <a:spLocks noGrp="1"/>
          </p:cNvSpPr>
          <p:nvPr>
            <p:ph type="subTitle" idx="13"/>
          </p:nvPr>
        </p:nvSpPr>
        <p:spPr>
          <a:xfrm>
            <a:off x="6391500" y="2528974"/>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28" name="Google Shape;1228;p164"/>
          <p:cNvSpPr txBox="1">
            <a:spLocks noGrp="1"/>
          </p:cNvSpPr>
          <p:nvPr>
            <p:ph type="subTitle" idx="14"/>
          </p:nvPr>
        </p:nvSpPr>
        <p:spPr>
          <a:xfrm>
            <a:off x="6391500" y="3421497"/>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29" name="Google Shape;1229;p164"/>
          <p:cNvSpPr txBox="1">
            <a:spLocks noGrp="1"/>
          </p:cNvSpPr>
          <p:nvPr>
            <p:ph type="subTitle" idx="15"/>
          </p:nvPr>
        </p:nvSpPr>
        <p:spPr>
          <a:xfrm>
            <a:off x="6391500" y="3653123"/>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42456773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230"/>
        <p:cNvGrpSpPr/>
        <p:nvPr/>
      </p:nvGrpSpPr>
      <p:grpSpPr>
        <a:xfrm>
          <a:off x="0" y="0"/>
          <a:ext cx="0" cy="0"/>
          <a:chOff x="0" y="0"/>
          <a:chExt cx="0" cy="0"/>
        </a:xfrm>
      </p:grpSpPr>
      <p:sp>
        <p:nvSpPr>
          <p:cNvPr id="1231" name="Google Shape;1231;p16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32" name="Google Shape;1232;p165"/>
          <p:cNvSpPr/>
          <p:nvPr/>
        </p:nvSpPr>
        <p:spPr>
          <a:xfrm>
            <a:off x="6831885" y="3664338"/>
            <a:ext cx="2311831" cy="1478595"/>
          </a:xfrm>
          <a:custGeom>
            <a:avLst/>
            <a:gdLst/>
            <a:ahLst/>
            <a:cxnLst/>
            <a:rect l="l" t="t" r="r" b="b"/>
            <a:pathLst>
              <a:path w="72132" h="46134" extrusionOk="0">
                <a:moveTo>
                  <a:pt x="72131" y="18"/>
                </a:moveTo>
                <a:cubicBezTo>
                  <a:pt x="67069" y="168"/>
                  <a:pt x="58464" y="2758"/>
                  <a:pt x="53785" y="17411"/>
                </a:cubicBezTo>
                <a:cubicBezTo>
                  <a:pt x="48171" y="35055"/>
                  <a:pt x="31747" y="37361"/>
                  <a:pt x="24646" y="36325"/>
                </a:cubicBezTo>
                <a:cubicBezTo>
                  <a:pt x="20819" y="35757"/>
                  <a:pt x="15656" y="36325"/>
                  <a:pt x="12532" y="37161"/>
                </a:cubicBezTo>
                <a:cubicBezTo>
                  <a:pt x="6834" y="38681"/>
                  <a:pt x="1" y="46133"/>
                  <a:pt x="1" y="46133"/>
                </a:cubicBezTo>
                <a:lnTo>
                  <a:pt x="72081" y="46133"/>
                </a:lnTo>
                <a:cubicBezTo>
                  <a:pt x="72081" y="46133"/>
                  <a:pt x="72131" y="1"/>
                  <a:pt x="72131" y="18"/>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5"/>
          <p:cNvSpPr/>
          <p:nvPr/>
        </p:nvSpPr>
        <p:spPr>
          <a:xfrm>
            <a:off x="395" y="2786104"/>
            <a:ext cx="1525676" cy="2356829"/>
          </a:xfrm>
          <a:custGeom>
            <a:avLst/>
            <a:gdLst/>
            <a:ahLst/>
            <a:cxnLst/>
            <a:rect l="l" t="t" r="r" b="b"/>
            <a:pathLst>
              <a:path w="47603" h="73536" extrusionOk="0">
                <a:moveTo>
                  <a:pt x="47586" y="73535"/>
                </a:moveTo>
                <a:cubicBezTo>
                  <a:pt x="47436" y="68172"/>
                  <a:pt x="44796" y="59065"/>
                  <a:pt x="29942" y="54136"/>
                </a:cubicBezTo>
                <a:cubicBezTo>
                  <a:pt x="12081" y="48205"/>
                  <a:pt x="14203" y="19466"/>
                  <a:pt x="13551" y="16074"/>
                </a:cubicBezTo>
                <a:cubicBezTo>
                  <a:pt x="12365" y="9959"/>
                  <a:pt x="9992" y="2290"/>
                  <a:pt x="184" y="1"/>
                </a:cubicBezTo>
                <a:cubicBezTo>
                  <a:pt x="151" y="101"/>
                  <a:pt x="0" y="73535"/>
                  <a:pt x="0" y="73535"/>
                </a:cubicBezTo>
                <a:cubicBezTo>
                  <a:pt x="0" y="73535"/>
                  <a:pt x="47603" y="73535"/>
                  <a:pt x="47586" y="73535"/>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5"/>
          <p:cNvSpPr txBox="1">
            <a:spLocks noGrp="1"/>
          </p:cNvSpPr>
          <p:nvPr>
            <p:ph type="subTitle" idx="1"/>
          </p:nvPr>
        </p:nvSpPr>
        <p:spPr>
          <a:xfrm>
            <a:off x="2085150" y="1452000"/>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35" name="Google Shape;1235;p165"/>
          <p:cNvSpPr txBox="1">
            <a:spLocks noGrp="1"/>
          </p:cNvSpPr>
          <p:nvPr>
            <p:ph type="subTitle" idx="2"/>
          </p:nvPr>
        </p:nvSpPr>
        <p:spPr>
          <a:xfrm>
            <a:off x="5527650" y="1451850"/>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36" name="Google Shape;1236;p165"/>
          <p:cNvSpPr txBox="1">
            <a:spLocks noGrp="1"/>
          </p:cNvSpPr>
          <p:nvPr>
            <p:ph type="subTitle" idx="3"/>
          </p:nvPr>
        </p:nvSpPr>
        <p:spPr>
          <a:xfrm>
            <a:off x="2085150" y="2989014"/>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37" name="Google Shape;1237;p165"/>
          <p:cNvSpPr txBox="1">
            <a:spLocks noGrp="1"/>
          </p:cNvSpPr>
          <p:nvPr>
            <p:ph type="subTitle" idx="4"/>
          </p:nvPr>
        </p:nvSpPr>
        <p:spPr>
          <a:xfrm>
            <a:off x="5527650" y="2988864"/>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38" name="Google Shape;1238;p165"/>
          <p:cNvSpPr txBox="1">
            <a:spLocks noGrp="1"/>
          </p:cNvSpPr>
          <p:nvPr>
            <p:ph type="subTitle" idx="5"/>
          </p:nvPr>
        </p:nvSpPr>
        <p:spPr>
          <a:xfrm>
            <a:off x="5982500" y="2220420"/>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39" name="Google Shape;1239;p165"/>
          <p:cNvSpPr txBox="1">
            <a:spLocks noGrp="1"/>
          </p:cNvSpPr>
          <p:nvPr>
            <p:ph type="subTitle" idx="6"/>
          </p:nvPr>
        </p:nvSpPr>
        <p:spPr>
          <a:xfrm>
            <a:off x="2085150" y="2220270"/>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40" name="Google Shape;1240;p165"/>
          <p:cNvSpPr txBox="1">
            <a:spLocks noGrp="1"/>
          </p:cNvSpPr>
          <p:nvPr>
            <p:ph type="subTitle" idx="7"/>
          </p:nvPr>
        </p:nvSpPr>
        <p:spPr>
          <a:xfrm>
            <a:off x="5982500" y="3757909"/>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41" name="Google Shape;1241;p165"/>
          <p:cNvSpPr txBox="1">
            <a:spLocks noGrp="1"/>
          </p:cNvSpPr>
          <p:nvPr>
            <p:ph type="subTitle" idx="8"/>
          </p:nvPr>
        </p:nvSpPr>
        <p:spPr>
          <a:xfrm>
            <a:off x="2085150" y="3757759"/>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003638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242"/>
        <p:cNvGrpSpPr/>
        <p:nvPr/>
      </p:nvGrpSpPr>
      <p:grpSpPr>
        <a:xfrm>
          <a:off x="0" y="0"/>
          <a:ext cx="0" cy="0"/>
          <a:chOff x="0" y="0"/>
          <a:chExt cx="0" cy="0"/>
        </a:xfrm>
      </p:grpSpPr>
      <p:sp>
        <p:nvSpPr>
          <p:cNvPr id="1243" name="Google Shape;1243;p166"/>
          <p:cNvSpPr txBox="1">
            <a:spLocks noGrp="1"/>
          </p:cNvSpPr>
          <p:nvPr>
            <p:ph type="ctrTitle"/>
          </p:nvPr>
        </p:nvSpPr>
        <p:spPr>
          <a:xfrm>
            <a:off x="720000" y="540000"/>
            <a:ext cx="4723200" cy="406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6093805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Eight columns">
  <p:cSld name="Eight columns">
    <p:spTree>
      <p:nvGrpSpPr>
        <p:cNvPr id="1" name="Shape 1244"/>
        <p:cNvGrpSpPr/>
        <p:nvPr/>
      </p:nvGrpSpPr>
      <p:grpSpPr>
        <a:xfrm>
          <a:off x="0" y="0"/>
          <a:ext cx="0" cy="0"/>
          <a:chOff x="0" y="0"/>
          <a:chExt cx="0" cy="0"/>
        </a:xfrm>
      </p:grpSpPr>
      <p:sp>
        <p:nvSpPr>
          <p:cNvPr id="1245" name="Google Shape;1245;p16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46" name="Google Shape;1246;p167"/>
          <p:cNvSpPr txBox="1">
            <a:spLocks noGrp="1"/>
          </p:cNvSpPr>
          <p:nvPr>
            <p:ph type="subTitle" idx="1"/>
          </p:nvPr>
        </p:nvSpPr>
        <p:spPr>
          <a:xfrm>
            <a:off x="720000" y="2287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247" name="Google Shape;1247;p167"/>
          <p:cNvSpPr txBox="1">
            <a:spLocks noGrp="1"/>
          </p:cNvSpPr>
          <p:nvPr>
            <p:ph type="subTitle" idx="2"/>
          </p:nvPr>
        </p:nvSpPr>
        <p:spPr>
          <a:xfrm>
            <a:off x="720000" y="1488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248" name="Google Shape;1248;p167"/>
          <p:cNvSpPr txBox="1">
            <a:spLocks noGrp="1"/>
          </p:cNvSpPr>
          <p:nvPr>
            <p:ph type="subTitle" idx="3"/>
          </p:nvPr>
        </p:nvSpPr>
        <p:spPr>
          <a:xfrm>
            <a:off x="720000" y="3086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249" name="Google Shape;1249;p167"/>
          <p:cNvSpPr txBox="1">
            <a:spLocks noGrp="1"/>
          </p:cNvSpPr>
          <p:nvPr>
            <p:ph type="subTitle" idx="4"/>
          </p:nvPr>
        </p:nvSpPr>
        <p:spPr>
          <a:xfrm>
            <a:off x="720000" y="3885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250" name="Google Shape;1250;p167"/>
          <p:cNvSpPr txBox="1">
            <a:spLocks noGrp="1"/>
          </p:cNvSpPr>
          <p:nvPr>
            <p:ph type="subTitle" idx="5"/>
          </p:nvPr>
        </p:nvSpPr>
        <p:spPr>
          <a:xfrm>
            <a:off x="6549900" y="2287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51" name="Google Shape;1251;p167"/>
          <p:cNvSpPr txBox="1">
            <a:spLocks noGrp="1"/>
          </p:cNvSpPr>
          <p:nvPr>
            <p:ph type="subTitle" idx="6"/>
          </p:nvPr>
        </p:nvSpPr>
        <p:spPr>
          <a:xfrm>
            <a:off x="6549900" y="1488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52" name="Google Shape;1252;p167"/>
          <p:cNvSpPr txBox="1">
            <a:spLocks noGrp="1"/>
          </p:cNvSpPr>
          <p:nvPr>
            <p:ph type="subTitle" idx="7"/>
          </p:nvPr>
        </p:nvSpPr>
        <p:spPr>
          <a:xfrm>
            <a:off x="6549900" y="3086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53" name="Google Shape;1253;p167"/>
          <p:cNvSpPr txBox="1">
            <a:spLocks noGrp="1"/>
          </p:cNvSpPr>
          <p:nvPr>
            <p:ph type="subTitle" idx="8"/>
          </p:nvPr>
        </p:nvSpPr>
        <p:spPr>
          <a:xfrm>
            <a:off x="6549900" y="3885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2955445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ix columns 2">
  <p:cSld name="Six columns 2">
    <p:spTree>
      <p:nvGrpSpPr>
        <p:cNvPr id="1" name="Shape 1254"/>
        <p:cNvGrpSpPr/>
        <p:nvPr/>
      </p:nvGrpSpPr>
      <p:grpSpPr>
        <a:xfrm>
          <a:off x="0" y="0"/>
          <a:ext cx="0" cy="0"/>
          <a:chOff x="0" y="0"/>
          <a:chExt cx="0" cy="0"/>
        </a:xfrm>
      </p:grpSpPr>
      <p:sp>
        <p:nvSpPr>
          <p:cNvPr id="1255" name="Google Shape;1255;p16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56" name="Google Shape;1256;p168"/>
          <p:cNvSpPr/>
          <p:nvPr/>
        </p:nvSpPr>
        <p:spPr>
          <a:xfrm>
            <a:off x="4164" y="-5"/>
            <a:ext cx="2490702" cy="1204920"/>
          </a:xfrm>
          <a:custGeom>
            <a:avLst/>
            <a:gdLst/>
            <a:ahLst/>
            <a:cxnLst/>
            <a:rect l="l" t="t" r="r" b="b"/>
            <a:pathLst>
              <a:path w="77713" h="37595" extrusionOk="0">
                <a:moveTo>
                  <a:pt x="1" y="37594"/>
                </a:moveTo>
                <a:cubicBezTo>
                  <a:pt x="5046" y="37461"/>
                  <a:pt x="13618" y="35389"/>
                  <a:pt x="18263" y="23643"/>
                </a:cubicBezTo>
                <a:cubicBezTo>
                  <a:pt x="22824" y="12114"/>
                  <a:pt x="34955" y="10644"/>
                  <a:pt x="42557" y="10928"/>
                </a:cubicBezTo>
                <a:cubicBezTo>
                  <a:pt x="48121" y="11162"/>
                  <a:pt x="53668" y="10359"/>
                  <a:pt x="58932" y="8588"/>
                </a:cubicBezTo>
                <a:cubicBezTo>
                  <a:pt x="65849" y="6232"/>
                  <a:pt x="74437" y="2907"/>
                  <a:pt x="77712" y="0"/>
                </a:cubicBezTo>
                <a:lnTo>
                  <a:pt x="1" y="0"/>
                </a:lnTo>
                <a:cubicBezTo>
                  <a:pt x="1" y="0"/>
                  <a:pt x="1" y="37594"/>
                  <a:pt x="1" y="3759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8"/>
          <p:cNvSpPr/>
          <p:nvPr/>
        </p:nvSpPr>
        <p:spPr>
          <a:xfrm>
            <a:off x="6651463" y="-5"/>
            <a:ext cx="2490125" cy="1204920"/>
          </a:xfrm>
          <a:custGeom>
            <a:avLst/>
            <a:gdLst/>
            <a:ahLst/>
            <a:cxnLst/>
            <a:rect l="l" t="t" r="r" b="b"/>
            <a:pathLst>
              <a:path w="77695" h="37595" extrusionOk="0">
                <a:moveTo>
                  <a:pt x="77695" y="37594"/>
                </a:moveTo>
                <a:cubicBezTo>
                  <a:pt x="72649" y="37461"/>
                  <a:pt x="64077" y="35389"/>
                  <a:pt x="59432" y="23643"/>
                </a:cubicBezTo>
                <a:cubicBezTo>
                  <a:pt x="54888" y="12114"/>
                  <a:pt x="42757" y="10644"/>
                  <a:pt x="35138" y="10928"/>
                </a:cubicBezTo>
                <a:cubicBezTo>
                  <a:pt x="29574" y="11162"/>
                  <a:pt x="24027" y="10359"/>
                  <a:pt x="18764" y="8588"/>
                </a:cubicBezTo>
                <a:cubicBezTo>
                  <a:pt x="11846" y="6232"/>
                  <a:pt x="3275" y="2907"/>
                  <a:pt x="0" y="0"/>
                </a:cubicBezTo>
                <a:lnTo>
                  <a:pt x="77695" y="0"/>
                </a:lnTo>
                <a:cubicBezTo>
                  <a:pt x="77695" y="0"/>
                  <a:pt x="77695" y="37594"/>
                  <a:pt x="77695" y="37594"/>
                </a:cubicBezTo>
                <a:close/>
              </a:path>
            </a:pathLst>
          </a:custGeom>
          <a:gradFill>
            <a:gsLst>
              <a:gs pos="0">
                <a:srgbClr val="E3FFD5"/>
              </a:gs>
              <a:gs pos="100000">
                <a:srgbClr val="90EBB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8"/>
          <p:cNvSpPr txBox="1">
            <a:spLocks noGrp="1"/>
          </p:cNvSpPr>
          <p:nvPr>
            <p:ph type="subTitle" idx="1"/>
          </p:nvPr>
        </p:nvSpPr>
        <p:spPr>
          <a:xfrm>
            <a:off x="2957175" y="1567325"/>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59" name="Google Shape;1259;p168"/>
          <p:cNvSpPr txBox="1">
            <a:spLocks noGrp="1"/>
          </p:cNvSpPr>
          <p:nvPr>
            <p:ph type="subTitle" idx="2"/>
          </p:nvPr>
        </p:nvSpPr>
        <p:spPr>
          <a:xfrm>
            <a:off x="1291975" y="15765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60" name="Google Shape;1260;p168"/>
          <p:cNvSpPr txBox="1">
            <a:spLocks noGrp="1"/>
          </p:cNvSpPr>
          <p:nvPr>
            <p:ph type="subTitle" idx="3"/>
          </p:nvPr>
        </p:nvSpPr>
        <p:spPr>
          <a:xfrm>
            <a:off x="2957175" y="3836931"/>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61" name="Google Shape;1261;p168"/>
          <p:cNvSpPr txBox="1">
            <a:spLocks noGrp="1"/>
          </p:cNvSpPr>
          <p:nvPr>
            <p:ph type="subTitle" idx="4"/>
          </p:nvPr>
        </p:nvSpPr>
        <p:spPr>
          <a:xfrm>
            <a:off x="1291975" y="38461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62" name="Google Shape;1262;p168"/>
          <p:cNvSpPr txBox="1">
            <a:spLocks noGrp="1"/>
          </p:cNvSpPr>
          <p:nvPr>
            <p:ph type="subTitle" idx="5"/>
          </p:nvPr>
        </p:nvSpPr>
        <p:spPr>
          <a:xfrm>
            <a:off x="2385075" y="2700037"/>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263" name="Google Shape;1263;p168"/>
          <p:cNvSpPr txBox="1">
            <a:spLocks noGrp="1"/>
          </p:cNvSpPr>
          <p:nvPr>
            <p:ph type="subTitle" idx="6"/>
          </p:nvPr>
        </p:nvSpPr>
        <p:spPr>
          <a:xfrm>
            <a:off x="720000" y="27092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64" name="Google Shape;1264;p168"/>
          <p:cNvSpPr txBox="1">
            <a:spLocks noGrp="1"/>
          </p:cNvSpPr>
          <p:nvPr>
            <p:ph type="subTitle" idx="7"/>
          </p:nvPr>
        </p:nvSpPr>
        <p:spPr>
          <a:xfrm flipH="1">
            <a:off x="4980825" y="1567325"/>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65" name="Google Shape;1265;p168"/>
          <p:cNvSpPr txBox="1">
            <a:spLocks noGrp="1"/>
          </p:cNvSpPr>
          <p:nvPr>
            <p:ph type="subTitle" idx="8"/>
          </p:nvPr>
        </p:nvSpPr>
        <p:spPr>
          <a:xfrm flipH="1">
            <a:off x="6277925" y="15765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66" name="Google Shape;1266;p168"/>
          <p:cNvSpPr txBox="1">
            <a:spLocks noGrp="1"/>
          </p:cNvSpPr>
          <p:nvPr>
            <p:ph type="subTitle" idx="9"/>
          </p:nvPr>
        </p:nvSpPr>
        <p:spPr>
          <a:xfrm flipH="1">
            <a:off x="4980825" y="3836931"/>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67" name="Google Shape;1267;p168"/>
          <p:cNvSpPr txBox="1">
            <a:spLocks noGrp="1"/>
          </p:cNvSpPr>
          <p:nvPr>
            <p:ph type="subTitle" idx="13"/>
          </p:nvPr>
        </p:nvSpPr>
        <p:spPr>
          <a:xfrm flipH="1">
            <a:off x="6277925" y="38461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68" name="Google Shape;1268;p168"/>
          <p:cNvSpPr txBox="1">
            <a:spLocks noGrp="1"/>
          </p:cNvSpPr>
          <p:nvPr>
            <p:ph type="subTitle" idx="14"/>
          </p:nvPr>
        </p:nvSpPr>
        <p:spPr>
          <a:xfrm flipH="1">
            <a:off x="5552925" y="2700037"/>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69" name="Google Shape;1269;p168"/>
          <p:cNvSpPr txBox="1">
            <a:spLocks noGrp="1"/>
          </p:cNvSpPr>
          <p:nvPr>
            <p:ph type="subTitle" idx="15"/>
          </p:nvPr>
        </p:nvSpPr>
        <p:spPr>
          <a:xfrm flipH="1">
            <a:off x="6849900" y="27092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0593444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1270"/>
        <p:cNvGrpSpPr/>
        <p:nvPr/>
      </p:nvGrpSpPr>
      <p:grpSpPr>
        <a:xfrm>
          <a:off x="0" y="0"/>
          <a:ext cx="0" cy="0"/>
          <a:chOff x="0" y="0"/>
          <a:chExt cx="0" cy="0"/>
        </a:xfrm>
      </p:grpSpPr>
      <p:sp>
        <p:nvSpPr>
          <p:cNvPr id="1271" name="Google Shape;1271;p16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72" name="Google Shape;1272;p169"/>
          <p:cNvSpPr txBox="1">
            <a:spLocks noGrp="1"/>
          </p:cNvSpPr>
          <p:nvPr>
            <p:ph type="subTitle" idx="1"/>
          </p:nvPr>
        </p:nvSpPr>
        <p:spPr>
          <a:xfrm>
            <a:off x="89275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73" name="Google Shape;1273;p169"/>
          <p:cNvSpPr txBox="1">
            <a:spLocks noGrp="1"/>
          </p:cNvSpPr>
          <p:nvPr>
            <p:ph type="subTitle" idx="2"/>
          </p:nvPr>
        </p:nvSpPr>
        <p:spPr>
          <a:xfrm>
            <a:off x="892750" y="3583031"/>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74" name="Google Shape;1274;p169"/>
          <p:cNvSpPr txBox="1">
            <a:spLocks noGrp="1"/>
          </p:cNvSpPr>
          <p:nvPr>
            <p:ph type="subTitle" idx="3"/>
          </p:nvPr>
        </p:nvSpPr>
        <p:spPr>
          <a:xfrm>
            <a:off x="276022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75" name="Google Shape;1275;p169"/>
          <p:cNvSpPr txBox="1">
            <a:spLocks noGrp="1"/>
          </p:cNvSpPr>
          <p:nvPr>
            <p:ph type="subTitle" idx="4"/>
          </p:nvPr>
        </p:nvSpPr>
        <p:spPr>
          <a:xfrm>
            <a:off x="276022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76" name="Google Shape;1276;p169"/>
          <p:cNvSpPr txBox="1">
            <a:spLocks noGrp="1"/>
          </p:cNvSpPr>
          <p:nvPr>
            <p:ph type="subTitle" idx="5"/>
          </p:nvPr>
        </p:nvSpPr>
        <p:spPr>
          <a:xfrm>
            <a:off x="462770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77" name="Google Shape;1277;p169"/>
          <p:cNvSpPr txBox="1">
            <a:spLocks noGrp="1"/>
          </p:cNvSpPr>
          <p:nvPr>
            <p:ph type="subTitle" idx="6"/>
          </p:nvPr>
        </p:nvSpPr>
        <p:spPr>
          <a:xfrm>
            <a:off x="4627700"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78" name="Google Shape;1278;p169"/>
          <p:cNvSpPr txBox="1">
            <a:spLocks noGrp="1"/>
          </p:cNvSpPr>
          <p:nvPr>
            <p:ph type="subTitle" idx="7"/>
          </p:nvPr>
        </p:nvSpPr>
        <p:spPr>
          <a:xfrm>
            <a:off x="649517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279" name="Google Shape;1279;p169"/>
          <p:cNvSpPr txBox="1">
            <a:spLocks noGrp="1"/>
          </p:cNvSpPr>
          <p:nvPr>
            <p:ph type="subTitle" idx="8"/>
          </p:nvPr>
        </p:nvSpPr>
        <p:spPr>
          <a:xfrm>
            <a:off x="649517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66417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lichtblauw">
    <p:bg>
      <p:bgRef idx="1001">
        <a:schemeClr val="bg1"/>
      </p:bgRef>
    </p:bg>
    <p:spTree>
      <p:nvGrpSpPr>
        <p:cNvPr id="1" name=""/>
        <p:cNvGrpSpPr/>
        <p:nvPr/>
      </p:nvGrpSpPr>
      <p:grpSpPr>
        <a:xfrm>
          <a:off x="0" y="0"/>
          <a:ext cx="0" cy="0"/>
          <a:chOff x="0" y="0"/>
          <a:chExt cx="0" cy="0"/>
        </a:xfrm>
      </p:grpSpPr>
      <p:sp>
        <p:nvSpPr>
          <p:cNvPr id="6" name="Rechthoek 5"/>
          <p:cNvSpPr/>
          <p:nvPr userDrawn="1"/>
        </p:nvSpPr>
        <p:spPr>
          <a:xfrm>
            <a:off x="0" y="1"/>
            <a:ext cx="9144000" cy="44475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675991" y="175696"/>
            <a:ext cx="6598342" cy="1653944"/>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84825344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nl-NL" dirty="0"/>
              <a:t>Titelstijl van model bewerken</a:t>
            </a:r>
          </a:p>
        </p:txBody>
      </p:sp>
      <p:sp>
        <p:nvSpPr>
          <p:cNvPr id="3" name="Tijdelijke aanduiding voor inhoud 2"/>
          <p:cNvSpPr>
            <a:spLocks noGrp="1"/>
          </p:cNvSpPr>
          <p:nvPr>
            <p:ph idx="1"/>
          </p:nvPr>
        </p:nvSpPr>
        <p:spPr>
          <a:xfrm>
            <a:off x="360002" y="1485117"/>
            <a:ext cx="3934624" cy="2857572"/>
          </a:xfrm>
        </p:spPr>
        <p:txBody>
          <a:bodyPr/>
          <a:lstStyle>
            <a:lvl3pPr marL="536972" indent="0">
              <a:buNone/>
              <a:defRPr/>
            </a:lvl3pPr>
          </a:lstStyle>
          <a:p>
            <a:pPr lvl="0"/>
            <a:r>
              <a:rPr lang="nl-NL" dirty="0"/>
              <a:t>Klik om de tekststijl van het model te bewerken</a:t>
            </a:r>
          </a:p>
          <a:p>
            <a:pPr lvl="1"/>
            <a:r>
              <a:rPr lang="nl-NL" dirty="0"/>
              <a:t>Tweede niveau</a:t>
            </a:r>
          </a:p>
        </p:txBody>
      </p:sp>
      <p:sp>
        <p:nvSpPr>
          <p:cNvPr id="4" name="Tijdelijke aanduiding voor datum 3"/>
          <p:cNvSpPr>
            <a:spLocks noGrp="1"/>
          </p:cNvSpPr>
          <p:nvPr>
            <p:ph type="dt" sz="half" idx="10"/>
          </p:nvPr>
        </p:nvSpPr>
        <p:spPr>
          <a:xfrm>
            <a:off x="4595043" y="4738972"/>
            <a:ext cx="550734" cy="273844"/>
          </a:xfrm>
        </p:spPr>
        <p:txBody>
          <a:bodyPr/>
          <a:lstStyle/>
          <a:p>
            <a:endParaRPr lang="nl-NL"/>
          </a:p>
        </p:txBody>
      </p:sp>
      <p:sp>
        <p:nvSpPr>
          <p:cNvPr id="5" name="Tijdelijke aanduiding voor voettekst 4"/>
          <p:cNvSpPr>
            <a:spLocks noGrp="1"/>
          </p:cNvSpPr>
          <p:nvPr>
            <p:ph type="ftr" sz="quarter" idx="11"/>
          </p:nvPr>
        </p:nvSpPr>
        <p:spPr>
          <a:xfrm>
            <a:off x="4745253" y="4738972"/>
            <a:ext cx="3449951" cy="273844"/>
          </a:xfrm>
        </p:spPr>
        <p:txBody>
          <a:bodyPr/>
          <a:lstStyle/>
          <a:p>
            <a:r>
              <a:rPr lang="nl-NL"/>
              <a:t>Naam afdeling of A-merk</a:t>
            </a:r>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endParaRPr lang="nl-NL"/>
          </a:p>
        </p:txBody>
      </p:sp>
      <p:pic>
        <p:nvPicPr>
          <p:cNvPr id="10" name="Afbeelding 10" descr="UM40_RGB_B_blau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90335"/>
            <a:ext cx="2106108" cy="520478"/>
          </a:xfrm>
          <a:prstGeom prst="rect">
            <a:avLst/>
          </a:prstGeom>
        </p:spPr>
      </p:pic>
    </p:spTree>
    <p:extLst>
      <p:ext uri="{BB962C8B-B14F-4D97-AF65-F5344CB8AC3E}">
        <p14:creationId xmlns:p14="http://schemas.microsoft.com/office/powerpoint/2010/main" val="41114068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280"/>
        <p:cNvGrpSpPr/>
        <p:nvPr/>
      </p:nvGrpSpPr>
      <p:grpSpPr>
        <a:xfrm>
          <a:off x="0" y="0"/>
          <a:ext cx="0" cy="0"/>
          <a:chOff x="0" y="0"/>
          <a:chExt cx="0" cy="0"/>
        </a:xfrm>
      </p:grpSpPr>
      <p:sp>
        <p:nvSpPr>
          <p:cNvPr id="1281" name="Google Shape;1281;p170"/>
          <p:cNvSpPr/>
          <p:nvPr/>
        </p:nvSpPr>
        <p:spPr>
          <a:xfrm>
            <a:off x="1192350" y="625625"/>
            <a:ext cx="6595754" cy="3833136"/>
          </a:xfrm>
          <a:custGeom>
            <a:avLst/>
            <a:gdLst/>
            <a:ahLst/>
            <a:cxnLst/>
            <a:rect l="l" t="t" r="r" b="b"/>
            <a:pathLst>
              <a:path w="305359" h="177460" extrusionOk="0">
                <a:moveTo>
                  <a:pt x="262195" y="0"/>
                </a:moveTo>
                <a:cubicBezTo>
                  <a:pt x="258473" y="0"/>
                  <a:pt x="254363" y="1311"/>
                  <a:pt x="249880" y="4529"/>
                </a:cubicBezTo>
                <a:cubicBezTo>
                  <a:pt x="244029" y="8719"/>
                  <a:pt x="237832" y="12908"/>
                  <a:pt x="231758" y="16875"/>
                </a:cubicBezTo>
                <a:cubicBezTo>
                  <a:pt x="229627" y="18263"/>
                  <a:pt x="227296" y="19329"/>
                  <a:pt x="224867" y="20023"/>
                </a:cubicBezTo>
                <a:lnTo>
                  <a:pt x="209844" y="24287"/>
                </a:lnTo>
                <a:cubicBezTo>
                  <a:pt x="206944" y="25108"/>
                  <a:pt x="203988" y="25508"/>
                  <a:pt x="201050" y="25508"/>
                </a:cubicBezTo>
                <a:cubicBezTo>
                  <a:pt x="193795" y="25508"/>
                  <a:pt x="186653" y="23071"/>
                  <a:pt x="180741" y="18536"/>
                </a:cubicBezTo>
                <a:cubicBezTo>
                  <a:pt x="168844" y="9391"/>
                  <a:pt x="152459" y="6436"/>
                  <a:pt x="136250" y="6436"/>
                </a:cubicBezTo>
                <a:cubicBezTo>
                  <a:pt x="106628" y="6436"/>
                  <a:pt x="77592" y="16305"/>
                  <a:pt x="77592" y="16305"/>
                </a:cubicBezTo>
                <a:cubicBezTo>
                  <a:pt x="77592" y="16305"/>
                  <a:pt x="54661" y="12264"/>
                  <a:pt x="48786" y="10727"/>
                </a:cubicBezTo>
                <a:cubicBezTo>
                  <a:pt x="47704" y="10441"/>
                  <a:pt x="46204" y="10268"/>
                  <a:pt x="44426" y="10268"/>
                </a:cubicBezTo>
                <a:cubicBezTo>
                  <a:pt x="35570" y="10268"/>
                  <a:pt x="19808" y="14559"/>
                  <a:pt x="14378" y="30559"/>
                </a:cubicBezTo>
                <a:cubicBezTo>
                  <a:pt x="9048" y="46325"/>
                  <a:pt x="23352" y="62314"/>
                  <a:pt x="28632" y="67520"/>
                </a:cubicBezTo>
                <a:cubicBezTo>
                  <a:pt x="32202" y="71015"/>
                  <a:pt x="34929" y="75279"/>
                  <a:pt x="36590" y="79964"/>
                </a:cubicBezTo>
                <a:cubicBezTo>
                  <a:pt x="39788" y="89062"/>
                  <a:pt x="39961" y="102622"/>
                  <a:pt x="22435" y="115463"/>
                </a:cubicBezTo>
                <a:cubicBezTo>
                  <a:pt x="0" y="131873"/>
                  <a:pt x="12445" y="154159"/>
                  <a:pt x="20179" y="164422"/>
                </a:cubicBezTo>
                <a:cubicBezTo>
                  <a:pt x="23327" y="168587"/>
                  <a:pt x="27665" y="171710"/>
                  <a:pt x="32599" y="173421"/>
                </a:cubicBezTo>
                <a:cubicBezTo>
                  <a:pt x="37677" y="175147"/>
                  <a:pt x="45157" y="176879"/>
                  <a:pt x="54741" y="176879"/>
                </a:cubicBezTo>
                <a:cubicBezTo>
                  <a:pt x="64291" y="176879"/>
                  <a:pt x="75930" y="175159"/>
                  <a:pt x="89367" y="170000"/>
                </a:cubicBezTo>
                <a:cubicBezTo>
                  <a:pt x="100815" y="165592"/>
                  <a:pt x="118494" y="164014"/>
                  <a:pt x="137937" y="164014"/>
                </a:cubicBezTo>
                <a:cubicBezTo>
                  <a:pt x="173056" y="164014"/>
                  <a:pt x="213934" y="169162"/>
                  <a:pt x="234262" y="172082"/>
                </a:cubicBezTo>
                <a:cubicBezTo>
                  <a:pt x="240360" y="172975"/>
                  <a:pt x="246384" y="174388"/>
                  <a:pt x="252235" y="176296"/>
                </a:cubicBezTo>
                <a:cubicBezTo>
                  <a:pt x="254243" y="176934"/>
                  <a:pt x="256700" y="177459"/>
                  <a:pt x="259356" y="177459"/>
                </a:cubicBezTo>
                <a:cubicBezTo>
                  <a:pt x="267850" y="177459"/>
                  <a:pt x="278382" y="172090"/>
                  <a:pt x="282800" y="147863"/>
                </a:cubicBezTo>
                <a:cubicBezTo>
                  <a:pt x="283222" y="145607"/>
                  <a:pt x="283346" y="143301"/>
                  <a:pt x="283172" y="140996"/>
                </a:cubicBezTo>
                <a:cubicBezTo>
                  <a:pt x="282577" y="133336"/>
                  <a:pt x="280148" y="114917"/>
                  <a:pt x="270232" y="102076"/>
                </a:cubicBezTo>
                <a:cubicBezTo>
                  <a:pt x="268001" y="99250"/>
                  <a:pt x="267034" y="95656"/>
                  <a:pt x="267579" y="92111"/>
                </a:cubicBezTo>
                <a:cubicBezTo>
                  <a:pt x="268398" y="87128"/>
                  <a:pt x="271992" y="80485"/>
                  <a:pt x="283346" y="74238"/>
                </a:cubicBezTo>
                <a:cubicBezTo>
                  <a:pt x="305359" y="62165"/>
                  <a:pt x="287386" y="25278"/>
                  <a:pt x="287386" y="25278"/>
                </a:cubicBezTo>
                <a:cubicBezTo>
                  <a:pt x="287386" y="25278"/>
                  <a:pt x="278538" y="0"/>
                  <a:pt x="262195"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0"/>
          <p:cNvSpPr txBox="1">
            <a:spLocks noGrp="1"/>
          </p:cNvSpPr>
          <p:nvPr>
            <p:ph type="title"/>
          </p:nvPr>
        </p:nvSpPr>
        <p:spPr>
          <a:xfrm>
            <a:off x="3192200" y="1520775"/>
            <a:ext cx="2649300" cy="81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83" name="Google Shape;1283;p170"/>
          <p:cNvSpPr txBox="1">
            <a:spLocks noGrp="1"/>
          </p:cNvSpPr>
          <p:nvPr>
            <p:ph type="subTitle" idx="1"/>
          </p:nvPr>
        </p:nvSpPr>
        <p:spPr>
          <a:xfrm>
            <a:off x="3192200" y="2324925"/>
            <a:ext cx="2649300" cy="202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2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7814939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1284"/>
        <p:cNvGrpSpPr/>
        <p:nvPr/>
      </p:nvGrpSpPr>
      <p:grpSpPr>
        <a:xfrm>
          <a:off x="0" y="0"/>
          <a:ext cx="0" cy="0"/>
          <a:chOff x="0" y="0"/>
          <a:chExt cx="0" cy="0"/>
        </a:xfrm>
      </p:grpSpPr>
      <p:sp>
        <p:nvSpPr>
          <p:cNvPr id="1285" name="Google Shape;1285;p171"/>
          <p:cNvSpPr/>
          <p:nvPr/>
        </p:nvSpPr>
        <p:spPr>
          <a:xfrm>
            <a:off x="412" y="2825979"/>
            <a:ext cx="9143682" cy="2327673"/>
          </a:xfrm>
          <a:custGeom>
            <a:avLst/>
            <a:gdLst/>
            <a:ahLst/>
            <a:cxnLst/>
            <a:rect l="l" t="t" r="r" b="b"/>
            <a:pathLst>
              <a:path w="285517" h="72683" extrusionOk="0">
                <a:moveTo>
                  <a:pt x="0" y="1"/>
                </a:moveTo>
                <a:lnTo>
                  <a:pt x="285516" y="1"/>
                </a:lnTo>
                <a:lnTo>
                  <a:pt x="285516" y="72683"/>
                </a:lnTo>
                <a:lnTo>
                  <a:pt x="0" y="72683"/>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87" name="Google Shape;1287;p171"/>
          <p:cNvSpPr txBox="1">
            <a:spLocks noGrp="1"/>
          </p:cNvSpPr>
          <p:nvPr>
            <p:ph type="subTitle" idx="1"/>
          </p:nvPr>
        </p:nvSpPr>
        <p:spPr>
          <a:xfrm>
            <a:off x="3688950"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8" name="Google Shape;1288;p171"/>
          <p:cNvSpPr txBox="1">
            <a:spLocks noGrp="1"/>
          </p:cNvSpPr>
          <p:nvPr>
            <p:ph type="subTitle" idx="2"/>
          </p:nvPr>
        </p:nvSpPr>
        <p:spPr>
          <a:xfrm>
            <a:off x="36889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89" name="Google Shape;1289;p171"/>
          <p:cNvSpPr txBox="1">
            <a:spLocks noGrp="1"/>
          </p:cNvSpPr>
          <p:nvPr>
            <p:ph type="subTitle" idx="3"/>
          </p:nvPr>
        </p:nvSpPr>
        <p:spPr>
          <a:xfrm>
            <a:off x="6316048"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90" name="Google Shape;1290;p171"/>
          <p:cNvSpPr txBox="1">
            <a:spLocks noGrp="1"/>
          </p:cNvSpPr>
          <p:nvPr>
            <p:ph type="subTitle" idx="4"/>
          </p:nvPr>
        </p:nvSpPr>
        <p:spPr>
          <a:xfrm>
            <a:off x="6316038"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91" name="Google Shape;1291;p171"/>
          <p:cNvSpPr txBox="1">
            <a:spLocks noGrp="1"/>
          </p:cNvSpPr>
          <p:nvPr>
            <p:ph type="subTitle" idx="5"/>
          </p:nvPr>
        </p:nvSpPr>
        <p:spPr>
          <a:xfrm>
            <a:off x="1061850" y="2958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92" name="Google Shape;1292;p171"/>
          <p:cNvSpPr txBox="1">
            <a:spLocks noGrp="1"/>
          </p:cNvSpPr>
          <p:nvPr>
            <p:ph type="subTitle" idx="6"/>
          </p:nvPr>
        </p:nvSpPr>
        <p:spPr>
          <a:xfrm>
            <a:off x="10618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5553914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3"/>
        <p:cNvGrpSpPr/>
        <p:nvPr/>
      </p:nvGrpSpPr>
      <p:grpSpPr>
        <a:xfrm>
          <a:off x="0" y="0"/>
          <a:ext cx="0" cy="0"/>
          <a:chOff x="0" y="0"/>
          <a:chExt cx="0" cy="0"/>
        </a:xfrm>
      </p:grpSpPr>
      <p:sp>
        <p:nvSpPr>
          <p:cNvPr id="1294" name="Google Shape;1294;p172"/>
          <p:cNvSpPr txBox="1">
            <a:spLocks noGrp="1"/>
          </p:cNvSpPr>
          <p:nvPr>
            <p:ph type="title"/>
          </p:nvPr>
        </p:nvSpPr>
        <p:spPr>
          <a:xfrm>
            <a:off x="5446800" y="540000"/>
            <a:ext cx="2534400" cy="12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1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95" name="Google Shape;1295;p172"/>
          <p:cNvSpPr txBox="1"/>
          <p:nvPr/>
        </p:nvSpPr>
        <p:spPr>
          <a:xfrm>
            <a:off x="5443200" y="3808800"/>
            <a:ext cx="2538000" cy="47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800">
                <a:solidFill>
                  <a:schemeClr val="dk1"/>
                </a:solidFill>
                <a:latin typeface="Hind"/>
                <a:ea typeface="Hind"/>
                <a:cs typeface="Hind"/>
                <a:sym typeface="Hind"/>
              </a:rPr>
              <a:t>CREDITS: This presentation template was created by </a:t>
            </a:r>
            <a:r>
              <a:rPr lang="en-GB" sz="800">
                <a:solidFill>
                  <a:schemeClr val="dk1"/>
                </a:solidFill>
                <a:uFill>
                  <a:noFill/>
                </a:uFill>
                <a:latin typeface="Hind"/>
                <a:ea typeface="Hind"/>
                <a:cs typeface="Hind"/>
                <a:sym typeface="Hi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GB" sz="800">
                <a:solidFill>
                  <a:schemeClr val="dk1"/>
                </a:solidFill>
                <a:latin typeface="Hind"/>
                <a:ea typeface="Hind"/>
                <a:cs typeface="Hind"/>
                <a:sym typeface="Hind"/>
              </a:rPr>
              <a:t>, including icons by </a:t>
            </a:r>
            <a:r>
              <a:rPr lang="en-GB" sz="800">
                <a:solidFill>
                  <a:schemeClr val="dk1"/>
                </a:solidFill>
                <a:uFill>
                  <a:noFill/>
                </a:uFill>
                <a:latin typeface="Hind"/>
                <a:ea typeface="Hind"/>
                <a:cs typeface="Hind"/>
                <a:sym typeface="Hi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GB" sz="800">
                <a:solidFill>
                  <a:schemeClr val="dk1"/>
                </a:solidFill>
                <a:latin typeface="Hind"/>
                <a:ea typeface="Hind"/>
                <a:cs typeface="Hind"/>
                <a:sym typeface="Hind"/>
              </a:rPr>
              <a:t>, and infographics &amp; images by </a:t>
            </a:r>
            <a:r>
              <a:rPr lang="en-GB" sz="800">
                <a:solidFill>
                  <a:schemeClr val="dk1"/>
                </a:solidFill>
                <a:uFill>
                  <a:noFill/>
                </a:uFill>
                <a:latin typeface="Hind"/>
                <a:ea typeface="Hind"/>
                <a:cs typeface="Hind"/>
                <a:sym typeface="Hi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GB" sz="800">
                <a:solidFill>
                  <a:schemeClr val="dk1"/>
                </a:solidFill>
                <a:latin typeface="Hind"/>
                <a:ea typeface="Hind"/>
                <a:cs typeface="Hind"/>
                <a:sym typeface="Hind"/>
              </a:rPr>
              <a:t>.</a:t>
            </a:r>
            <a:endParaRPr sz="800">
              <a:solidFill>
                <a:schemeClr val="dk1"/>
              </a:solidFill>
              <a:latin typeface="Hind"/>
              <a:ea typeface="Hind"/>
              <a:cs typeface="Hind"/>
              <a:sym typeface="Hind"/>
            </a:endParaRPr>
          </a:p>
        </p:txBody>
      </p:sp>
      <p:sp>
        <p:nvSpPr>
          <p:cNvPr id="1296" name="Google Shape;1296;p172"/>
          <p:cNvSpPr txBox="1">
            <a:spLocks noGrp="1"/>
          </p:cNvSpPr>
          <p:nvPr>
            <p:ph type="subTitle" idx="1"/>
          </p:nvPr>
        </p:nvSpPr>
        <p:spPr>
          <a:xfrm>
            <a:off x="5446800" y="1767600"/>
            <a:ext cx="25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97" name="Google Shape;1297;p172"/>
          <p:cNvSpPr/>
          <p:nvPr/>
        </p:nvSpPr>
        <p:spPr>
          <a:xfrm rot="-5400000" flipH="1">
            <a:off x="1002303" y="1182572"/>
            <a:ext cx="2669183" cy="5447538"/>
          </a:xfrm>
          <a:custGeom>
            <a:avLst/>
            <a:gdLst/>
            <a:ahLst/>
            <a:cxnLst/>
            <a:rect l="l" t="t" r="r" b="b"/>
            <a:pathLst>
              <a:path w="103718" h="170796" extrusionOk="0">
                <a:moveTo>
                  <a:pt x="42136" y="0"/>
                </a:moveTo>
                <a:cubicBezTo>
                  <a:pt x="23819" y="0"/>
                  <a:pt x="12197" y="18853"/>
                  <a:pt x="12197" y="18853"/>
                </a:cubicBezTo>
                <a:cubicBezTo>
                  <a:pt x="4205" y="35426"/>
                  <a:pt x="16082" y="50720"/>
                  <a:pt x="25376" y="59376"/>
                </a:cubicBezTo>
                <a:cubicBezTo>
                  <a:pt x="38089" y="71252"/>
                  <a:pt x="38114" y="91563"/>
                  <a:pt x="25032" y="103021"/>
                </a:cubicBezTo>
                <a:cubicBezTo>
                  <a:pt x="23729" y="104152"/>
                  <a:pt x="22352" y="105185"/>
                  <a:pt x="20901" y="106119"/>
                </a:cubicBezTo>
                <a:cubicBezTo>
                  <a:pt x="0" y="119324"/>
                  <a:pt x="3787" y="145437"/>
                  <a:pt x="19868" y="162084"/>
                </a:cubicBezTo>
                <a:cubicBezTo>
                  <a:pt x="26221" y="168644"/>
                  <a:pt x="37060" y="170795"/>
                  <a:pt x="48541" y="170795"/>
                </a:cubicBezTo>
                <a:cubicBezTo>
                  <a:pt x="62923" y="170795"/>
                  <a:pt x="78311" y="167420"/>
                  <a:pt x="87144" y="165109"/>
                </a:cubicBezTo>
                <a:cubicBezTo>
                  <a:pt x="92554" y="163682"/>
                  <a:pt x="98136" y="162945"/>
                  <a:pt x="103717" y="162871"/>
                </a:cubicBezTo>
                <a:lnTo>
                  <a:pt x="100349" y="5452"/>
                </a:lnTo>
                <a:cubicBezTo>
                  <a:pt x="94789" y="6066"/>
                  <a:pt x="89568" y="6312"/>
                  <a:pt x="84776" y="6312"/>
                </a:cubicBezTo>
                <a:cubicBezTo>
                  <a:pt x="72892" y="6312"/>
                  <a:pt x="63653" y="4803"/>
                  <a:pt x="58449" y="3681"/>
                </a:cubicBezTo>
                <a:cubicBezTo>
                  <a:pt x="56211" y="3189"/>
                  <a:pt x="53974" y="2550"/>
                  <a:pt x="51810" y="1739"/>
                </a:cubicBezTo>
                <a:cubicBezTo>
                  <a:pt x="48415" y="522"/>
                  <a:pt x="45183" y="0"/>
                  <a:pt x="42136" y="0"/>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854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1298"/>
        <p:cNvGrpSpPr/>
        <p:nvPr/>
      </p:nvGrpSpPr>
      <p:grpSpPr>
        <a:xfrm>
          <a:off x="0" y="0"/>
          <a:ext cx="0" cy="0"/>
          <a:chOff x="0" y="0"/>
          <a:chExt cx="0" cy="0"/>
        </a:xfrm>
      </p:grpSpPr>
      <p:sp>
        <p:nvSpPr>
          <p:cNvPr id="1299" name="Google Shape;1299;p17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00" name="Google Shape;1300;p173"/>
          <p:cNvSpPr/>
          <p:nvPr/>
        </p:nvSpPr>
        <p:spPr>
          <a:xfrm>
            <a:off x="4572001" y="1071024"/>
            <a:ext cx="4594174" cy="4079573"/>
          </a:xfrm>
          <a:custGeom>
            <a:avLst/>
            <a:gdLst/>
            <a:ahLst/>
            <a:cxnLst/>
            <a:rect l="l" t="t" r="r" b="b"/>
            <a:pathLst>
              <a:path w="156198" h="138702" extrusionOk="0">
                <a:moveTo>
                  <a:pt x="0" y="138701"/>
                </a:moveTo>
                <a:cubicBezTo>
                  <a:pt x="0" y="138701"/>
                  <a:pt x="2116" y="120906"/>
                  <a:pt x="13564" y="117157"/>
                </a:cubicBezTo>
                <a:cubicBezTo>
                  <a:pt x="16913" y="116057"/>
                  <a:pt x="20929" y="114074"/>
                  <a:pt x="24911" y="111808"/>
                </a:cubicBezTo>
                <a:cubicBezTo>
                  <a:pt x="35042" y="106076"/>
                  <a:pt x="41257" y="95328"/>
                  <a:pt x="41341" y="83714"/>
                </a:cubicBezTo>
                <a:cubicBezTo>
                  <a:pt x="41407" y="76549"/>
                  <a:pt x="44240" y="70118"/>
                  <a:pt x="55221" y="72584"/>
                </a:cubicBezTo>
                <a:cubicBezTo>
                  <a:pt x="77516" y="77582"/>
                  <a:pt x="91229" y="53771"/>
                  <a:pt x="91229" y="53771"/>
                </a:cubicBezTo>
                <a:cubicBezTo>
                  <a:pt x="91229" y="53771"/>
                  <a:pt x="84797" y="17380"/>
                  <a:pt x="108958" y="12181"/>
                </a:cubicBezTo>
                <a:cubicBezTo>
                  <a:pt x="133119" y="6966"/>
                  <a:pt x="156197" y="1"/>
                  <a:pt x="156197" y="1"/>
                </a:cubicBezTo>
                <a:lnTo>
                  <a:pt x="155831" y="138601"/>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2288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04"/>
        <p:cNvGrpSpPr/>
        <p:nvPr/>
      </p:nvGrpSpPr>
      <p:grpSpPr>
        <a:xfrm>
          <a:off x="0" y="0"/>
          <a:ext cx="0" cy="0"/>
          <a:chOff x="0" y="0"/>
          <a:chExt cx="0" cy="0"/>
        </a:xfrm>
      </p:grpSpPr>
      <p:sp>
        <p:nvSpPr>
          <p:cNvPr id="1305" name="Google Shape;1305;p175"/>
          <p:cNvSpPr txBox="1">
            <a:spLocks noGrp="1"/>
          </p:cNvSpPr>
          <p:nvPr>
            <p:ph type="ctrTitle"/>
          </p:nvPr>
        </p:nvSpPr>
        <p:spPr>
          <a:xfrm>
            <a:off x="5925750" y="860400"/>
            <a:ext cx="2498400" cy="269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06" name="Google Shape;1306;p175"/>
          <p:cNvSpPr txBox="1">
            <a:spLocks noGrp="1"/>
          </p:cNvSpPr>
          <p:nvPr>
            <p:ph type="subTitle" idx="1"/>
          </p:nvPr>
        </p:nvSpPr>
        <p:spPr>
          <a:xfrm>
            <a:off x="5925750" y="3659875"/>
            <a:ext cx="24984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07" name="Google Shape;1307;p175"/>
          <p:cNvSpPr/>
          <p:nvPr/>
        </p:nvSpPr>
        <p:spPr>
          <a:xfrm flipH="1">
            <a:off x="-1504831" y="1782683"/>
            <a:ext cx="6795898" cy="3371479"/>
          </a:xfrm>
          <a:custGeom>
            <a:avLst/>
            <a:gdLst/>
            <a:ahLst/>
            <a:cxnLst/>
            <a:rect l="l" t="t" r="r" b="b"/>
            <a:pathLst>
              <a:path w="182796" h="90686" extrusionOk="0">
                <a:moveTo>
                  <a:pt x="42095" y="260"/>
                </a:moveTo>
                <a:cubicBezTo>
                  <a:pt x="32418" y="893"/>
                  <a:pt x="23619" y="6668"/>
                  <a:pt x="17167" y="14056"/>
                </a:cubicBezTo>
                <a:cubicBezTo>
                  <a:pt x="14287" y="17340"/>
                  <a:pt x="11810" y="20954"/>
                  <a:pt x="9563" y="24699"/>
                </a:cubicBezTo>
                <a:cubicBezTo>
                  <a:pt x="4782" y="32677"/>
                  <a:pt x="1469" y="39878"/>
                  <a:pt x="649" y="49224"/>
                </a:cubicBezTo>
                <a:cubicBezTo>
                  <a:pt x="1" y="56857"/>
                  <a:pt x="821" y="64561"/>
                  <a:pt x="3068" y="71892"/>
                </a:cubicBezTo>
                <a:cubicBezTo>
                  <a:pt x="4695" y="77249"/>
                  <a:pt x="6985" y="82376"/>
                  <a:pt x="9894" y="87157"/>
                </a:cubicBezTo>
                <a:cubicBezTo>
                  <a:pt x="10125" y="87517"/>
                  <a:pt x="10974" y="89159"/>
                  <a:pt x="11853" y="90541"/>
                </a:cubicBezTo>
                <a:cubicBezTo>
                  <a:pt x="11954" y="90685"/>
                  <a:pt x="170022" y="90426"/>
                  <a:pt x="170022" y="90426"/>
                </a:cubicBezTo>
                <a:cubicBezTo>
                  <a:pt x="178562" y="73087"/>
                  <a:pt x="182796" y="57346"/>
                  <a:pt x="181442" y="44313"/>
                </a:cubicBezTo>
                <a:cubicBezTo>
                  <a:pt x="179973" y="30243"/>
                  <a:pt x="177727" y="16980"/>
                  <a:pt x="159048" y="8483"/>
                </a:cubicBezTo>
                <a:cubicBezTo>
                  <a:pt x="140370" y="1"/>
                  <a:pt x="120438" y="14661"/>
                  <a:pt x="102019" y="14920"/>
                </a:cubicBezTo>
                <a:cubicBezTo>
                  <a:pt x="95294" y="15007"/>
                  <a:pt x="89173" y="12443"/>
                  <a:pt x="82851" y="10514"/>
                </a:cubicBezTo>
                <a:cubicBezTo>
                  <a:pt x="76039" y="8440"/>
                  <a:pt x="69213" y="6294"/>
                  <a:pt x="62416" y="4105"/>
                </a:cubicBezTo>
                <a:cubicBezTo>
                  <a:pt x="56410" y="2161"/>
                  <a:pt x="50247" y="202"/>
                  <a:pt x="43982" y="202"/>
                </a:cubicBezTo>
                <a:cubicBezTo>
                  <a:pt x="43348" y="202"/>
                  <a:pt x="42729" y="231"/>
                  <a:pt x="42095" y="274"/>
                </a:cubicBezTo>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5"/>
          <p:cNvSpPr/>
          <p:nvPr/>
        </p:nvSpPr>
        <p:spPr>
          <a:xfrm flipH="1">
            <a:off x="-1447" y="2804246"/>
            <a:ext cx="5150645" cy="2346160"/>
          </a:xfrm>
          <a:custGeom>
            <a:avLst/>
            <a:gdLst/>
            <a:ahLst/>
            <a:cxnLst/>
            <a:rect l="l" t="t" r="r" b="b"/>
            <a:pathLst>
              <a:path w="138542" h="63107" extrusionOk="0">
                <a:moveTo>
                  <a:pt x="37084" y="1498"/>
                </a:moveTo>
                <a:cubicBezTo>
                  <a:pt x="30834" y="4018"/>
                  <a:pt x="25966" y="9116"/>
                  <a:pt x="22193" y="14704"/>
                </a:cubicBezTo>
                <a:cubicBezTo>
                  <a:pt x="18406" y="20277"/>
                  <a:pt x="15554" y="26427"/>
                  <a:pt x="12055" y="32173"/>
                </a:cubicBezTo>
                <a:cubicBezTo>
                  <a:pt x="8123" y="38653"/>
                  <a:pt x="7331" y="42153"/>
                  <a:pt x="1916" y="47452"/>
                </a:cubicBezTo>
                <a:cubicBezTo>
                  <a:pt x="1" y="49325"/>
                  <a:pt x="103892" y="63020"/>
                  <a:pt x="103892" y="63020"/>
                </a:cubicBezTo>
                <a:lnTo>
                  <a:pt x="129540" y="63107"/>
                </a:lnTo>
                <a:lnTo>
                  <a:pt x="138541" y="63107"/>
                </a:lnTo>
                <a:lnTo>
                  <a:pt x="138541" y="42225"/>
                </a:lnTo>
                <a:cubicBezTo>
                  <a:pt x="136885" y="41591"/>
                  <a:pt x="134955" y="41116"/>
                  <a:pt x="133040" y="41289"/>
                </a:cubicBezTo>
                <a:cubicBezTo>
                  <a:pt x="132262" y="41361"/>
                  <a:pt x="131484" y="41490"/>
                  <a:pt x="130721" y="41692"/>
                </a:cubicBezTo>
                <a:cubicBezTo>
                  <a:pt x="125119" y="43190"/>
                  <a:pt x="119013" y="42426"/>
                  <a:pt x="114333" y="38812"/>
                </a:cubicBezTo>
                <a:cubicBezTo>
                  <a:pt x="109364" y="34981"/>
                  <a:pt x="106513" y="28644"/>
                  <a:pt x="100997" y="25620"/>
                </a:cubicBezTo>
                <a:cubicBezTo>
                  <a:pt x="96259" y="23013"/>
                  <a:pt x="90599" y="23373"/>
                  <a:pt x="84997" y="23734"/>
                </a:cubicBezTo>
                <a:cubicBezTo>
                  <a:pt x="78805" y="24137"/>
                  <a:pt x="72684" y="24540"/>
                  <a:pt x="67917" y="20968"/>
                </a:cubicBezTo>
                <a:cubicBezTo>
                  <a:pt x="62373" y="16821"/>
                  <a:pt x="61091" y="8843"/>
                  <a:pt x="56036" y="4119"/>
                </a:cubicBezTo>
                <a:cubicBezTo>
                  <a:pt x="53012" y="1296"/>
                  <a:pt x="48922" y="0"/>
                  <a:pt x="44760" y="0"/>
                </a:cubicBezTo>
                <a:cubicBezTo>
                  <a:pt x="42125" y="0"/>
                  <a:pt x="39518" y="504"/>
                  <a:pt x="37084" y="1484"/>
                </a:cubicBezTo>
              </a:path>
            </a:pathLst>
          </a:custGeom>
          <a:gradFill>
            <a:gsLst>
              <a:gs pos="0">
                <a:srgbClr val="E3FFD5"/>
              </a:gs>
              <a:gs pos="100000">
                <a:srgbClr val="90EBBA"/>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5"/>
          <p:cNvSpPr/>
          <p:nvPr/>
        </p:nvSpPr>
        <p:spPr>
          <a:xfrm flipH="1">
            <a:off x="568224" y="3606277"/>
            <a:ext cx="4655367" cy="1546287"/>
          </a:xfrm>
          <a:custGeom>
            <a:avLst/>
            <a:gdLst/>
            <a:ahLst/>
            <a:cxnLst/>
            <a:rect l="l" t="t" r="r" b="b"/>
            <a:pathLst>
              <a:path w="125220" h="41592" extrusionOk="0">
                <a:moveTo>
                  <a:pt x="44111" y="3658"/>
                </a:moveTo>
                <a:cubicBezTo>
                  <a:pt x="40165" y="6654"/>
                  <a:pt x="37184" y="10758"/>
                  <a:pt x="33670" y="14286"/>
                </a:cubicBezTo>
                <a:cubicBezTo>
                  <a:pt x="30156" y="17815"/>
                  <a:pt x="25750" y="20897"/>
                  <a:pt x="20810" y="20954"/>
                </a:cubicBezTo>
                <a:cubicBezTo>
                  <a:pt x="17973" y="20997"/>
                  <a:pt x="15222" y="20018"/>
                  <a:pt x="12486" y="19039"/>
                </a:cubicBezTo>
                <a:cubicBezTo>
                  <a:pt x="9375" y="17915"/>
                  <a:pt x="6265" y="16807"/>
                  <a:pt x="3024" y="17195"/>
                </a:cubicBezTo>
                <a:cubicBezTo>
                  <a:pt x="1987" y="17325"/>
                  <a:pt x="965" y="17599"/>
                  <a:pt x="0" y="18016"/>
                </a:cubicBezTo>
                <a:cubicBezTo>
                  <a:pt x="346" y="19644"/>
                  <a:pt x="778" y="21257"/>
                  <a:pt x="1253" y="22855"/>
                </a:cubicBezTo>
                <a:cubicBezTo>
                  <a:pt x="2880" y="28212"/>
                  <a:pt x="5170" y="33339"/>
                  <a:pt x="8079" y="38106"/>
                </a:cubicBezTo>
                <a:cubicBezTo>
                  <a:pt x="8310" y="38481"/>
                  <a:pt x="9174" y="40137"/>
                  <a:pt x="10052" y="41519"/>
                </a:cubicBezTo>
                <a:cubicBezTo>
                  <a:pt x="10124" y="41591"/>
                  <a:pt x="125162" y="41418"/>
                  <a:pt x="125219" y="41505"/>
                </a:cubicBezTo>
                <a:cubicBezTo>
                  <a:pt x="124859" y="41217"/>
                  <a:pt x="124557" y="40886"/>
                  <a:pt x="124297" y="40511"/>
                </a:cubicBezTo>
                <a:cubicBezTo>
                  <a:pt x="122526" y="38106"/>
                  <a:pt x="119099" y="37818"/>
                  <a:pt x="116161" y="38120"/>
                </a:cubicBezTo>
                <a:cubicBezTo>
                  <a:pt x="113223" y="38437"/>
                  <a:pt x="110127" y="39114"/>
                  <a:pt x="107419" y="37919"/>
                </a:cubicBezTo>
                <a:cubicBezTo>
                  <a:pt x="102134" y="35571"/>
                  <a:pt x="101558" y="27766"/>
                  <a:pt x="96921" y="24281"/>
                </a:cubicBezTo>
                <a:cubicBezTo>
                  <a:pt x="93695" y="21847"/>
                  <a:pt x="89605" y="22164"/>
                  <a:pt x="85457" y="22481"/>
                </a:cubicBezTo>
                <a:cubicBezTo>
                  <a:pt x="81943" y="22740"/>
                  <a:pt x="78386" y="23014"/>
                  <a:pt x="75276" y="21602"/>
                </a:cubicBezTo>
                <a:cubicBezTo>
                  <a:pt x="66952" y="17843"/>
                  <a:pt x="66347" y="4450"/>
                  <a:pt x="57965" y="836"/>
                </a:cubicBezTo>
                <a:cubicBezTo>
                  <a:pt x="56655" y="274"/>
                  <a:pt x="55258" y="0"/>
                  <a:pt x="53846" y="15"/>
                </a:cubicBezTo>
                <a:cubicBezTo>
                  <a:pt x="50419" y="15"/>
                  <a:pt x="46919" y="1527"/>
                  <a:pt x="44111" y="3658"/>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5"/>
          <p:cNvSpPr/>
          <p:nvPr/>
        </p:nvSpPr>
        <p:spPr>
          <a:xfrm flipH="1">
            <a:off x="-518832" y="2571746"/>
            <a:ext cx="1301062" cy="1333212"/>
          </a:xfrm>
          <a:custGeom>
            <a:avLst/>
            <a:gdLst/>
            <a:ahLst/>
            <a:cxnLst/>
            <a:rect l="l" t="t" r="r" b="b"/>
            <a:pathLst>
              <a:path w="15194" h="15569" extrusionOk="0">
                <a:moveTo>
                  <a:pt x="13955" y="5502"/>
                </a:moveTo>
                <a:cubicBezTo>
                  <a:pt x="12343" y="2204"/>
                  <a:pt x="7936" y="0"/>
                  <a:pt x="4436" y="3687"/>
                </a:cubicBezTo>
                <a:cubicBezTo>
                  <a:pt x="1" y="8367"/>
                  <a:pt x="5416" y="15568"/>
                  <a:pt x="11176" y="12875"/>
                </a:cubicBezTo>
                <a:cubicBezTo>
                  <a:pt x="14805" y="11190"/>
                  <a:pt x="15194" y="8022"/>
                  <a:pt x="13955" y="5502"/>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8804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11"/>
        <p:cNvGrpSpPr/>
        <p:nvPr/>
      </p:nvGrpSpPr>
      <p:grpSpPr>
        <a:xfrm>
          <a:off x="0" y="0"/>
          <a:ext cx="0" cy="0"/>
          <a:chOff x="0" y="0"/>
          <a:chExt cx="0" cy="0"/>
        </a:xfrm>
      </p:grpSpPr>
      <p:sp>
        <p:nvSpPr>
          <p:cNvPr id="1312" name="Google Shape;1312;p176"/>
          <p:cNvSpPr txBox="1">
            <a:spLocks noGrp="1"/>
          </p:cNvSpPr>
          <p:nvPr>
            <p:ph type="title"/>
          </p:nvPr>
        </p:nvSpPr>
        <p:spPr>
          <a:xfrm>
            <a:off x="2030400" y="2532925"/>
            <a:ext cx="5076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13" name="Google Shape;1313;p176"/>
          <p:cNvSpPr txBox="1">
            <a:spLocks noGrp="1"/>
          </p:cNvSpPr>
          <p:nvPr>
            <p:ph type="title" idx="2" hasCustomPrompt="1"/>
          </p:nvPr>
        </p:nvSpPr>
        <p:spPr>
          <a:xfrm>
            <a:off x="2030550" y="1534348"/>
            <a:ext cx="50760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14" name="Google Shape;1314;p176"/>
          <p:cNvSpPr txBox="1">
            <a:spLocks noGrp="1"/>
          </p:cNvSpPr>
          <p:nvPr>
            <p:ph type="subTitle" idx="1"/>
          </p:nvPr>
        </p:nvSpPr>
        <p:spPr>
          <a:xfrm>
            <a:off x="2030250" y="3317569"/>
            <a:ext cx="50760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15" name="Google Shape;1315;p176"/>
          <p:cNvSpPr/>
          <p:nvPr/>
        </p:nvSpPr>
        <p:spPr>
          <a:xfrm rot="10800000">
            <a:off x="-115" y="-76"/>
            <a:ext cx="4572115" cy="2501947"/>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6"/>
          <p:cNvSpPr/>
          <p:nvPr/>
        </p:nvSpPr>
        <p:spPr>
          <a:xfrm>
            <a:off x="5189688" y="3289527"/>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5251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17"/>
        <p:cNvGrpSpPr/>
        <p:nvPr/>
      </p:nvGrpSpPr>
      <p:grpSpPr>
        <a:xfrm>
          <a:off x="0" y="0"/>
          <a:ext cx="0" cy="0"/>
          <a:chOff x="0" y="0"/>
          <a:chExt cx="0" cy="0"/>
        </a:xfrm>
      </p:grpSpPr>
      <p:sp>
        <p:nvSpPr>
          <p:cNvPr id="1318" name="Google Shape;1318;p177"/>
          <p:cNvSpPr txBox="1">
            <a:spLocks noGrp="1"/>
          </p:cNvSpPr>
          <p:nvPr>
            <p:ph type="body" idx="1"/>
          </p:nvPr>
        </p:nvSpPr>
        <p:spPr>
          <a:xfrm>
            <a:off x="720000" y="860400"/>
            <a:ext cx="5874600" cy="3740400"/>
          </a:xfrm>
          <a:prstGeom prst="rect">
            <a:avLst/>
          </a:prstGeom>
        </p:spPr>
        <p:txBody>
          <a:bodyPr spcFirstLastPara="1" wrap="square" lIns="91425" tIns="91425" rIns="91425" bIns="91425" anchor="b"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1319" name="Google Shape;1319;p17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20" name="Google Shape;1320;p177"/>
          <p:cNvSpPr/>
          <p:nvPr/>
        </p:nvSpPr>
        <p:spPr>
          <a:xfrm>
            <a:off x="5639026" y="2487075"/>
            <a:ext cx="3508522" cy="2660742"/>
          </a:xfrm>
          <a:custGeom>
            <a:avLst/>
            <a:gdLst/>
            <a:ahLst/>
            <a:cxnLst/>
            <a:rect l="l" t="t" r="r" b="b"/>
            <a:pathLst>
              <a:path w="95457" h="92115" extrusionOk="0">
                <a:moveTo>
                  <a:pt x="95456" y="17"/>
                </a:moveTo>
                <a:cubicBezTo>
                  <a:pt x="88205" y="318"/>
                  <a:pt x="75924" y="5414"/>
                  <a:pt x="69274" y="34169"/>
                </a:cubicBezTo>
                <a:cubicBezTo>
                  <a:pt x="61588" y="67336"/>
                  <a:pt x="39482" y="71780"/>
                  <a:pt x="30176" y="72148"/>
                </a:cubicBezTo>
                <a:cubicBezTo>
                  <a:pt x="24729" y="72365"/>
                  <a:pt x="19365" y="73551"/>
                  <a:pt x="14486" y="75857"/>
                </a:cubicBezTo>
                <a:cubicBezTo>
                  <a:pt x="8070" y="78864"/>
                  <a:pt x="1136" y="83961"/>
                  <a:pt x="0" y="92114"/>
                </a:cubicBezTo>
                <a:lnTo>
                  <a:pt x="95439" y="92114"/>
                </a:lnTo>
                <a:cubicBezTo>
                  <a:pt x="95439" y="92114"/>
                  <a:pt x="95439" y="0"/>
                  <a:pt x="95456"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4343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21"/>
        <p:cNvGrpSpPr/>
        <p:nvPr/>
      </p:nvGrpSpPr>
      <p:grpSpPr>
        <a:xfrm>
          <a:off x="0" y="0"/>
          <a:ext cx="0" cy="0"/>
          <a:chOff x="0" y="0"/>
          <a:chExt cx="0" cy="0"/>
        </a:xfrm>
      </p:grpSpPr>
      <p:sp>
        <p:nvSpPr>
          <p:cNvPr id="1322" name="Google Shape;1322;p178"/>
          <p:cNvSpPr txBox="1">
            <a:spLocks noGrp="1"/>
          </p:cNvSpPr>
          <p:nvPr>
            <p:ph type="body" idx="1"/>
          </p:nvPr>
        </p:nvSpPr>
        <p:spPr>
          <a:xfrm>
            <a:off x="72000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1323" name="Google Shape;1323;p17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24" name="Google Shape;1324;p178"/>
          <p:cNvSpPr txBox="1">
            <a:spLocks noGrp="1"/>
          </p:cNvSpPr>
          <p:nvPr>
            <p:ph type="body" idx="2"/>
          </p:nvPr>
        </p:nvSpPr>
        <p:spPr>
          <a:xfrm>
            <a:off x="565895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1325" name="Google Shape;1325;p178"/>
          <p:cNvSpPr txBox="1">
            <a:spLocks noGrp="1"/>
          </p:cNvSpPr>
          <p:nvPr>
            <p:ph type="subTitle" idx="3"/>
          </p:nvPr>
        </p:nvSpPr>
        <p:spPr>
          <a:xfrm>
            <a:off x="720000" y="1894000"/>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26" name="Google Shape;1326;p178"/>
          <p:cNvSpPr txBox="1">
            <a:spLocks noGrp="1"/>
          </p:cNvSpPr>
          <p:nvPr>
            <p:ph type="subTitle" idx="4"/>
          </p:nvPr>
        </p:nvSpPr>
        <p:spPr>
          <a:xfrm>
            <a:off x="5658900" y="1894025"/>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27" name="Google Shape;1327;p178"/>
          <p:cNvSpPr/>
          <p:nvPr/>
        </p:nvSpPr>
        <p:spPr>
          <a:xfrm>
            <a:off x="1667550" y="3931099"/>
            <a:ext cx="5809067" cy="1212418"/>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2089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28"/>
        <p:cNvGrpSpPr/>
        <p:nvPr/>
      </p:nvGrpSpPr>
      <p:grpSpPr>
        <a:xfrm>
          <a:off x="0" y="0"/>
          <a:ext cx="0" cy="0"/>
          <a:chOff x="0" y="0"/>
          <a:chExt cx="0" cy="0"/>
        </a:xfrm>
      </p:grpSpPr>
      <p:sp>
        <p:nvSpPr>
          <p:cNvPr id="1329" name="Google Shape;1329;p17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201546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0"/>
        <p:cNvGrpSpPr/>
        <p:nvPr/>
      </p:nvGrpSpPr>
      <p:grpSpPr>
        <a:xfrm>
          <a:off x="0" y="0"/>
          <a:ext cx="0" cy="0"/>
          <a:chOff x="0" y="0"/>
          <a:chExt cx="0" cy="0"/>
        </a:xfrm>
      </p:grpSpPr>
      <p:grpSp>
        <p:nvGrpSpPr>
          <p:cNvPr id="1331" name="Google Shape;1331;p180"/>
          <p:cNvGrpSpPr/>
          <p:nvPr/>
        </p:nvGrpSpPr>
        <p:grpSpPr>
          <a:xfrm>
            <a:off x="3527981" y="1436716"/>
            <a:ext cx="5616442" cy="3706262"/>
            <a:chOff x="3527981" y="1436716"/>
            <a:chExt cx="5616442" cy="3706262"/>
          </a:xfrm>
        </p:grpSpPr>
        <p:sp>
          <p:nvSpPr>
            <p:cNvPr id="1332" name="Google Shape;1332;p180"/>
            <p:cNvSpPr/>
            <p:nvPr/>
          </p:nvSpPr>
          <p:spPr>
            <a:xfrm>
              <a:off x="8037512" y="1436716"/>
              <a:ext cx="1106911" cy="1352702"/>
            </a:xfrm>
            <a:custGeom>
              <a:avLst/>
              <a:gdLst/>
              <a:ahLst/>
              <a:cxnLst/>
              <a:rect l="l" t="t" r="r" b="b"/>
              <a:pathLst>
                <a:path w="34537" h="42206" extrusionOk="0">
                  <a:moveTo>
                    <a:pt x="33000" y="36174"/>
                  </a:moveTo>
                  <a:cubicBezTo>
                    <a:pt x="33501" y="35773"/>
                    <a:pt x="33986" y="35322"/>
                    <a:pt x="34437" y="34871"/>
                  </a:cubicBezTo>
                  <a:cubicBezTo>
                    <a:pt x="34336" y="34821"/>
                    <a:pt x="34537" y="11011"/>
                    <a:pt x="34537" y="10944"/>
                  </a:cubicBezTo>
                  <a:cubicBezTo>
                    <a:pt x="33668" y="10242"/>
                    <a:pt x="32749" y="9608"/>
                    <a:pt x="31780" y="9039"/>
                  </a:cubicBezTo>
                  <a:cubicBezTo>
                    <a:pt x="16091" y="0"/>
                    <a:pt x="0" y="19432"/>
                    <a:pt x="11078" y="33400"/>
                  </a:cubicBezTo>
                  <a:cubicBezTo>
                    <a:pt x="18079" y="42206"/>
                    <a:pt x="26951" y="41187"/>
                    <a:pt x="33000" y="36174"/>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0"/>
            <p:cNvSpPr/>
            <p:nvPr/>
          </p:nvSpPr>
          <p:spPr>
            <a:xfrm>
              <a:off x="3527981" y="4113725"/>
              <a:ext cx="1150851" cy="1029254"/>
            </a:xfrm>
            <a:custGeom>
              <a:avLst/>
              <a:gdLst/>
              <a:ahLst/>
              <a:cxnLst/>
              <a:rect l="l" t="t" r="r" b="b"/>
              <a:pathLst>
                <a:path w="35908" h="32114" extrusionOk="0">
                  <a:moveTo>
                    <a:pt x="33267" y="15455"/>
                  </a:moveTo>
                  <a:cubicBezTo>
                    <a:pt x="28739" y="6165"/>
                    <a:pt x="16375" y="0"/>
                    <a:pt x="6600" y="10326"/>
                  </a:cubicBezTo>
                  <a:cubicBezTo>
                    <a:pt x="0" y="17310"/>
                    <a:pt x="1170" y="26283"/>
                    <a:pt x="6149" y="32030"/>
                  </a:cubicBezTo>
                  <a:cubicBezTo>
                    <a:pt x="6066" y="32114"/>
                    <a:pt x="31346" y="32114"/>
                    <a:pt x="31245" y="32114"/>
                  </a:cubicBezTo>
                  <a:cubicBezTo>
                    <a:pt x="35907" y="27252"/>
                    <a:pt x="35907" y="20836"/>
                    <a:pt x="33267" y="15455"/>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0"/>
            <p:cNvSpPr/>
            <p:nvPr/>
          </p:nvSpPr>
          <p:spPr>
            <a:xfrm>
              <a:off x="4108471" y="2028456"/>
              <a:ext cx="5035952" cy="3114523"/>
            </a:xfrm>
            <a:custGeom>
              <a:avLst/>
              <a:gdLst/>
              <a:ahLst/>
              <a:cxnLst/>
              <a:rect l="l" t="t" r="r" b="b"/>
              <a:pathLst>
                <a:path w="157128" h="97177" extrusionOk="0">
                  <a:moveTo>
                    <a:pt x="47737" y="67"/>
                  </a:moveTo>
                  <a:cubicBezTo>
                    <a:pt x="36759" y="769"/>
                    <a:pt x="26784" y="7185"/>
                    <a:pt x="19466" y="15389"/>
                  </a:cubicBezTo>
                  <a:cubicBezTo>
                    <a:pt x="16208" y="19048"/>
                    <a:pt x="13401" y="23058"/>
                    <a:pt x="10844" y="27235"/>
                  </a:cubicBezTo>
                  <a:cubicBezTo>
                    <a:pt x="5431" y="36107"/>
                    <a:pt x="1671" y="44111"/>
                    <a:pt x="736" y="54503"/>
                  </a:cubicBezTo>
                  <a:cubicBezTo>
                    <a:pt x="0" y="63008"/>
                    <a:pt x="936" y="71579"/>
                    <a:pt x="3493" y="79716"/>
                  </a:cubicBezTo>
                  <a:cubicBezTo>
                    <a:pt x="5330" y="85665"/>
                    <a:pt x="8054" y="91880"/>
                    <a:pt x="11346" y="97177"/>
                  </a:cubicBezTo>
                  <a:lnTo>
                    <a:pt x="157128" y="97177"/>
                  </a:lnTo>
                  <a:cubicBezTo>
                    <a:pt x="157128" y="97177"/>
                    <a:pt x="156927" y="6951"/>
                    <a:pt x="157028" y="7068"/>
                  </a:cubicBezTo>
                  <a:cubicBezTo>
                    <a:pt x="143093" y="9440"/>
                    <a:pt x="129024" y="16174"/>
                    <a:pt x="115674" y="16358"/>
                  </a:cubicBezTo>
                  <a:cubicBezTo>
                    <a:pt x="108038" y="16458"/>
                    <a:pt x="101121" y="13601"/>
                    <a:pt x="93953" y="11462"/>
                  </a:cubicBezTo>
                  <a:cubicBezTo>
                    <a:pt x="86217" y="9156"/>
                    <a:pt x="78481" y="6767"/>
                    <a:pt x="70761" y="4328"/>
                  </a:cubicBezTo>
                  <a:cubicBezTo>
                    <a:pt x="63961" y="2172"/>
                    <a:pt x="56977" y="0"/>
                    <a:pt x="49876" y="0"/>
                  </a:cubicBezTo>
                  <a:cubicBezTo>
                    <a:pt x="49157" y="0"/>
                    <a:pt x="48455" y="17"/>
                    <a:pt x="47737" y="67"/>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5" name="Google Shape;1335;p180"/>
          <p:cNvSpPr txBox="1">
            <a:spLocks noGrp="1"/>
          </p:cNvSpPr>
          <p:nvPr>
            <p:ph type="title"/>
          </p:nvPr>
        </p:nvSpPr>
        <p:spPr>
          <a:xfrm>
            <a:off x="720000" y="1767600"/>
            <a:ext cx="3136500" cy="9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6" name="Google Shape;1336;p180"/>
          <p:cNvSpPr txBox="1">
            <a:spLocks noGrp="1"/>
          </p:cNvSpPr>
          <p:nvPr>
            <p:ph type="body" idx="1"/>
          </p:nvPr>
        </p:nvSpPr>
        <p:spPr>
          <a:xfrm>
            <a:off x="720000" y="2667600"/>
            <a:ext cx="3136500" cy="1422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2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337" name="Google Shape;1337;p180"/>
          <p:cNvSpPr/>
          <p:nvPr/>
        </p:nvSpPr>
        <p:spPr>
          <a:xfrm>
            <a:off x="-10" y="-1993"/>
            <a:ext cx="3207179" cy="1774160"/>
          </a:xfrm>
          <a:custGeom>
            <a:avLst/>
            <a:gdLst/>
            <a:ahLst/>
            <a:cxnLst/>
            <a:rect l="l" t="t" r="r" b="b"/>
            <a:pathLst>
              <a:path w="100068" h="55356" extrusionOk="0">
                <a:moveTo>
                  <a:pt x="0" y="55339"/>
                </a:moveTo>
                <a:cubicBezTo>
                  <a:pt x="7151" y="55155"/>
                  <a:pt x="19315" y="52097"/>
                  <a:pt x="25898" y="34821"/>
                </a:cubicBezTo>
                <a:cubicBezTo>
                  <a:pt x="35606" y="9323"/>
                  <a:pt x="69608" y="17210"/>
                  <a:pt x="69608" y="17210"/>
                </a:cubicBezTo>
                <a:cubicBezTo>
                  <a:pt x="69608" y="17210"/>
                  <a:pt x="100068" y="18897"/>
                  <a:pt x="94387" y="0"/>
                </a:cubicBezTo>
                <a:lnTo>
                  <a:pt x="0" y="0"/>
                </a:lnTo>
                <a:cubicBezTo>
                  <a:pt x="0" y="0"/>
                  <a:pt x="0" y="55355"/>
                  <a:pt x="0" y="55339"/>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40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Naam afdeling of A-merk</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9" name="Tijdelijke aanduiding voor afbeelding 8"/>
          <p:cNvSpPr>
            <a:spLocks noGrp="1"/>
          </p:cNvSpPr>
          <p:nvPr>
            <p:ph type="pic" sz="quarter" idx="13"/>
          </p:nvPr>
        </p:nvSpPr>
        <p:spPr>
          <a:xfrm>
            <a:off x="0" y="0"/>
            <a:ext cx="9144000" cy="5143500"/>
          </a:xfrm>
          <a:solidFill>
            <a:schemeClr val="bg2">
              <a:lumMod val="85000"/>
            </a:schemeClr>
          </a:solidFill>
        </p:spPr>
        <p:txBody>
          <a:bodyPr/>
          <a:lstStyle/>
          <a:p>
            <a:endParaRPr lang="nl-NL" dirty="0"/>
          </a:p>
        </p:txBody>
      </p:sp>
      <p:pic>
        <p:nvPicPr>
          <p:cNvPr id="7" name="Afbeelding 6" descr="UM40_RGB_B_diap.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630499"/>
            <a:ext cx="2073053" cy="380313"/>
          </a:xfrm>
          <a:prstGeom prst="rect">
            <a:avLst/>
          </a:prstGeom>
        </p:spPr>
      </p:pic>
    </p:spTree>
    <p:extLst>
      <p:ext uri="{BB962C8B-B14F-4D97-AF65-F5344CB8AC3E}">
        <p14:creationId xmlns:p14="http://schemas.microsoft.com/office/powerpoint/2010/main" val="22336173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38"/>
        <p:cNvGrpSpPr/>
        <p:nvPr/>
      </p:nvGrpSpPr>
      <p:grpSpPr>
        <a:xfrm>
          <a:off x="0" y="0"/>
          <a:ext cx="0" cy="0"/>
          <a:chOff x="0" y="0"/>
          <a:chExt cx="0" cy="0"/>
        </a:xfrm>
      </p:grpSpPr>
      <p:sp>
        <p:nvSpPr>
          <p:cNvPr id="1339" name="Google Shape;1339;p181"/>
          <p:cNvSpPr txBox="1">
            <a:spLocks noGrp="1"/>
          </p:cNvSpPr>
          <p:nvPr>
            <p:ph type="title"/>
          </p:nvPr>
        </p:nvSpPr>
        <p:spPr>
          <a:xfrm>
            <a:off x="5443200" y="1767600"/>
            <a:ext cx="29808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40" name="Google Shape;1340;p181"/>
          <p:cNvSpPr/>
          <p:nvPr/>
        </p:nvSpPr>
        <p:spPr>
          <a:xfrm flipH="1">
            <a:off x="-14590" y="-179329"/>
            <a:ext cx="5025144" cy="5336997"/>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6171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41"/>
        <p:cNvGrpSpPr/>
        <p:nvPr/>
      </p:nvGrpSpPr>
      <p:grpSpPr>
        <a:xfrm>
          <a:off x="0" y="0"/>
          <a:ext cx="0" cy="0"/>
          <a:chOff x="0" y="0"/>
          <a:chExt cx="0" cy="0"/>
        </a:xfrm>
      </p:grpSpPr>
      <p:sp>
        <p:nvSpPr>
          <p:cNvPr id="1342" name="Google Shape;1342;p182"/>
          <p:cNvSpPr/>
          <p:nvPr/>
        </p:nvSpPr>
        <p:spPr>
          <a:xfrm>
            <a:off x="4572000" y="-125"/>
            <a:ext cx="4572000" cy="51435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2"/>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44" name="Google Shape;1344;p182"/>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45" name="Google Shape;1345;p182"/>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20520059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6"/>
        <p:cNvGrpSpPr/>
        <p:nvPr/>
      </p:nvGrpSpPr>
      <p:grpSpPr>
        <a:xfrm>
          <a:off x="0" y="0"/>
          <a:ext cx="0" cy="0"/>
          <a:chOff x="0" y="0"/>
          <a:chExt cx="0" cy="0"/>
        </a:xfrm>
      </p:grpSpPr>
      <p:sp>
        <p:nvSpPr>
          <p:cNvPr id="1347" name="Google Shape;1347;p183"/>
          <p:cNvSpPr txBox="1">
            <a:spLocks noGrp="1"/>
          </p:cNvSpPr>
          <p:nvPr>
            <p:ph type="body" idx="1"/>
          </p:nvPr>
        </p:nvSpPr>
        <p:spPr>
          <a:xfrm>
            <a:off x="720000" y="3995700"/>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459496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48"/>
        <p:cNvGrpSpPr/>
        <p:nvPr/>
      </p:nvGrpSpPr>
      <p:grpSpPr>
        <a:xfrm>
          <a:off x="0" y="0"/>
          <a:ext cx="0" cy="0"/>
          <a:chOff x="0" y="0"/>
          <a:chExt cx="0" cy="0"/>
        </a:xfrm>
      </p:grpSpPr>
      <p:sp>
        <p:nvSpPr>
          <p:cNvPr id="1349" name="Google Shape;1349;p184"/>
          <p:cNvSpPr/>
          <p:nvPr/>
        </p:nvSpPr>
        <p:spPr>
          <a:xfrm>
            <a:off x="0" y="2505825"/>
            <a:ext cx="5927168" cy="276470"/>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4"/>
          <p:cNvSpPr txBox="1">
            <a:spLocks noGrp="1"/>
          </p:cNvSpPr>
          <p:nvPr>
            <p:ph type="title" hasCustomPrompt="1"/>
          </p:nvPr>
        </p:nvSpPr>
        <p:spPr>
          <a:xfrm>
            <a:off x="920925" y="908575"/>
            <a:ext cx="5006400" cy="207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1" name="Google Shape;1351;p184"/>
          <p:cNvSpPr txBox="1">
            <a:spLocks noGrp="1"/>
          </p:cNvSpPr>
          <p:nvPr>
            <p:ph type="body" idx="1"/>
          </p:nvPr>
        </p:nvSpPr>
        <p:spPr>
          <a:xfrm>
            <a:off x="920925" y="2937600"/>
            <a:ext cx="5006400" cy="6156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7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52" name="Google Shape;1352;p184"/>
          <p:cNvSpPr/>
          <p:nvPr/>
        </p:nvSpPr>
        <p:spPr>
          <a:xfrm flipH="1">
            <a:off x="5997499" y="2188625"/>
            <a:ext cx="3146501"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204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3"/>
        <p:cNvGrpSpPr/>
        <p:nvPr/>
      </p:nvGrpSpPr>
      <p:grpSpPr>
        <a:xfrm>
          <a:off x="0" y="0"/>
          <a:ext cx="0" cy="0"/>
          <a:chOff x="0" y="0"/>
          <a:chExt cx="0" cy="0"/>
        </a:xfrm>
      </p:grpSpPr>
    </p:spTree>
    <p:extLst>
      <p:ext uri="{BB962C8B-B14F-4D97-AF65-F5344CB8AC3E}">
        <p14:creationId xmlns:p14="http://schemas.microsoft.com/office/powerpoint/2010/main" val="18151079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54"/>
        <p:cNvGrpSpPr/>
        <p:nvPr/>
      </p:nvGrpSpPr>
      <p:grpSpPr>
        <a:xfrm>
          <a:off x="0" y="0"/>
          <a:ext cx="0" cy="0"/>
          <a:chOff x="0" y="0"/>
          <a:chExt cx="0" cy="0"/>
        </a:xfrm>
      </p:grpSpPr>
      <p:sp>
        <p:nvSpPr>
          <p:cNvPr id="1355" name="Google Shape;1355;p186"/>
          <p:cNvSpPr/>
          <p:nvPr/>
        </p:nvSpPr>
        <p:spPr>
          <a:xfrm>
            <a:off x="6118088" y="1929640"/>
            <a:ext cx="3025773" cy="321354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57" name="Google Shape;1357;p186"/>
          <p:cNvSpPr txBox="1">
            <a:spLocks noGrp="1"/>
          </p:cNvSpPr>
          <p:nvPr>
            <p:ph type="title" idx="2" hasCustomPrompt="1"/>
          </p:nvPr>
        </p:nvSpPr>
        <p:spPr>
          <a:xfrm>
            <a:off x="720150"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8" name="Google Shape;1358;p186"/>
          <p:cNvSpPr txBox="1">
            <a:spLocks noGrp="1"/>
          </p:cNvSpPr>
          <p:nvPr>
            <p:ph type="subTitle" idx="1"/>
          </p:nvPr>
        </p:nvSpPr>
        <p:spPr>
          <a:xfrm>
            <a:off x="720000"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59" name="Google Shape;1359;p186"/>
          <p:cNvSpPr txBox="1">
            <a:spLocks noGrp="1"/>
          </p:cNvSpPr>
          <p:nvPr>
            <p:ph type="subTitle" idx="3"/>
          </p:nvPr>
        </p:nvSpPr>
        <p:spPr>
          <a:xfrm>
            <a:off x="720000"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60" name="Google Shape;1360;p186"/>
          <p:cNvSpPr txBox="1">
            <a:spLocks noGrp="1"/>
          </p:cNvSpPr>
          <p:nvPr>
            <p:ph type="title" idx="4" hasCustomPrompt="1"/>
          </p:nvPr>
        </p:nvSpPr>
        <p:spPr>
          <a:xfrm>
            <a:off x="42943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1" name="Google Shape;1361;p186"/>
          <p:cNvSpPr txBox="1">
            <a:spLocks noGrp="1"/>
          </p:cNvSpPr>
          <p:nvPr>
            <p:ph type="subTitle" idx="5"/>
          </p:nvPr>
        </p:nvSpPr>
        <p:spPr>
          <a:xfrm>
            <a:off x="42942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2" name="Google Shape;1362;p186"/>
          <p:cNvSpPr txBox="1">
            <a:spLocks noGrp="1"/>
          </p:cNvSpPr>
          <p:nvPr>
            <p:ph type="subTitle" idx="6"/>
          </p:nvPr>
        </p:nvSpPr>
        <p:spPr>
          <a:xfrm>
            <a:off x="4294246"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63" name="Google Shape;1363;p186"/>
          <p:cNvSpPr txBox="1">
            <a:spLocks noGrp="1"/>
          </p:cNvSpPr>
          <p:nvPr>
            <p:ph type="title" idx="7" hasCustomPrompt="1"/>
          </p:nvPr>
        </p:nvSpPr>
        <p:spPr>
          <a:xfrm>
            <a:off x="25071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4" name="Google Shape;1364;p186"/>
          <p:cNvSpPr txBox="1">
            <a:spLocks noGrp="1"/>
          </p:cNvSpPr>
          <p:nvPr>
            <p:ph type="subTitle" idx="8"/>
          </p:nvPr>
        </p:nvSpPr>
        <p:spPr>
          <a:xfrm>
            <a:off x="25070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5" name="Google Shape;1365;p186"/>
          <p:cNvSpPr txBox="1">
            <a:spLocks noGrp="1"/>
          </p:cNvSpPr>
          <p:nvPr>
            <p:ph type="subTitle" idx="9"/>
          </p:nvPr>
        </p:nvSpPr>
        <p:spPr>
          <a:xfrm>
            <a:off x="2507042"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66" name="Google Shape;1366;p186"/>
          <p:cNvSpPr txBox="1">
            <a:spLocks noGrp="1"/>
          </p:cNvSpPr>
          <p:nvPr>
            <p:ph type="title" idx="13" hasCustomPrompt="1"/>
          </p:nvPr>
        </p:nvSpPr>
        <p:spPr>
          <a:xfrm>
            <a:off x="720150"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7" name="Google Shape;1367;p186"/>
          <p:cNvSpPr txBox="1">
            <a:spLocks noGrp="1"/>
          </p:cNvSpPr>
          <p:nvPr>
            <p:ph type="subTitle" idx="14"/>
          </p:nvPr>
        </p:nvSpPr>
        <p:spPr>
          <a:xfrm>
            <a:off x="720000"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8" name="Google Shape;1368;p186"/>
          <p:cNvSpPr txBox="1">
            <a:spLocks noGrp="1"/>
          </p:cNvSpPr>
          <p:nvPr>
            <p:ph type="subTitle" idx="15"/>
          </p:nvPr>
        </p:nvSpPr>
        <p:spPr>
          <a:xfrm>
            <a:off x="720000"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69" name="Google Shape;1369;p186"/>
          <p:cNvSpPr txBox="1">
            <a:spLocks noGrp="1"/>
          </p:cNvSpPr>
          <p:nvPr>
            <p:ph type="title" idx="16" hasCustomPrompt="1"/>
          </p:nvPr>
        </p:nvSpPr>
        <p:spPr>
          <a:xfrm>
            <a:off x="2507188"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70" name="Google Shape;1370;p186"/>
          <p:cNvSpPr txBox="1">
            <a:spLocks noGrp="1"/>
          </p:cNvSpPr>
          <p:nvPr>
            <p:ph type="subTitle" idx="17"/>
          </p:nvPr>
        </p:nvSpPr>
        <p:spPr>
          <a:xfrm>
            <a:off x="2507038"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71" name="Google Shape;1371;p186"/>
          <p:cNvSpPr txBox="1">
            <a:spLocks noGrp="1"/>
          </p:cNvSpPr>
          <p:nvPr>
            <p:ph type="subTitle" idx="18"/>
          </p:nvPr>
        </p:nvSpPr>
        <p:spPr>
          <a:xfrm>
            <a:off x="2507044"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0768160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372"/>
        <p:cNvGrpSpPr/>
        <p:nvPr/>
      </p:nvGrpSpPr>
      <p:grpSpPr>
        <a:xfrm>
          <a:off x="0" y="0"/>
          <a:ext cx="0" cy="0"/>
          <a:chOff x="0" y="0"/>
          <a:chExt cx="0" cy="0"/>
        </a:xfrm>
      </p:grpSpPr>
      <p:sp>
        <p:nvSpPr>
          <p:cNvPr id="1373" name="Google Shape;1373;p187"/>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4" name="Google Shape;1374;p187"/>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75" name="Google Shape;1375;p187"/>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76" name="Google Shape;1376;p187"/>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7"/>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7171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1378"/>
        <p:cNvGrpSpPr/>
        <p:nvPr/>
      </p:nvGrpSpPr>
      <p:grpSpPr>
        <a:xfrm>
          <a:off x="0" y="0"/>
          <a:ext cx="0" cy="0"/>
          <a:chOff x="0" y="0"/>
          <a:chExt cx="0" cy="0"/>
        </a:xfrm>
      </p:grpSpPr>
      <p:sp>
        <p:nvSpPr>
          <p:cNvPr id="1379" name="Google Shape;1379;p188"/>
          <p:cNvSpPr txBox="1">
            <a:spLocks noGrp="1"/>
          </p:cNvSpPr>
          <p:nvPr>
            <p:ph type="title"/>
          </p:nvPr>
        </p:nvSpPr>
        <p:spPr>
          <a:xfrm>
            <a:off x="2924493" y="2532916"/>
            <a:ext cx="3993600" cy="6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380" name="Google Shape;1380;p188"/>
          <p:cNvSpPr txBox="1">
            <a:spLocks noGrp="1"/>
          </p:cNvSpPr>
          <p:nvPr>
            <p:ph type="title" idx="2" hasCustomPrompt="1"/>
          </p:nvPr>
        </p:nvSpPr>
        <p:spPr>
          <a:xfrm>
            <a:off x="2927325" y="1534338"/>
            <a:ext cx="3993600" cy="958800"/>
          </a:xfrm>
          <a:prstGeom prst="rect">
            <a:avLst/>
          </a:prstGeom>
        </p:spPr>
        <p:txBody>
          <a:bodyPr spcFirstLastPara="1" wrap="square" lIns="91425" tIns="91425" rIns="91425" bIns="91425" anchor="t" anchorCtr="0">
            <a:noAutofit/>
          </a:bodyPr>
          <a:lstStyle>
            <a:lvl1pPr marL="0" marR="0" lvl="0" indent="0" algn="r" rtl="0">
              <a:lnSpc>
                <a:spcPct val="100000"/>
              </a:lnSpc>
              <a:spcBef>
                <a:spcPts val="0"/>
              </a:spcBef>
              <a:spcAft>
                <a:spcPts val="0"/>
              </a:spcAft>
              <a:buSzPts val="2500"/>
              <a:buNone/>
              <a:defRPr sz="71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381" name="Google Shape;1381;p188"/>
          <p:cNvSpPr txBox="1">
            <a:spLocks noGrp="1"/>
          </p:cNvSpPr>
          <p:nvPr>
            <p:ph type="subTitle" idx="1"/>
          </p:nvPr>
        </p:nvSpPr>
        <p:spPr>
          <a:xfrm>
            <a:off x="2924375" y="3317562"/>
            <a:ext cx="3993600" cy="29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382" name="Google Shape;1382;p188"/>
          <p:cNvSpPr/>
          <p:nvPr/>
        </p:nvSpPr>
        <p:spPr>
          <a:xfrm rot="5400000" flipH="1">
            <a:off x="-388504" y="388398"/>
            <a:ext cx="3905458" cy="3128449"/>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8"/>
          <p:cNvSpPr/>
          <p:nvPr/>
        </p:nvSpPr>
        <p:spPr>
          <a:xfrm rot="-5400000" flipH="1">
            <a:off x="5005889" y="1005385"/>
            <a:ext cx="3954231" cy="4321961"/>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2216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384"/>
        <p:cNvGrpSpPr/>
        <p:nvPr/>
      </p:nvGrpSpPr>
      <p:grpSpPr>
        <a:xfrm>
          <a:off x="0" y="0"/>
          <a:ext cx="0" cy="0"/>
          <a:chOff x="0" y="0"/>
          <a:chExt cx="0" cy="0"/>
        </a:xfrm>
      </p:grpSpPr>
      <p:sp>
        <p:nvSpPr>
          <p:cNvPr id="1385" name="Google Shape;1385;p189"/>
          <p:cNvSpPr/>
          <p:nvPr/>
        </p:nvSpPr>
        <p:spPr>
          <a:xfrm>
            <a:off x="-71150" y="1614625"/>
            <a:ext cx="9286200" cy="4791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87" name="Google Shape;1387;p189"/>
          <p:cNvSpPr txBox="1">
            <a:spLocks noGrp="1"/>
          </p:cNvSpPr>
          <p:nvPr>
            <p:ph type="subTitle" idx="1"/>
          </p:nvPr>
        </p:nvSpPr>
        <p:spPr>
          <a:xfrm>
            <a:off x="791238"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88" name="Google Shape;1388;p189"/>
          <p:cNvSpPr txBox="1">
            <a:spLocks noGrp="1"/>
          </p:cNvSpPr>
          <p:nvPr>
            <p:ph type="subTitle" idx="2"/>
          </p:nvPr>
        </p:nvSpPr>
        <p:spPr>
          <a:xfrm>
            <a:off x="79130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89" name="Google Shape;1389;p189"/>
          <p:cNvSpPr txBox="1">
            <a:spLocks noGrp="1"/>
          </p:cNvSpPr>
          <p:nvPr>
            <p:ph type="subTitle" idx="3"/>
          </p:nvPr>
        </p:nvSpPr>
        <p:spPr>
          <a:xfrm>
            <a:off x="3395550"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0" name="Google Shape;1390;p189"/>
          <p:cNvSpPr txBox="1">
            <a:spLocks noGrp="1"/>
          </p:cNvSpPr>
          <p:nvPr>
            <p:ph type="subTitle" idx="4"/>
          </p:nvPr>
        </p:nvSpPr>
        <p:spPr>
          <a:xfrm>
            <a:off x="339555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91" name="Google Shape;1391;p189"/>
          <p:cNvSpPr txBox="1">
            <a:spLocks noGrp="1"/>
          </p:cNvSpPr>
          <p:nvPr>
            <p:ph type="subTitle" idx="5"/>
          </p:nvPr>
        </p:nvSpPr>
        <p:spPr>
          <a:xfrm>
            <a:off x="5999863"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2" name="Google Shape;1392;p189"/>
          <p:cNvSpPr txBox="1">
            <a:spLocks noGrp="1"/>
          </p:cNvSpPr>
          <p:nvPr>
            <p:ph type="subTitle" idx="6"/>
          </p:nvPr>
        </p:nvSpPr>
        <p:spPr>
          <a:xfrm>
            <a:off x="5999878"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035408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393"/>
        <p:cNvGrpSpPr/>
        <p:nvPr/>
      </p:nvGrpSpPr>
      <p:grpSpPr>
        <a:xfrm>
          <a:off x="0" y="0"/>
          <a:ext cx="0" cy="0"/>
          <a:chOff x="0" y="0"/>
          <a:chExt cx="0" cy="0"/>
        </a:xfrm>
      </p:grpSpPr>
      <p:sp>
        <p:nvSpPr>
          <p:cNvPr id="1394" name="Google Shape;1394;p19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5" name="Google Shape;1395;p190"/>
          <p:cNvSpPr txBox="1">
            <a:spLocks noGrp="1"/>
          </p:cNvSpPr>
          <p:nvPr>
            <p:ph type="subTitle" idx="1"/>
          </p:nvPr>
        </p:nvSpPr>
        <p:spPr>
          <a:xfrm>
            <a:off x="2765325" y="1424050"/>
            <a:ext cx="23286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Pompiere"/>
              <a:buChar char="❏"/>
              <a:defRPr sz="2000">
                <a:latin typeface="Pompiere"/>
                <a:ea typeface="Pompiere"/>
                <a:cs typeface="Pompiere"/>
                <a:sym typeface="Pompiere"/>
              </a:defRPr>
            </a:lvl1pPr>
            <a:lvl2pPr lvl="1" algn="ctr" rtl="0">
              <a:lnSpc>
                <a:spcPct val="100000"/>
              </a:lnSpc>
              <a:spcBef>
                <a:spcPts val="0"/>
              </a:spcBef>
              <a:spcAft>
                <a:spcPts val="0"/>
              </a:spcAft>
              <a:buSzPts val="2100"/>
              <a:buChar char="❏"/>
              <a:defRPr sz="2100"/>
            </a:lvl2pPr>
            <a:lvl3pPr lvl="2" algn="ctr" rtl="0">
              <a:lnSpc>
                <a:spcPct val="100000"/>
              </a:lnSpc>
              <a:spcBef>
                <a:spcPts val="0"/>
              </a:spcBef>
              <a:spcAft>
                <a:spcPts val="0"/>
              </a:spcAft>
              <a:buSzPts val="2100"/>
              <a:buChar char="❏"/>
              <a:defRPr sz="2100"/>
            </a:lvl3pPr>
            <a:lvl4pPr lvl="3" algn="ctr" rtl="0">
              <a:lnSpc>
                <a:spcPct val="100000"/>
              </a:lnSpc>
              <a:spcBef>
                <a:spcPts val="0"/>
              </a:spcBef>
              <a:spcAft>
                <a:spcPts val="0"/>
              </a:spcAft>
              <a:buSzPts val="2100"/>
              <a:buChar char="❏"/>
              <a:defRPr sz="2100"/>
            </a:lvl4pPr>
            <a:lvl5pPr lvl="4" algn="ctr" rtl="0">
              <a:lnSpc>
                <a:spcPct val="100000"/>
              </a:lnSpc>
              <a:spcBef>
                <a:spcPts val="0"/>
              </a:spcBef>
              <a:spcAft>
                <a:spcPts val="0"/>
              </a:spcAft>
              <a:buSzPts val="2100"/>
              <a:buChar char="❏"/>
              <a:defRPr sz="2100"/>
            </a:lvl5pPr>
            <a:lvl6pPr lvl="5" algn="ctr" rtl="0">
              <a:lnSpc>
                <a:spcPct val="100000"/>
              </a:lnSpc>
              <a:spcBef>
                <a:spcPts val="0"/>
              </a:spcBef>
              <a:spcAft>
                <a:spcPts val="0"/>
              </a:spcAft>
              <a:buSzPts val="2100"/>
              <a:buChar char="❏"/>
              <a:defRPr sz="2100"/>
            </a:lvl6pPr>
            <a:lvl7pPr lvl="6" algn="ctr" rtl="0">
              <a:lnSpc>
                <a:spcPct val="100000"/>
              </a:lnSpc>
              <a:spcBef>
                <a:spcPts val="0"/>
              </a:spcBef>
              <a:spcAft>
                <a:spcPts val="0"/>
              </a:spcAft>
              <a:buSzPts val="2100"/>
              <a:buChar char="❏"/>
              <a:defRPr sz="2100"/>
            </a:lvl7pPr>
            <a:lvl8pPr lvl="7" algn="ctr" rtl="0">
              <a:lnSpc>
                <a:spcPct val="100000"/>
              </a:lnSpc>
              <a:spcBef>
                <a:spcPts val="0"/>
              </a:spcBef>
              <a:spcAft>
                <a:spcPts val="0"/>
              </a:spcAft>
              <a:buSzPts val="2100"/>
              <a:buChar char="❏"/>
              <a:defRPr sz="2100"/>
            </a:lvl8pPr>
            <a:lvl9pPr lvl="8" algn="ctr" rtl="0">
              <a:lnSpc>
                <a:spcPct val="100000"/>
              </a:lnSpc>
              <a:spcBef>
                <a:spcPts val="0"/>
              </a:spcBef>
              <a:spcAft>
                <a:spcPts val="0"/>
              </a:spcAft>
              <a:buSzPts val="2100"/>
              <a:buChar char="❏"/>
              <a:defRPr sz="2100"/>
            </a:lvl9pPr>
          </a:lstStyle>
          <a:p>
            <a:endParaRPr/>
          </a:p>
        </p:txBody>
      </p:sp>
      <p:sp>
        <p:nvSpPr>
          <p:cNvPr id="1396" name="Google Shape;1396;p190"/>
          <p:cNvSpPr txBox="1">
            <a:spLocks noGrp="1"/>
          </p:cNvSpPr>
          <p:nvPr>
            <p:ph type="subTitle" idx="2"/>
          </p:nvPr>
        </p:nvSpPr>
        <p:spPr>
          <a:xfrm>
            <a:off x="5595175" y="142405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7" name="Google Shape;1397;p190"/>
          <p:cNvSpPr txBox="1">
            <a:spLocks noGrp="1"/>
          </p:cNvSpPr>
          <p:nvPr>
            <p:ph type="subTitle" idx="3"/>
          </p:nvPr>
        </p:nvSpPr>
        <p:spPr>
          <a:xfrm>
            <a:off x="5595300" y="178195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98" name="Google Shape;1398;p190"/>
          <p:cNvSpPr txBox="1">
            <a:spLocks noGrp="1"/>
          </p:cNvSpPr>
          <p:nvPr>
            <p:ph type="subTitle" idx="4"/>
          </p:nvPr>
        </p:nvSpPr>
        <p:spPr>
          <a:xfrm>
            <a:off x="5595175" y="2548175"/>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9" name="Google Shape;1399;p190"/>
          <p:cNvSpPr txBox="1">
            <a:spLocks noGrp="1"/>
          </p:cNvSpPr>
          <p:nvPr>
            <p:ph type="subTitle" idx="5"/>
          </p:nvPr>
        </p:nvSpPr>
        <p:spPr>
          <a:xfrm>
            <a:off x="5595300" y="2906075"/>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00" name="Google Shape;1400;p190"/>
          <p:cNvSpPr txBox="1">
            <a:spLocks noGrp="1"/>
          </p:cNvSpPr>
          <p:nvPr>
            <p:ph type="subTitle" idx="6"/>
          </p:nvPr>
        </p:nvSpPr>
        <p:spPr>
          <a:xfrm>
            <a:off x="5595175" y="367230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1" name="Google Shape;1401;p190"/>
          <p:cNvSpPr txBox="1">
            <a:spLocks noGrp="1"/>
          </p:cNvSpPr>
          <p:nvPr>
            <p:ph type="subTitle" idx="7"/>
          </p:nvPr>
        </p:nvSpPr>
        <p:spPr>
          <a:xfrm>
            <a:off x="5595300" y="403020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02" name="Google Shape;1402;p190"/>
          <p:cNvSpPr/>
          <p:nvPr/>
        </p:nvSpPr>
        <p:spPr>
          <a:xfrm>
            <a:off x="233" y="2757361"/>
            <a:ext cx="3507616" cy="2385738"/>
          </a:xfrm>
          <a:custGeom>
            <a:avLst/>
            <a:gdLst/>
            <a:ahLst/>
            <a:cxnLst/>
            <a:rect l="l" t="t" r="r" b="b"/>
            <a:pathLst>
              <a:path w="109442" h="74438" extrusionOk="0">
                <a:moveTo>
                  <a:pt x="0" y="6768"/>
                </a:moveTo>
                <a:cubicBezTo>
                  <a:pt x="0" y="6768"/>
                  <a:pt x="11362" y="1"/>
                  <a:pt x="18430" y="12415"/>
                </a:cubicBezTo>
                <a:cubicBezTo>
                  <a:pt x="31512" y="35389"/>
                  <a:pt x="54604" y="30761"/>
                  <a:pt x="73000" y="33301"/>
                </a:cubicBezTo>
                <a:cubicBezTo>
                  <a:pt x="82106" y="34554"/>
                  <a:pt x="95857" y="41655"/>
                  <a:pt x="100736" y="53551"/>
                </a:cubicBezTo>
                <a:cubicBezTo>
                  <a:pt x="102858" y="58714"/>
                  <a:pt x="109441" y="74337"/>
                  <a:pt x="109441" y="74337"/>
                </a:cubicBezTo>
                <a:lnTo>
                  <a:pt x="0" y="74437"/>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90"/>
          <p:cNvSpPr/>
          <p:nvPr/>
        </p:nvSpPr>
        <p:spPr>
          <a:xfrm>
            <a:off x="7845432" y="-1022"/>
            <a:ext cx="1298634" cy="4143777"/>
          </a:xfrm>
          <a:custGeom>
            <a:avLst/>
            <a:gdLst/>
            <a:ahLst/>
            <a:cxnLst/>
            <a:rect l="l" t="t" r="r" b="b"/>
            <a:pathLst>
              <a:path w="40519" h="129291" extrusionOk="0">
                <a:moveTo>
                  <a:pt x="6484" y="0"/>
                </a:moveTo>
                <a:cubicBezTo>
                  <a:pt x="6484" y="0"/>
                  <a:pt x="1" y="14202"/>
                  <a:pt x="14420" y="37811"/>
                </a:cubicBezTo>
                <a:cubicBezTo>
                  <a:pt x="28823" y="61404"/>
                  <a:pt x="19215" y="82289"/>
                  <a:pt x="19215" y="82289"/>
                </a:cubicBezTo>
                <a:cubicBezTo>
                  <a:pt x="19215" y="82289"/>
                  <a:pt x="5013" y="115506"/>
                  <a:pt x="40519" y="129291"/>
                </a:cubicBezTo>
                <a:lnTo>
                  <a:pt x="40519" y="0"/>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148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Naam afdeling of A-merk</a:t>
            </a:r>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endParaRPr lang="nl-NL"/>
          </a:p>
        </p:txBody>
      </p:sp>
      <p:pic>
        <p:nvPicPr>
          <p:cNvPr id="9" name="Afbeelding 10" descr="UM40_RGB_B_blau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0001" y="4490335"/>
            <a:ext cx="2106108" cy="520478"/>
          </a:xfrm>
          <a:prstGeom prst="rect">
            <a:avLst/>
          </a:prstGeom>
        </p:spPr>
      </p:pic>
    </p:spTree>
    <p:extLst>
      <p:ext uri="{BB962C8B-B14F-4D97-AF65-F5344CB8AC3E}">
        <p14:creationId xmlns:p14="http://schemas.microsoft.com/office/powerpoint/2010/main" val="11840233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404"/>
        <p:cNvGrpSpPr/>
        <p:nvPr/>
      </p:nvGrpSpPr>
      <p:grpSpPr>
        <a:xfrm>
          <a:off x="0" y="0"/>
          <a:ext cx="0" cy="0"/>
          <a:chOff x="0" y="0"/>
          <a:chExt cx="0" cy="0"/>
        </a:xfrm>
      </p:grpSpPr>
      <p:sp>
        <p:nvSpPr>
          <p:cNvPr id="1405" name="Google Shape;1405;p191"/>
          <p:cNvSpPr/>
          <p:nvPr/>
        </p:nvSpPr>
        <p:spPr>
          <a:xfrm>
            <a:off x="35" y="124"/>
            <a:ext cx="2446248" cy="1506414"/>
          </a:xfrm>
          <a:custGeom>
            <a:avLst/>
            <a:gdLst/>
            <a:ahLst/>
            <a:cxnLst/>
            <a:rect l="l" t="t" r="r" b="b"/>
            <a:pathLst>
              <a:path w="76326" h="47002" extrusionOk="0">
                <a:moveTo>
                  <a:pt x="0" y="46985"/>
                </a:moveTo>
                <a:cubicBezTo>
                  <a:pt x="5464" y="46834"/>
                  <a:pt x="14737" y="44228"/>
                  <a:pt x="19750" y="29574"/>
                </a:cubicBezTo>
                <a:cubicBezTo>
                  <a:pt x="27168" y="7920"/>
                  <a:pt x="53100" y="14620"/>
                  <a:pt x="53100" y="14620"/>
                </a:cubicBezTo>
                <a:cubicBezTo>
                  <a:pt x="53100" y="14620"/>
                  <a:pt x="76325" y="16057"/>
                  <a:pt x="71997" y="0"/>
                </a:cubicBezTo>
                <a:lnTo>
                  <a:pt x="0" y="0"/>
                </a:lnTo>
                <a:cubicBezTo>
                  <a:pt x="0" y="0"/>
                  <a:pt x="0" y="47001"/>
                  <a:pt x="0" y="46985"/>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91"/>
          <p:cNvSpPr/>
          <p:nvPr/>
        </p:nvSpPr>
        <p:spPr>
          <a:xfrm>
            <a:off x="7618737" y="124"/>
            <a:ext cx="1525163" cy="2402853"/>
          </a:xfrm>
          <a:custGeom>
            <a:avLst/>
            <a:gdLst/>
            <a:ahLst/>
            <a:cxnLst/>
            <a:rect l="l" t="t" r="r" b="b"/>
            <a:pathLst>
              <a:path w="47587" h="74972" extrusionOk="0">
                <a:moveTo>
                  <a:pt x="0" y="0"/>
                </a:moveTo>
                <a:cubicBezTo>
                  <a:pt x="150" y="5364"/>
                  <a:pt x="2790" y="14470"/>
                  <a:pt x="17644" y="19399"/>
                </a:cubicBezTo>
                <a:cubicBezTo>
                  <a:pt x="39583" y="26684"/>
                  <a:pt x="32799" y="52164"/>
                  <a:pt x="32799" y="52164"/>
                </a:cubicBezTo>
                <a:cubicBezTo>
                  <a:pt x="32799" y="52164"/>
                  <a:pt x="31329" y="74971"/>
                  <a:pt x="47586" y="70727"/>
                </a:cubicBezTo>
                <a:lnTo>
                  <a:pt x="47586" y="0"/>
                </a:lnTo>
                <a:cubicBezTo>
                  <a:pt x="47586" y="0"/>
                  <a:pt x="0" y="0"/>
                  <a:pt x="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9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08" name="Google Shape;1408;p191"/>
          <p:cNvSpPr txBox="1">
            <a:spLocks noGrp="1"/>
          </p:cNvSpPr>
          <p:nvPr>
            <p:ph type="subTitle" idx="1"/>
          </p:nvPr>
        </p:nvSpPr>
        <p:spPr>
          <a:xfrm>
            <a:off x="3206675"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09" name="Google Shape;1409;p191"/>
          <p:cNvSpPr txBox="1">
            <a:spLocks noGrp="1"/>
          </p:cNvSpPr>
          <p:nvPr>
            <p:ph type="subTitle" idx="2"/>
          </p:nvPr>
        </p:nvSpPr>
        <p:spPr>
          <a:xfrm>
            <a:off x="3206675" y="193822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10" name="Google Shape;1410;p191"/>
          <p:cNvSpPr txBox="1">
            <a:spLocks noGrp="1"/>
          </p:cNvSpPr>
          <p:nvPr>
            <p:ph type="subTitle" idx="3"/>
          </p:nvPr>
        </p:nvSpPr>
        <p:spPr>
          <a:xfrm>
            <a:off x="5739468"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11" name="Google Shape;1411;p191"/>
          <p:cNvSpPr txBox="1">
            <a:spLocks noGrp="1"/>
          </p:cNvSpPr>
          <p:nvPr>
            <p:ph type="subTitle" idx="4"/>
          </p:nvPr>
        </p:nvSpPr>
        <p:spPr>
          <a:xfrm>
            <a:off x="5739475" y="1938300"/>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12" name="Google Shape;1412;p191"/>
          <p:cNvSpPr txBox="1">
            <a:spLocks noGrp="1"/>
          </p:cNvSpPr>
          <p:nvPr>
            <p:ph type="subTitle" idx="5"/>
          </p:nvPr>
        </p:nvSpPr>
        <p:spPr>
          <a:xfrm>
            <a:off x="6879087"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13" name="Google Shape;1413;p191"/>
          <p:cNvSpPr txBox="1">
            <a:spLocks noGrp="1"/>
          </p:cNvSpPr>
          <p:nvPr>
            <p:ph type="subTitle" idx="6"/>
          </p:nvPr>
        </p:nvSpPr>
        <p:spPr>
          <a:xfrm>
            <a:off x="6879076"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14" name="Google Shape;1414;p191"/>
          <p:cNvSpPr txBox="1">
            <a:spLocks noGrp="1"/>
          </p:cNvSpPr>
          <p:nvPr>
            <p:ph type="subTitle" idx="7"/>
          </p:nvPr>
        </p:nvSpPr>
        <p:spPr>
          <a:xfrm>
            <a:off x="4472556"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15" name="Google Shape;1415;p191"/>
          <p:cNvSpPr txBox="1">
            <a:spLocks noGrp="1"/>
          </p:cNvSpPr>
          <p:nvPr>
            <p:ph type="subTitle" idx="8"/>
          </p:nvPr>
        </p:nvSpPr>
        <p:spPr>
          <a:xfrm>
            <a:off x="4472552"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16" name="Google Shape;1416;p191"/>
          <p:cNvSpPr txBox="1">
            <a:spLocks noGrp="1"/>
          </p:cNvSpPr>
          <p:nvPr>
            <p:ph type="subTitle" idx="9"/>
          </p:nvPr>
        </p:nvSpPr>
        <p:spPr>
          <a:xfrm>
            <a:off x="2067072"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17" name="Google Shape;1417;p191"/>
          <p:cNvSpPr txBox="1">
            <a:spLocks noGrp="1"/>
          </p:cNvSpPr>
          <p:nvPr>
            <p:ph type="subTitle" idx="13"/>
          </p:nvPr>
        </p:nvSpPr>
        <p:spPr>
          <a:xfrm>
            <a:off x="2067075"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18" name="Google Shape;1418;p191"/>
          <p:cNvSpPr txBox="1">
            <a:spLocks noGrp="1"/>
          </p:cNvSpPr>
          <p:nvPr>
            <p:ph type="title" idx="14" hasCustomPrompt="1"/>
          </p:nvPr>
        </p:nvSpPr>
        <p:spPr>
          <a:xfrm>
            <a:off x="2012325"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419" name="Google Shape;1419;p191"/>
          <p:cNvSpPr txBox="1">
            <a:spLocks noGrp="1"/>
          </p:cNvSpPr>
          <p:nvPr>
            <p:ph type="title" idx="15" hasCustomPrompt="1"/>
          </p:nvPr>
        </p:nvSpPr>
        <p:spPr>
          <a:xfrm>
            <a:off x="4545124"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420" name="Google Shape;1420;p191"/>
          <p:cNvSpPr txBox="1">
            <a:spLocks noGrp="1"/>
          </p:cNvSpPr>
          <p:nvPr>
            <p:ph type="title" idx="16" hasCustomPrompt="1"/>
          </p:nvPr>
        </p:nvSpPr>
        <p:spPr>
          <a:xfrm>
            <a:off x="5684726"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421" name="Google Shape;1421;p191"/>
          <p:cNvSpPr txBox="1">
            <a:spLocks noGrp="1"/>
          </p:cNvSpPr>
          <p:nvPr>
            <p:ph type="title" idx="17" hasCustomPrompt="1"/>
          </p:nvPr>
        </p:nvSpPr>
        <p:spPr>
          <a:xfrm>
            <a:off x="3278200"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422" name="Google Shape;1422;p191"/>
          <p:cNvSpPr txBox="1">
            <a:spLocks noGrp="1"/>
          </p:cNvSpPr>
          <p:nvPr>
            <p:ph type="title" idx="18" hasCustomPrompt="1"/>
          </p:nvPr>
        </p:nvSpPr>
        <p:spPr>
          <a:xfrm>
            <a:off x="872625"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Tree>
    <p:extLst>
      <p:ext uri="{BB962C8B-B14F-4D97-AF65-F5344CB8AC3E}">
        <p14:creationId xmlns:p14="http://schemas.microsoft.com/office/powerpoint/2010/main" val="2603474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Five columns 2">
  <p:cSld name="Five columns 2">
    <p:spTree>
      <p:nvGrpSpPr>
        <p:cNvPr id="1" name="Shape 1423"/>
        <p:cNvGrpSpPr/>
        <p:nvPr/>
      </p:nvGrpSpPr>
      <p:grpSpPr>
        <a:xfrm>
          <a:off x="0" y="0"/>
          <a:ext cx="0" cy="0"/>
          <a:chOff x="0" y="0"/>
          <a:chExt cx="0" cy="0"/>
        </a:xfrm>
      </p:grpSpPr>
      <p:sp>
        <p:nvSpPr>
          <p:cNvPr id="1424" name="Google Shape;1424;p19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25" name="Google Shape;1425;p192"/>
          <p:cNvSpPr txBox="1">
            <a:spLocks noGrp="1"/>
          </p:cNvSpPr>
          <p:nvPr>
            <p:ph type="subTitle" idx="1"/>
          </p:nvPr>
        </p:nvSpPr>
        <p:spPr>
          <a:xfrm>
            <a:off x="384015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6" name="Google Shape;1426;p192"/>
          <p:cNvSpPr txBox="1">
            <a:spLocks noGrp="1"/>
          </p:cNvSpPr>
          <p:nvPr>
            <p:ph type="title" idx="2" hasCustomPrompt="1"/>
          </p:nvPr>
        </p:nvSpPr>
        <p:spPr>
          <a:xfrm>
            <a:off x="384015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27" name="Google Shape;1427;p192"/>
          <p:cNvSpPr txBox="1">
            <a:spLocks noGrp="1"/>
          </p:cNvSpPr>
          <p:nvPr>
            <p:ph type="subTitle" idx="3"/>
          </p:nvPr>
        </p:nvSpPr>
        <p:spPr>
          <a:xfrm>
            <a:off x="3839925"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28" name="Google Shape;1428;p192"/>
          <p:cNvSpPr txBox="1">
            <a:spLocks noGrp="1"/>
          </p:cNvSpPr>
          <p:nvPr>
            <p:ph type="subTitle" idx="4"/>
          </p:nvPr>
        </p:nvSpPr>
        <p:spPr>
          <a:xfrm>
            <a:off x="696000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9" name="Google Shape;1429;p192"/>
          <p:cNvSpPr txBox="1">
            <a:spLocks noGrp="1"/>
          </p:cNvSpPr>
          <p:nvPr>
            <p:ph type="title" idx="5" hasCustomPrompt="1"/>
          </p:nvPr>
        </p:nvSpPr>
        <p:spPr>
          <a:xfrm>
            <a:off x="696000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0" name="Google Shape;1430;p192"/>
          <p:cNvSpPr txBox="1">
            <a:spLocks noGrp="1"/>
          </p:cNvSpPr>
          <p:nvPr>
            <p:ph type="subTitle" idx="6"/>
          </p:nvPr>
        </p:nvSpPr>
        <p:spPr>
          <a:xfrm>
            <a:off x="696000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31" name="Google Shape;1431;p192"/>
          <p:cNvSpPr txBox="1">
            <a:spLocks noGrp="1"/>
          </p:cNvSpPr>
          <p:nvPr>
            <p:ph type="subTitle" idx="7"/>
          </p:nvPr>
        </p:nvSpPr>
        <p:spPr>
          <a:xfrm>
            <a:off x="5400075"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2" name="Google Shape;1432;p192"/>
          <p:cNvSpPr txBox="1">
            <a:spLocks noGrp="1"/>
          </p:cNvSpPr>
          <p:nvPr>
            <p:ph type="title" idx="8" hasCustomPrompt="1"/>
          </p:nvPr>
        </p:nvSpPr>
        <p:spPr>
          <a:xfrm>
            <a:off x="5400075"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3" name="Google Shape;1433;p192"/>
          <p:cNvSpPr txBox="1">
            <a:spLocks noGrp="1"/>
          </p:cNvSpPr>
          <p:nvPr>
            <p:ph type="subTitle" idx="9"/>
          </p:nvPr>
        </p:nvSpPr>
        <p:spPr>
          <a:xfrm>
            <a:off x="5399963"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34" name="Google Shape;1434;p192"/>
          <p:cNvSpPr txBox="1">
            <a:spLocks noGrp="1"/>
          </p:cNvSpPr>
          <p:nvPr>
            <p:ph type="subTitle" idx="13"/>
          </p:nvPr>
        </p:nvSpPr>
        <p:spPr>
          <a:xfrm>
            <a:off x="2279925"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5" name="Google Shape;1435;p192"/>
          <p:cNvSpPr txBox="1">
            <a:spLocks noGrp="1"/>
          </p:cNvSpPr>
          <p:nvPr>
            <p:ph type="title" idx="14" hasCustomPrompt="1"/>
          </p:nvPr>
        </p:nvSpPr>
        <p:spPr>
          <a:xfrm>
            <a:off x="2279925"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6" name="Google Shape;1436;p192"/>
          <p:cNvSpPr txBox="1">
            <a:spLocks noGrp="1"/>
          </p:cNvSpPr>
          <p:nvPr>
            <p:ph type="subTitle" idx="15"/>
          </p:nvPr>
        </p:nvSpPr>
        <p:spPr>
          <a:xfrm>
            <a:off x="2279888"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37" name="Google Shape;1437;p192"/>
          <p:cNvSpPr txBox="1">
            <a:spLocks noGrp="1"/>
          </p:cNvSpPr>
          <p:nvPr>
            <p:ph type="subTitle" idx="16"/>
          </p:nvPr>
        </p:nvSpPr>
        <p:spPr>
          <a:xfrm>
            <a:off x="719700"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8" name="Google Shape;1438;p192"/>
          <p:cNvSpPr txBox="1">
            <a:spLocks noGrp="1"/>
          </p:cNvSpPr>
          <p:nvPr>
            <p:ph type="title" idx="17" hasCustomPrompt="1"/>
          </p:nvPr>
        </p:nvSpPr>
        <p:spPr>
          <a:xfrm>
            <a:off x="719700"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9" name="Google Shape;1439;p192"/>
          <p:cNvSpPr txBox="1">
            <a:spLocks noGrp="1"/>
          </p:cNvSpPr>
          <p:nvPr>
            <p:ph type="subTitle" idx="18"/>
          </p:nvPr>
        </p:nvSpPr>
        <p:spPr>
          <a:xfrm>
            <a:off x="71985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943576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440"/>
        <p:cNvGrpSpPr/>
        <p:nvPr/>
      </p:nvGrpSpPr>
      <p:grpSpPr>
        <a:xfrm>
          <a:off x="0" y="0"/>
          <a:ext cx="0" cy="0"/>
          <a:chOff x="0" y="0"/>
          <a:chExt cx="0" cy="0"/>
        </a:xfrm>
      </p:grpSpPr>
      <p:sp>
        <p:nvSpPr>
          <p:cNvPr id="1441" name="Google Shape;1441;p193"/>
          <p:cNvSpPr txBox="1">
            <a:spLocks noGrp="1"/>
          </p:cNvSpPr>
          <p:nvPr>
            <p:ph type="title"/>
          </p:nvPr>
        </p:nvSpPr>
        <p:spPr>
          <a:xfrm>
            <a:off x="5443200" y="1767600"/>
            <a:ext cx="2980800" cy="81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42" name="Google Shape;1442;p193"/>
          <p:cNvSpPr txBox="1">
            <a:spLocks noGrp="1"/>
          </p:cNvSpPr>
          <p:nvPr>
            <p:ph type="subTitle" idx="1"/>
          </p:nvPr>
        </p:nvSpPr>
        <p:spPr>
          <a:xfrm>
            <a:off x="5443050" y="2571750"/>
            <a:ext cx="2980800" cy="2029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lnSpc>
                <a:spcPct val="100000"/>
              </a:lnSpc>
              <a:spcBef>
                <a:spcPts val="160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43" name="Google Shape;1443;p193"/>
          <p:cNvSpPr/>
          <p:nvPr/>
        </p:nvSpPr>
        <p:spPr>
          <a:xfrm>
            <a:off x="0" y="613131"/>
            <a:ext cx="4867800" cy="4539000"/>
          </a:xfrm>
          <a:custGeom>
            <a:avLst/>
            <a:gdLst/>
            <a:ahLst/>
            <a:cxnLst/>
            <a:rect l="l" t="t" r="r" b="b"/>
            <a:pathLst>
              <a:path w="194712" h="181560" extrusionOk="0">
                <a:moveTo>
                  <a:pt x="106727" y="133"/>
                </a:moveTo>
                <a:cubicBezTo>
                  <a:pt x="126954" y="1419"/>
                  <a:pt x="145341" y="13241"/>
                  <a:pt x="158826" y="28390"/>
                </a:cubicBezTo>
                <a:cubicBezTo>
                  <a:pt x="164814" y="35110"/>
                  <a:pt x="170004" y="42518"/>
                  <a:pt x="174706" y="50214"/>
                </a:cubicBezTo>
                <a:cubicBezTo>
                  <a:pt x="184665" y="66538"/>
                  <a:pt x="191584" y="81287"/>
                  <a:pt x="193314" y="100450"/>
                </a:cubicBezTo>
                <a:cubicBezTo>
                  <a:pt x="194712" y="116109"/>
                  <a:pt x="192871" y="131922"/>
                  <a:pt x="188235" y="146916"/>
                </a:cubicBezTo>
                <a:cubicBezTo>
                  <a:pt x="184842" y="157894"/>
                  <a:pt x="180051" y="168407"/>
                  <a:pt x="173974" y="178188"/>
                </a:cubicBezTo>
                <a:cubicBezTo>
                  <a:pt x="173708" y="178610"/>
                  <a:pt x="172111" y="181427"/>
                  <a:pt x="172111" y="181427"/>
                </a:cubicBezTo>
                <a:lnTo>
                  <a:pt x="0" y="181560"/>
                </a:lnTo>
                <a:lnTo>
                  <a:pt x="155" y="27635"/>
                </a:lnTo>
                <a:cubicBezTo>
                  <a:pt x="155" y="27635"/>
                  <a:pt x="14394" y="23266"/>
                  <a:pt x="21580" y="21115"/>
                </a:cubicBezTo>
                <a:cubicBezTo>
                  <a:pt x="35820" y="16878"/>
                  <a:pt x="50103" y="12465"/>
                  <a:pt x="64298" y="7962"/>
                </a:cubicBezTo>
                <a:cubicBezTo>
                  <a:pt x="76851" y="4014"/>
                  <a:pt x="89715" y="0"/>
                  <a:pt x="102801" y="0"/>
                </a:cubicBezTo>
                <a:cubicBezTo>
                  <a:pt x="104109" y="0"/>
                  <a:pt x="105418" y="44"/>
                  <a:pt x="106727" y="133"/>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3324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1444"/>
        <p:cNvGrpSpPr/>
        <p:nvPr/>
      </p:nvGrpSpPr>
      <p:grpSpPr>
        <a:xfrm>
          <a:off x="0" y="0"/>
          <a:ext cx="0" cy="0"/>
          <a:chOff x="0" y="0"/>
          <a:chExt cx="0" cy="0"/>
        </a:xfrm>
      </p:grpSpPr>
      <p:sp>
        <p:nvSpPr>
          <p:cNvPr id="1445" name="Google Shape;1445;p19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46" name="Google Shape;1446;p194"/>
          <p:cNvSpPr txBox="1">
            <a:spLocks noGrp="1"/>
          </p:cNvSpPr>
          <p:nvPr>
            <p:ph type="subTitle" idx="1"/>
          </p:nvPr>
        </p:nvSpPr>
        <p:spPr>
          <a:xfrm>
            <a:off x="3480325" y="15793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47" name="Google Shape;1447;p194"/>
          <p:cNvSpPr txBox="1">
            <a:spLocks noGrp="1"/>
          </p:cNvSpPr>
          <p:nvPr>
            <p:ph type="subTitle" idx="2"/>
          </p:nvPr>
        </p:nvSpPr>
        <p:spPr>
          <a:xfrm>
            <a:off x="6469550" y="157622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48" name="Google Shape;1448;p194"/>
          <p:cNvSpPr/>
          <p:nvPr/>
        </p:nvSpPr>
        <p:spPr>
          <a:xfrm>
            <a:off x="950" y="2188625"/>
            <a:ext cx="2984702"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94"/>
          <p:cNvSpPr txBox="1">
            <a:spLocks noGrp="1"/>
          </p:cNvSpPr>
          <p:nvPr>
            <p:ph type="subTitle" idx="3"/>
          </p:nvPr>
        </p:nvSpPr>
        <p:spPr>
          <a:xfrm>
            <a:off x="3480325" y="2629959"/>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50" name="Google Shape;1450;p194"/>
          <p:cNvSpPr txBox="1">
            <a:spLocks noGrp="1"/>
          </p:cNvSpPr>
          <p:nvPr>
            <p:ph type="subTitle" idx="4"/>
          </p:nvPr>
        </p:nvSpPr>
        <p:spPr>
          <a:xfrm>
            <a:off x="6469550" y="2631538"/>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51" name="Google Shape;1451;p194"/>
          <p:cNvSpPr txBox="1">
            <a:spLocks noGrp="1"/>
          </p:cNvSpPr>
          <p:nvPr>
            <p:ph type="subTitle" idx="5"/>
          </p:nvPr>
        </p:nvSpPr>
        <p:spPr>
          <a:xfrm>
            <a:off x="3480325" y="36884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52" name="Google Shape;1452;p194"/>
          <p:cNvSpPr txBox="1">
            <a:spLocks noGrp="1"/>
          </p:cNvSpPr>
          <p:nvPr>
            <p:ph type="subTitle" idx="6"/>
          </p:nvPr>
        </p:nvSpPr>
        <p:spPr>
          <a:xfrm>
            <a:off x="6469550" y="368847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7283687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1453"/>
        <p:cNvGrpSpPr/>
        <p:nvPr/>
      </p:nvGrpSpPr>
      <p:grpSpPr>
        <a:xfrm>
          <a:off x="0" y="0"/>
          <a:ext cx="0" cy="0"/>
          <a:chOff x="0" y="0"/>
          <a:chExt cx="0" cy="0"/>
        </a:xfrm>
      </p:grpSpPr>
      <p:sp>
        <p:nvSpPr>
          <p:cNvPr id="1454" name="Google Shape;1454;p195"/>
          <p:cNvSpPr/>
          <p:nvPr/>
        </p:nvSpPr>
        <p:spPr>
          <a:xfrm>
            <a:off x="-848" y="1674182"/>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95"/>
          <p:cNvSpPr/>
          <p:nvPr/>
        </p:nvSpPr>
        <p:spPr>
          <a:xfrm>
            <a:off x="-848" y="255099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95"/>
          <p:cNvSpPr/>
          <p:nvPr/>
        </p:nvSpPr>
        <p:spPr>
          <a:xfrm>
            <a:off x="-848" y="342764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9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58" name="Google Shape;1458;p195"/>
          <p:cNvSpPr txBox="1">
            <a:spLocks noGrp="1"/>
          </p:cNvSpPr>
          <p:nvPr>
            <p:ph type="title" idx="2" hasCustomPrompt="1"/>
          </p:nvPr>
        </p:nvSpPr>
        <p:spPr>
          <a:xfrm>
            <a:off x="3831300" y="1674300"/>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59" name="Google Shape;1459;p195"/>
          <p:cNvSpPr txBox="1">
            <a:spLocks noGrp="1"/>
          </p:cNvSpPr>
          <p:nvPr>
            <p:ph type="subTitle" idx="1"/>
          </p:nvPr>
        </p:nvSpPr>
        <p:spPr>
          <a:xfrm>
            <a:off x="5443200" y="1674150"/>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60" name="Google Shape;1460;p195"/>
          <p:cNvSpPr txBox="1">
            <a:spLocks noGrp="1"/>
          </p:cNvSpPr>
          <p:nvPr>
            <p:ph type="title" idx="3" hasCustomPrompt="1"/>
          </p:nvPr>
        </p:nvSpPr>
        <p:spPr>
          <a:xfrm>
            <a:off x="3831300" y="255097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61" name="Google Shape;1461;p195"/>
          <p:cNvSpPr txBox="1">
            <a:spLocks noGrp="1"/>
          </p:cNvSpPr>
          <p:nvPr>
            <p:ph type="subTitle" idx="4"/>
          </p:nvPr>
        </p:nvSpPr>
        <p:spPr>
          <a:xfrm>
            <a:off x="5443200" y="255082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62" name="Google Shape;1462;p195"/>
          <p:cNvSpPr txBox="1">
            <a:spLocks noGrp="1"/>
          </p:cNvSpPr>
          <p:nvPr>
            <p:ph type="title" idx="5" hasCustomPrompt="1"/>
          </p:nvPr>
        </p:nvSpPr>
        <p:spPr>
          <a:xfrm>
            <a:off x="3831300" y="342782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63" name="Google Shape;1463;p195"/>
          <p:cNvSpPr txBox="1">
            <a:spLocks noGrp="1"/>
          </p:cNvSpPr>
          <p:nvPr>
            <p:ph type="subTitle" idx="6"/>
          </p:nvPr>
        </p:nvSpPr>
        <p:spPr>
          <a:xfrm>
            <a:off x="5443200" y="342767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3527660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464"/>
        <p:cNvGrpSpPr/>
        <p:nvPr/>
      </p:nvGrpSpPr>
      <p:grpSpPr>
        <a:xfrm>
          <a:off x="0" y="0"/>
          <a:ext cx="0" cy="0"/>
          <a:chOff x="0" y="0"/>
          <a:chExt cx="0" cy="0"/>
        </a:xfrm>
      </p:grpSpPr>
      <p:sp>
        <p:nvSpPr>
          <p:cNvPr id="1465" name="Google Shape;1465;p19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66" name="Google Shape;1466;p196"/>
          <p:cNvSpPr txBox="1">
            <a:spLocks noGrp="1"/>
          </p:cNvSpPr>
          <p:nvPr>
            <p:ph type="subTitle" idx="1"/>
          </p:nvPr>
        </p:nvSpPr>
        <p:spPr>
          <a:xfrm>
            <a:off x="720078" y="1168800"/>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67" name="Google Shape;1467;p196"/>
          <p:cNvSpPr txBox="1">
            <a:spLocks noGrp="1"/>
          </p:cNvSpPr>
          <p:nvPr>
            <p:ph type="subTitle" idx="2"/>
          </p:nvPr>
        </p:nvSpPr>
        <p:spPr>
          <a:xfrm>
            <a:off x="720000" y="140026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68" name="Google Shape;1468;p196"/>
          <p:cNvSpPr txBox="1">
            <a:spLocks noGrp="1"/>
          </p:cNvSpPr>
          <p:nvPr>
            <p:ph type="subTitle" idx="3"/>
          </p:nvPr>
        </p:nvSpPr>
        <p:spPr>
          <a:xfrm>
            <a:off x="720078" y="2295149"/>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69" name="Google Shape;1469;p196"/>
          <p:cNvSpPr txBox="1">
            <a:spLocks noGrp="1"/>
          </p:cNvSpPr>
          <p:nvPr>
            <p:ph type="subTitle" idx="4"/>
          </p:nvPr>
        </p:nvSpPr>
        <p:spPr>
          <a:xfrm>
            <a:off x="720000" y="2526762"/>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70" name="Google Shape;1470;p196"/>
          <p:cNvSpPr txBox="1">
            <a:spLocks noGrp="1"/>
          </p:cNvSpPr>
          <p:nvPr>
            <p:ph type="subTitle" idx="5"/>
          </p:nvPr>
        </p:nvSpPr>
        <p:spPr>
          <a:xfrm>
            <a:off x="720078" y="3421497"/>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71" name="Google Shape;1471;p196"/>
          <p:cNvSpPr txBox="1">
            <a:spLocks noGrp="1"/>
          </p:cNvSpPr>
          <p:nvPr>
            <p:ph type="subTitle" idx="6"/>
          </p:nvPr>
        </p:nvSpPr>
        <p:spPr>
          <a:xfrm>
            <a:off x="720000" y="365312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72" name="Google Shape;1472;p196"/>
          <p:cNvSpPr/>
          <p:nvPr/>
        </p:nvSpPr>
        <p:spPr>
          <a:xfrm>
            <a:off x="2041645" y="3635812"/>
            <a:ext cx="5642691" cy="1504812"/>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6"/>
          <p:cNvSpPr txBox="1">
            <a:spLocks noGrp="1"/>
          </p:cNvSpPr>
          <p:nvPr>
            <p:ph type="subTitle" idx="7"/>
          </p:nvPr>
        </p:nvSpPr>
        <p:spPr>
          <a:xfrm>
            <a:off x="6391500" y="1168800"/>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74" name="Google Shape;1474;p196"/>
          <p:cNvSpPr txBox="1">
            <a:spLocks noGrp="1"/>
          </p:cNvSpPr>
          <p:nvPr>
            <p:ph type="subTitle" idx="8"/>
          </p:nvPr>
        </p:nvSpPr>
        <p:spPr>
          <a:xfrm>
            <a:off x="6391500" y="1404826"/>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75" name="Google Shape;1475;p196"/>
          <p:cNvSpPr txBox="1">
            <a:spLocks noGrp="1"/>
          </p:cNvSpPr>
          <p:nvPr>
            <p:ph type="subTitle" idx="9"/>
          </p:nvPr>
        </p:nvSpPr>
        <p:spPr>
          <a:xfrm>
            <a:off x="6391500" y="2295149"/>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76" name="Google Shape;1476;p196"/>
          <p:cNvSpPr txBox="1">
            <a:spLocks noGrp="1"/>
          </p:cNvSpPr>
          <p:nvPr>
            <p:ph type="subTitle" idx="13"/>
          </p:nvPr>
        </p:nvSpPr>
        <p:spPr>
          <a:xfrm>
            <a:off x="6391500" y="2528974"/>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77" name="Google Shape;1477;p196"/>
          <p:cNvSpPr txBox="1">
            <a:spLocks noGrp="1"/>
          </p:cNvSpPr>
          <p:nvPr>
            <p:ph type="subTitle" idx="14"/>
          </p:nvPr>
        </p:nvSpPr>
        <p:spPr>
          <a:xfrm>
            <a:off x="6391500" y="3421497"/>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478" name="Google Shape;1478;p196"/>
          <p:cNvSpPr txBox="1">
            <a:spLocks noGrp="1"/>
          </p:cNvSpPr>
          <p:nvPr>
            <p:ph type="subTitle" idx="15"/>
          </p:nvPr>
        </p:nvSpPr>
        <p:spPr>
          <a:xfrm>
            <a:off x="6391500" y="3653123"/>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7713331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479"/>
        <p:cNvGrpSpPr/>
        <p:nvPr/>
      </p:nvGrpSpPr>
      <p:grpSpPr>
        <a:xfrm>
          <a:off x="0" y="0"/>
          <a:ext cx="0" cy="0"/>
          <a:chOff x="0" y="0"/>
          <a:chExt cx="0" cy="0"/>
        </a:xfrm>
      </p:grpSpPr>
      <p:sp>
        <p:nvSpPr>
          <p:cNvPr id="1480" name="Google Shape;1480;p19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81" name="Google Shape;1481;p197"/>
          <p:cNvSpPr/>
          <p:nvPr/>
        </p:nvSpPr>
        <p:spPr>
          <a:xfrm>
            <a:off x="6831885" y="3664338"/>
            <a:ext cx="2311831" cy="1478595"/>
          </a:xfrm>
          <a:custGeom>
            <a:avLst/>
            <a:gdLst/>
            <a:ahLst/>
            <a:cxnLst/>
            <a:rect l="l" t="t" r="r" b="b"/>
            <a:pathLst>
              <a:path w="72132" h="46134" extrusionOk="0">
                <a:moveTo>
                  <a:pt x="72131" y="18"/>
                </a:moveTo>
                <a:cubicBezTo>
                  <a:pt x="67069" y="168"/>
                  <a:pt x="58464" y="2758"/>
                  <a:pt x="53785" y="17411"/>
                </a:cubicBezTo>
                <a:cubicBezTo>
                  <a:pt x="48171" y="35055"/>
                  <a:pt x="31747" y="37361"/>
                  <a:pt x="24646" y="36325"/>
                </a:cubicBezTo>
                <a:cubicBezTo>
                  <a:pt x="20819" y="35757"/>
                  <a:pt x="15656" y="36325"/>
                  <a:pt x="12532" y="37161"/>
                </a:cubicBezTo>
                <a:cubicBezTo>
                  <a:pt x="6834" y="38681"/>
                  <a:pt x="1" y="46133"/>
                  <a:pt x="1" y="46133"/>
                </a:cubicBezTo>
                <a:lnTo>
                  <a:pt x="72081" y="46133"/>
                </a:lnTo>
                <a:cubicBezTo>
                  <a:pt x="72081" y="46133"/>
                  <a:pt x="72131" y="1"/>
                  <a:pt x="72131" y="18"/>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7"/>
          <p:cNvSpPr/>
          <p:nvPr/>
        </p:nvSpPr>
        <p:spPr>
          <a:xfrm>
            <a:off x="395" y="2786104"/>
            <a:ext cx="1525676" cy="2356829"/>
          </a:xfrm>
          <a:custGeom>
            <a:avLst/>
            <a:gdLst/>
            <a:ahLst/>
            <a:cxnLst/>
            <a:rect l="l" t="t" r="r" b="b"/>
            <a:pathLst>
              <a:path w="47603" h="73536" extrusionOk="0">
                <a:moveTo>
                  <a:pt x="47586" y="73535"/>
                </a:moveTo>
                <a:cubicBezTo>
                  <a:pt x="47436" y="68172"/>
                  <a:pt x="44796" y="59065"/>
                  <a:pt x="29942" y="54136"/>
                </a:cubicBezTo>
                <a:cubicBezTo>
                  <a:pt x="12081" y="48205"/>
                  <a:pt x="14203" y="19466"/>
                  <a:pt x="13551" y="16074"/>
                </a:cubicBezTo>
                <a:cubicBezTo>
                  <a:pt x="12365" y="9959"/>
                  <a:pt x="9992" y="2290"/>
                  <a:pt x="184" y="1"/>
                </a:cubicBezTo>
                <a:cubicBezTo>
                  <a:pt x="151" y="101"/>
                  <a:pt x="0" y="73535"/>
                  <a:pt x="0" y="73535"/>
                </a:cubicBezTo>
                <a:cubicBezTo>
                  <a:pt x="0" y="73535"/>
                  <a:pt x="47603" y="73535"/>
                  <a:pt x="47586" y="73535"/>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7"/>
          <p:cNvSpPr txBox="1">
            <a:spLocks noGrp="1"/>
          </p:cNvSpPr>
          <p:nvPr>
            <p:ph type="subTitle" idx="1"/>
          </p:nvPr>
        </p:nvSpPr>
        <p:spPr>
          <a:xfrm>
            <a:off x="2085150" y="1452000"/>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484" name="Google Shape;1484;p197"/>
          <p:cNvSpPr txBox="1">
            <a:spLocks noGrp="1"/>
          </p:cNvSpPr>
          <p:nvPr>
            <p:ph type="subTitle" idx="2"/>
          </p:nvPr>
        </p:nvSpPr>
        <p:spPr>
          <a:xfrm>
            <a:off x="5527650" y="1451850"/>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5" name="Google Shape;1485;p197"/>
          <p:cNvSpPr txBox="1">
            <a:spLocks noGrp="1"/>
          </p:cNvSpPr>
          <p:nvPr>
            <p:ph type="subTitle" idx="3"/>
          </p:nvPr>
        </p:nvSpPr>
        <p:spPr>
          <a:xfrm>
            <a:off x="2085150" y="2989014"/>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486" name="Google Shape;1486;p197"/>
          <p:cNvSpPr txBox="1">
            <a:spLocks noGrp="1"/>
          </p:cNvSpPr>
          <p:nvPr>
            <p:ph type="subTitle" idx="4"/>
          </p:nvPr>
        </p:nvSpPr>
        <p:spPr>
          <a:xfrm>
            <a:off x="5527650" y="2988864"/>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7" name="Google Shape;1487;p197"/>
          <p:cNvSpPr txBox="1">
            <a:spLocks noGrp="1"/>
          </p:cNvSpPr>
          <p:nvPr>
            <p:ph type="subTitle" idx="5"/>
          </p:nvPr>
        </p:nvSpPr>
        <p:spPr>
          <a:xfrm>
            <a:off x="5982500" y="2220420"/>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488" name="Google Shape;1488;p197"/>
          <p:cNvSpPr txBox="1">
            <a:spLocks noGrp="1"/>
          </p:cNvSpPr>
          <p:nvPr>
            <p:ph type="subTitle" idx="6"/>
          </p:nvPr>
        </p:nvSpPr>
        <p:spPr>
          <a:xfrm>
            <a:off x="2085150" y="2220270"/>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9" name="Google Shape;1489;p197"/>
          <p:cNvSpPr txBox="1">
            <a:spLocks noGrp="1"/>
          </p:cNvSpPr>
          <p:nvPr>
            <p:ph type="subTitle" idx="7"/>
          </p:nvPr>
        </p:nvSpPr>
        <p:spPr>
          <a:xfrm>
            <a:off x="5982500" y="3757909"/>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490" name="Google Shape;1490;p197"/>
          <p:cNvSpPr txBox="1">
            <a:spLocks noGrp="1"/>
          </p:cNvSpPr>
          <p:nvPr>
            <p:ph type="subTitle" idx="8"/>
          </p:nvPr>
        </p:nvSpPr>
        <p:spPr>
          <a:xfrm>
            <a:off x="2085150" y="3757759"/>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0803637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491"/>
        <p:cNvGrpSpPr/>
        <p:nvPr/>
      </p:nvGrpSpPr>
      <p:grpSpPr>
        <a:xfrm>
          <a:off x="0" y="0"/>
          <a:ext cx="0" cy="0"/>
          <a:chOff x="0" y="0"/>
          <a:chExt cx="0" cy="0"/>
        </a:xfrm>
      </p:grpSpPr>
      <p:sp>
        <p:nvSpPr>
          <p:cNvPr id="1492" name="Google Shape;1492;p198"/>
          <p:cNvSpPr txBox="1">
            <a:spLocks noGrp="1"/>
          </p:cNvSpPr>
          <p:nvPr>
            <p:ph type="ctrTitle"/>
          </p:nvPr>
        </p:nvSpPr>
        <p:spPr>
          <a:xfrm>
            <a:off x="720000" y="540000"/>
            <a:ext cx="4723200" cy="406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2503559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Eight columns">
  <p:cSld name="Eight columns">
    <p:spTree>
      <p:nvGrpSpPr>
        <p:cNvPr id="1" name="Shape 1493"/>
        <p:cNvGrpSpPr/>
        <p:nvPr/>
      </p:nvGrpSpPr>
      <p:grpSpPr>
        <a:xfrm>
          <a:off x="0" y="0"/>
          <a:ext cx="0" cy="0"/>
          <a:chOff x="0" y="0"/>
          <a:chExt cx="0" cy="0"/>
        </a:xfrm>
      </p:grpSpPr>
      <p:sp>
        <p:nvSpPr>
          <p:cNvPr id="1494" name="Google Shape;1494;p19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95" name="Google Shape;1495;p199"/>
          <p:cNvSpPr txBox="1">
            <a:spLocks noGrp="1"/>
          </p:cNvSpPr>
          <p:nvPr>
            <p:ph type="subTitle" idx="1"/>
          </p:nvPr>
        </p:nvSpPr>
        <p:spPr>
          <a:xfrm>
            <a:off x="720000" y="2287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496" name="Google Shape;1496;p199"/>
          <p:cNvSpPr txBox="1">
            <a:spLocks noGrp="1"/>
          </p:cNvSpPr>
          <p:nvPr>
            <p:ph type="subTitle" idx="2"/>
          </p:nvPr>
        </p:nvSpPr>
        <p:spPr>
          <a:xfrm>
            <a:off x="720000" y="1488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497" name="Google Shape;1497;p199"/>
          <p:cNvSpPr txBox="1">
            <a:spLocks noGrp="1"/>
          </p:cNvSpPr>
          <p:nvPr>
            <p:ph type="subTitle" idx="3"/>
          </p:nvPr>
        </p:nvSpPr>
        <p:spPr>
          <a:xfrm>
            <a:off x="720000" y="3086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498" name="Google Shape;1498;p199"/>
          <p:cNvSpPr txBox="1">
            <a:spLocks noGrp="1"/>
          </p:cNvSpPr>
          <p:nvPr>
            <p:ph type="subTitle" idx="4"/>
          </p:nvPr>
        </p:nvSpPr>
        <p:spPr>
          <a:xfrm>
            <a:off x="720000" y="3885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499" name="Google Shape;1499;p199"/>
          <p:cNvSpPr txBox="1">
            <a:spLocks noGrp="1"/>
          </p:cNvSpPr>
          <p:nvPr>
            <p:ph type="subTitle" idx="5"/>
          </p:nvPr>
        </p:nvSpPr>
        <p:spPr>
          <a:xfrm>
            <a:off x="6549900" y="2287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00" name="Google Shape;1500;p199"/>
          <p:cNvSpPr txBox="1">
            <a:spLocks noGrp="1"/>
          </p:cNvSpPr>
          <p:nvPr>
            <p:ph type="subTitle" idx="6"/>
          </p:nvPr>
        </p:nvSpPr>
        <p:spPr>
          <a:xfrm>
            <a:off x="6549900" y="1488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01" name="Google Shape;1501;p199"/>
          <p:cNvSpPr txBox="1">
            <a:spLocks noGrp="1"/>
          </p:cNvSpPr>
          <p:nvPr>
            <p:ph type="subTitle" idx="7"/>
          </p:nvPr>
        </p:nvSpPr>
        <p:spPr>
          <a:xfrm>
            <a:off x="6549900" y="3086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02" name="Google Shape;1502;p199"/>
          <p:cNvSpPr txBox="1">
            <a:spLocks noGrp="1"/>
          </p:cNvSpPr>
          <p:nvPr>
            <p:ph type="subTitle" idx="8"/>
          </p:nvPr>
        </p:nvSpPr>
        <p:spPr>
          <a:xfrm>
            <a:off x="6549900" y="3885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2546766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ix columns 2">
  <p:cSld name="Six columns 2">
    <p:spTree>
      <p:nvGrpSpPr>
        <p:cNvPr id="1" name="Shape 1503"/>
        <p:cNvGrpSpPr/>
        <p:nvPr/>
      </p:nvGrpSpPr>
      <p:grpSpPr>
        <a:xfrm>
          <a:off x="0" y="0"/>
          <a:ext cx="0" cy="0"/>
          <a:chOff x="0" y="0"/>
          <a:chExt cx="0" cy="0"/>
        </a:xfrm>
      </p:grpSpPr>
      <p:sp>
        <p:nvSpPr>
          <p:cNvPr id="1504" name="Google Shape;1504;p20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05" name="Google Shape;1505;p200"/>
          <p:cNvSpPr/>
          <p:nvPr/>
        </p:nvSpPr>
        <p:spPr>
          <a:xfrm>
            <a:off x="4164" y="-5"/>
            <a:ext cx="2490702" cy="1204920"/>
          </a:xfrm>
          <a:custGeom>
            <a:avLst/>
            <a:gdLst/>
            <a:ahLst/>
            <a:cxnLst/>
            <a:rect l="l" t="t" r="r" b="b"/>
            <a:pathLst>
              <a:path w="77713" h="37595" extrusionOk="0">
                <a:moveTo>
                  <a:pt x="1" y="37594"/>
                </a:moveTo>
                <a:cubicBezTo>
                  <a:pt x="5046" y="37461"/>
                  <a:pt x="13618" y="35389"/>
                  <a:pt x="18263" y="23643"/>
                </a:cubicBezTo>
                <a:cubicBezTo>
                  <a:pt x="22824" y="12114"/>
                  <a:pt x="34955" y="10644"/>
                  <a:pt x="42557" y="10928"/>
                </a:cubicBezTo>
                <a:cubicBezTo>
                  <a:pt x="48121" y="11162"/>
                  <a:pt x="53668" y="10359"/>
                  <a:pt x="58932" y="8588"/>
                </a:cubicBezTo>
                <a:cubicBezTo>
                  <a:pt x="65849" y="6232"/>
                  <a:pt x="74437" y="2907"/>
                  <a:pt x="77712" y="0"/>
                </a:cubicBezTo>
                <a:lnTo>
                  <a:pt x="1" y="0"/>
                </a:lnTo>
                <a:cubicBezTo>
                  <a:pt x="1" y="0"/>
                  <a:pt x="1" y="37594"/>
                  <a:pt x="1" y="3759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00"/>
          <p:cNvSpPr/>
          <p:nvPr/>
        </p:nvSpPr>
        <p:spPr>
          <a:xfrm>
            <a:off x="6651463" y="-5"/>
            <a:ext cx="2490125" cy="1204920"/>
          </a:xfrm>
          <a:custGeom>
            <a:avLst/>
            <a:gdLst/>
            <a:ahLst/>
            <a:cxnLst/>
            <a:rect l="l" t="t" r="r" b="b"/>
            <a:pathLst>
              <a:path w="77695" h="37595" extrusionOk="0">
                <a:moveTo>
                  <a:pt x="77695" y="37594"/>
                </a:moveTo>
                <a:cubicBezTo>
                  <a:pt x="72649" y="37461"/>
                  <a:pt x="64077" y="35389"/>
                  <a:pt x="59432" y="23643"/>
                </a:cubicBezTo>
                <a:cubicBezTo>
                  <a:pt x="54888" y="12114"/>
                  <a:pt x="42757" y="10644"/>
                  <a:pt x="35138" y="10928"/>
                </a:cubicBezTo>
                <a:cubicBezTo>
                  <a:pt x="29574" y="11162"/>
                  <a:pt x="24027" y="10359"/>
                  <a:pt x="18764" y="8588"/>
                </a:cubicBezTo>
                <a:cubicBezTo>
                  <a:pt x="11846" y="6232"/>
                  <a:pt x="3275" y="2907"/>
                  <a:pt x="0" y="0"/>
                </a:cubicBezTo>
                <a:lnTo>
                  <a:pt x="77695" y="0"/>
                </a:lnTo>
                <a:cubicBezTo>
                  <a:pt x="77695" y="0"/>
                  <a:pt x="77695" y="37594"/>
                  <a:pt x="77695" y="37594"/>
                </a:cubicBezTo>
                <a:close/>
              </a:path>
            </a:pathLst>
          </a:custGeom>
          <a:gradFill>
            <a:gsLst>
              <a:gs pos="0">
                <a:srgbClr val="E3FFD5"/>
              </a:gs>
              <a:gs pos="100000">
                <a:srgbClr val="90EBB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00"/>
          <p:cNvSpPr txBox="1">
            <a:spLocks noGrp="1"/>
          </p:cNvSpPr>
          <p:nvPr>
            <p:ph type="subTitle" idx="1"/>
          </p:nvPr>
        </p:nvSpPr>
        <p:spPr>
          <a:xfrm>
            <a:off x="2957175" y="1567325"/>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508" name="Google Shape;1508;p200"/>
          <p:cNvSpPr txBox="1">
            <a:spLocks noGrp="1"/>
          </p:cNvSpPr>
          <p:nvPr>
            <p:ph type="subTitle" idx="2"/>
          </p:nvPr>
        </p:nvSpPr>
        <p:spPr>
          <a:xfrm>
            <a:off x="1291975" y="15765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09" name="Google Shape;1509;p200"/>
          <p:cNvSpPr txBox="1">
            <a:spLocks noGrp="1"/>
          </p:cNvSpPr>
          <p:nvPr>
            <p:ph type="subTitle" idx="3"/>
          </p:nvPr>
        </p:nvSpPr>
        <p:spPr>
          <a:xfrm>
            <a:off x="2957175" y="3836931"/>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510" name="Google Shape;1510;p200"/>
          <p:cNvSpPr txBox="1">
            <a:spLocks noGrp="1"/>
          </p:cNvSpPr>
          <p:nvPr>
            <p:ph type="subTitle" idx="4"/>
          </p:nvPr>
        </p:nvSpPr>
        <p:spPr>
          <a:xfrm>
            <a:off x="1291975" y="38461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1" name="Google Shape;1511;p200"/>
          <p:cNvSpPr txBox="1">
            <a:spLocks noGrp="1"/>
          </p:cNvSpPr>
          <p:nvPr>
            <p:ph type="subTitle" idx="5"/>
          </p:nvPr>
        </p:nvSpPr>
        <p:spPr>
          <a:xfrm>
            <a:off x="2385075" y="2700037"/>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512" name="Google Shape;1512;p200"/>
          <p:cNvSpPr txBox="1">
            <a:spLocks noGrp="1"/>
          </p:cNvSpPr>
          <p:nvPr>
            <p:ph type="subTitle" idx="6"/>
          </p:nvPr>
        </p:nvSpPr>
        <p:spPr>
          <a:xfrm>
            <a:off x="720000" y="27092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3" name="Google Shape;1513;p200"/>
          <p:cNvSpPr txBox="1">
            <a:spLocks noGrp="1"/>
          </p:cNvSpPr>
          <p:nvPr>
            <p:ph type="subTitle" idx="7"/>
          </p:nvPr>
        </p:nvSpPr>
        <p:spPr>
          <a:xfrm flipH="1">
            <a:off x="4980825" y="1567325"/>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14" name="Google Shape;1514;p200"/>
          <p:cNvSpPr txBox="1">
            <a:spLocks noGrp="1"/>
          </p:cNvSpPr>
          <p:nvPr>
            <p:ph type="subTitle" idx="8"/>
          </p:nvPr>
        </p:nvSpPr>
        <p:spPr>
          <a:xfrm flipH="1">
            <a:off x="6277925" y="15765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5" name="Google Shape;1515;p200"/>
          <p:cNvSpPr txBox="1">
            <a:spLocks noGrp="1"/>
          </p:cNvSpPr>
          <p:nvPr>
            <p:ph type="subTitle" idx="9"/>
          </p:nvPr>
        </p:nvSpPr>
        <p:spPr>
          <a:xfrm flipH="1">
            <a:off x="4980825" y="3836931"/>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16" name="Google Shape;1516;p200"/>
          <p:cNvSpPr txBox="1">
            <a:spLocks noGrp="1"/>
          </p:cNvSpPr>
          <p:nvPr>
            <p:ph type="subTitle" idx="13"/>
          </p:nvPr>
        </p:nvSpPr>
        <p:spPr>
          <a:xfrm flipH="1">
            <a:off x="6277925" y="38461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7" name="Google Shape;1517;p200"/>
          <p:cNvSpPr txBox="1">
            <a:spLocks noGrp="1"/>
          </p:cNvSpPr>
          <p:nvPr>
            <p:ph type="subTitle" idx="14"/>
          </p:nvPr>
        </p:nvSpPr>
        <p:spPr>
          <a:xfrm flipH="1">
            <a:off x="5552925" y="2700037"/>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18" name="Google Shape;1518;p200"/>
          <p:cNvSpPr txBox="1">
            <a:spLocks noGrp="1"/>
          </p:cNvSpPr>
          <p:nvPr>
            <p:ph type="subTitle" idx="15"/>
          </p:nvPr>
        </p:nvSpPr>
        <p:spPr>
          <a:xfrm flipH="1">
            <a:off x="6849900" y="27092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85798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951600" y="1554558"/>
            <a:ext cx="7184173" cy="2826225"/>
          </a:xfrm>
        </p:spPr>
        <p:txBody>
          <a:bodyPr/>
          <a:lstStyle/>
          <a:p>
            <a:pPr lvl="0"/>
            <a:r>
              <a:rPr lang="nl-NL" dirty="0"/>
              <a:t>Tekststijl van het model bewerken
Tweede niveau
Derde niveau
Vierde niveau
Vijfde niveau</a:t>
            </a:r>
            <a:endParaRPr lang="en-US" dirty="0"/>
          </a:p>
        </p:txBody>
      </p:sp>
      <p:sp>
        <p:nvSpPr>
          <p:cNvPr id="2" name="Title 1"/>
          <p:cNvSpPr>
            <a:spLocks noGrp="1"/>
          </p:cNvSpPr>
          <p:nvPr>
            <p:ph type="title"/>
          </p:nvPr>
        </p:nvSpPr>
        <p:spPr>
          <a:xfrm>
            <a:off x="951598" y="951331"/>
            <a:ext cx="6051830" cy="425817"/>
          </a:xfrm>
        </p:spPr>
        <p:txBody>
          <a:bodyPr/>
          <a:lstStyle/>
          <a:p>
            <a:r>
              <a:rPr lang="nl-NL"/>
              <a:t>Klik om stijl te bewerken</a:t>
            </a:r>
            <a:endParaRPr lang="en-US" dirty="0"/>
          </a:p>
        </p:txBody>
      </p:sp>
      <p:sp>
        <p:nvSpPr>
          <p:cNvPr id="23" name="Date Placeholder 3">
            <a:extLst>
              <a:ext uri="{FF2B5EF4-FFF2-40B4-BE49-F238E27FC236}">
                <a16:creationId xmlns:a16="http://schemas.microsoft.com/office/drawing/2014/main" id="{59A88169-647B-C443-83D8-2805F98FF009}"/>
              </a:ext>
            </a:extLst>
          </p:cNvPr>
          <p:cNvSpPr>
            <a:spLocks noGrp="1"/>
          </p:cNvSpPr>
          <p:nvPr>
            <p:ph type="dt" sz="half" idx="2"/>
          </p:nvPr>
        </p:nvSpPr>
        <p:spPr>
          <a:xfrm>
            <a:off x="1851984" y="4823248"/>
            <a:ext cx="1203858" cy="167297"/>
          </a:xfrm>
          <a:prstGeom prst="rect">
            <a:avLst/>
          </a:prstGeom>
        </p:spPr>
        <p:txBody>
          <a:bodyPr vert="horz" lIns="0" tIns="0" rIns="0" bIns="0" rtlCol="0" anchor="b"/>
          <a:lstStyle>
            <a:lvl1pPr algn="l">
              <a:defRPr sz="619">
                <a:solidFill>
                  <a:srgbClr val="9FD7E4"/>
                </a:solidFill>
              </a:defRPr>
            </a:lvl1pPr>
          </a:lstStyle>
          <a:p>
            <a:fld id="{0E137427-91FE-8F4E-8389-AD4B23A28155}" type="datetimeFigureOut">
              <a:rPr lang="nl-NL" smtClean="0"/>
              <a:pPr/>
              <a:t>25-6-2024</a:t>
            </a:fld>
            <a:endParaRPr lang="nl-NL"/>
          </a:p>
        </p:txBody>
      </p:sp>
      <p:sp>
        <p:nvSpPr>
          <p:cNvPr id="24" name="Footer Placeholder 4">
            <a:extLst>
              <a:ext uri="{FF2B5EF4-FFF2-40B4-BE49-F238E27FC236}">
                <a16:creationId xmlns:a16="http://schemas.microsoft.com/office/drawing/2014/main" id="{5437A1BD-AE71-9748-A5ED-B8DBB5B390D2}"/>
              </a:ext>
            </a:extLst>
          </p:cNvPr>
          <p:cNvSpPr>
            <a:spLocks noGrp="1"/>
          </p:cNvSpPr>
          <p:nvPr>
            <p:ph type="ftr" sz="quarter" idx="3"/>
          </p:nvPr>
        </p:nvSpPr>
        <p:spPr>
          <a:xfrm>
            <a:off x="3247580" y="4828575"/>
            <a:ext cx="3661753" cy="167297"/>
          </a:xfrm>
          <a:prstGeom prst="rect">
            <a:avLst/>
          </a:prstGeom>
        </p:spPr>
        <p:txBody>
          <a:bodyPr vert="horz" lIns="91440" tIns="45720" rIns="91440" bIns="45720" rtlCol="0" anchor="b"/>
          <a:lstStyle>
            <a:lvl1pPr algn="ctr">
              <a:defRPr sz="619">
                <a:solidFill>
                  <a:srgbClr val="9FD7E4"/>
                </a:solidFill>
              </a:defRPr>
            </a:lvl1pPr>
          </a:lstStyle>
          <a:p>
            <a:endParaRPr lang="nl-NL"/>
          </a:p>
        </p:txBody>
      </p:sp>
      <p:sp>
        <p:nvSpPr>
          <p:cNvPr id="25" name="Slide Number Placeholder 5">
            <a:extLst>
              <a:ext uri="{FF2B5EF4-FFF2-40B4-BE49-F238E27FC236}">
                <a16:creationId xmlns:a16="http://schemas.microsoft.com/office/drawing/2014/main" id="{D5F41A4E-EBC4-814E-A9B6-540028E90B31}"/>
              </a:ext>
            </a:extLst>
          </p:cNvPr>
          <p:cNvSpPr>
            <a:spLocks noGrp="1"/>
          </p:cNvSpPr>
          <p:nvPr>
            <p:ph type="sldNum" sz="quarter" idx="4"/>
          </p:nvPr>
        </p:nvSpPr>
        <p:spPr>
          <a:xfrm>
            <a:off x="7101070" y="4823248"/>
            <a:ext cx="1085126" cy="167297"/>
          </a:xfrm>
          <a:prstGeom prst="rect">
            <a:avLst/>
          </a:prstGeom>
        </p:spPr>
        <p:txBody>
          <a:bodyPr vert="horz" lIns="0" tIns="0" rIns="0" bIns="0" rtlCol="0" anchor="b"/>
          <a:lstStyle>
            <a:lvl1pPr algn="r">
              <a:defRPr sz="619">
                <a:solidFill>
                  <a:srgbClr val="9FD7E4"/>
                </a:solidFill>
              </a:defRPr>
            </a:lvl1pPr>
          </a:lstStyle>
          <a:p>
            <a:fld id="{F750406C-F22A-CC42-A137-272B29852968}" type="slidenum">
              <a:rPr lang="nl-NL" smtClean="0"/>
              <a:pPr/>
              <a:t>‹#›</a:t>
            </a:fld>
            <a:endParaRPr lang="nl-NL"/>
          </a:p>
        </p:txBody>
      </p:sp>
      <p:pic>
        <p:nvPicPr>
          <p:cNvPr id="10" name="Afbeelding 9">
            <a:extLst>
              <a:ext uri="{FF2B5EF4-FFF2-40B4-BE49-F238E27FC236}">
                <a16:creationId xmlns:a16="http://schemas.microsoft.com/office/drawing/2014/main" id="{A6660446-7EF2-924C-83A0-0BD9486ED324}"/>
              </a:ext>
            </a:extLst>
          </p:cNvPr>
          <p:cNvPicPr>
            <a:picLocks noChangeAspect="1"/>
          </p:cNvPicPr>
          <p:nvPr userDrawn="1"/>
        </p:nvPicPr>
        <p:blipFill>
          <a:blip r:embed="rId2"/>
          <a:stretch>
            <a:fillRect/>
          </a:stretch>
        </p:blipFill>
        <p:spPr>
          <a:xfrm>
            <a:off x="1" y="4496541"/>
            <a:ext cx="2210844" cy="646960"/>
          </a:xfrm>
          <a:prstGeom prst="rect">
            <a:avLst/>
          </a:prstGeom>
        </p:spPr>
      </p:pic>
      <p:pic>
        <p:nvPicPr>
          <p:cNvPr id="11" name="Afbeelding 10">
            <a:extLst>
              <a:ext uri="{FF2B5EF4-FFF2-40B4-BE49-F238E27FC236}">
                <a16:creationId xmlns:a16="http://schemas.microsoft.com/office/drawing/2014/main" id="{DD30C16F-B0DB-6046-81F1-E1AD435579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4101" y="-1"/>
            <a:ext cx="3009900" cy="775048"/>
          </a:xfrm>
          <a:prstGeom prst="rect">
            <a:avLst/>
          </a:prstGeom>
        </p:spPr>
      </p:pic>
      <p:pic>
        <p:nvPicPr>
          <p:cNvPr id="12" name="Afbeelding 11">
            <a:extLst>
              <a:ext uri="{FF2B5EF4-FFF2-40B4-BE49-F238E27FC236}">
                <a16:creationId xmlns:a16="http://schemas.microsoft.com/office/drawing/2014/main" id="{87BA1E39-13EF-0A4D-BD96-2AB0737062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845" t="55460"/>
          <a:stretch/>
        </p:blipFill>
        <p:spPr>
          <a:xfrm>
            <a:off x="103910" y="132340"/>
            <a:ext cx="1655618" cy="285887"/>
          </a:xfrm>
          <a:prstGeom prst="rect">
            <a:avLst/>
          </a:prstGeom>
        </p:spPr>
      </p:pic>
    </p:spTree>
    <p:extLst>
      <p:ext uri="{BB962C8B-B14F-4D97-AF65-F5344CB8AC3E}">
        <p14:creationId xmlns:p14="http://schemas.microsoft.com/office/powerpoint/2010/main" val="24188558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1519"/>
        <p:cNvGrpSpPr/>
        <p:nvPr/>
      </p:nvGrpSpPr>
      <p:grpSpPr>
        <a:xfrm>
          <a:off x="0" y="0"/>
          <a:ext cx="0" cy="0"/>
          <a:chOff x="0" y="0"/>
          <a:chExt cx="0" cy="0"/>
        </a:xfrm>
      </p:grpSpPr>
      <p:sp>
        <p:nvSpPr>
          <p:cNvPr id="1520" name="Google Shape;1520;p20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21" name="Google Shape;1521;p201"/>
          <p:cNvSpPr txBox="1">
            <a:spLocks noGrp="1"/>
          </p:cNvSpPr>
          <p:nvPr>
            <p:ph type="subTitle" idx="1"/>
          </p:nvPr>
        </p:nvSpPr>
        <p:spPr>
          <a:xfrm>
            <a:off x="89275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22" name="Google Shape;1522;p201"/>
          <p:cNvSpPr txBox="1">
            <a:spLocks noGrp="1"/>
          </p:cNvSpPr>
          <p:nvPr>
            <p:ph type="subTitle" idx="2"/>
          </p:nvPr>
        </p:nvSpPr>
        <p:spPr>
          <a:xfrm>
            <a:off x="892750" y="3583031"/>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23" name="Google Shape;1523;p201"/>
          <p:cNvSpPr txBox="1">
            <a:spLocks noGrp="1"/>
          </p:cNvSpPr>
          <p:nvPr>
            <p:ph type="subTitle" idx="3"/>
          </p:nvPr>
        </p:nvSpPr>
        <p:spPr>
          <a:xfrm>
            <a:off x="276022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24" name="Google Shape;1524;p201"/>
          <p:cNvSpPr txBox="1">
            <a:spLocks noGrp="1"/>
          </p:cNvSpPr>
          <p:nvPr>
            <p:ph type="subTitle" idx="4"/>
          </p:nvPr>
        </p:nvSpPr>
        <p:spPr>
          <a:xfrm>
            <a:off x="276022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25" name="Google Shape;1525;p201"/>
          <p:cNvSpPr txBox="1">
            <a:spLocks noGrp="1"/>
          </p:cNvSpPr>
          <p:nvPr>
            <p:ph type="subTitle" idx="5"/>
          </p:nvPr>
        </p:nvSpPr>
        <p:spPr>
          <a:xfrm>
            <a:off x="462770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26" name="Google Shape;1526;p201"/>
          <p:cNvSpPr txBox="1">
            <a:spLocks noGrp="1"/>
          </p:cNvSpPr>
          <p:nvPr>
            <p:ph type="subTitle" idx="6"/>
          </p:nvPr>
        </p:nvSpPr>
        <p:spPr>
          <a:xfrm>
            <a:off x="4627700"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27" name="Google Shape;1527;p201"/>
          <p:cNvSpPr txBox="1">
            <a:spLocks noGrp="1"/>
          </p:cNvSpPr>
          <p:nvPr>
            <p:ph type="subTitle" idx="7"/>
          </p:nvPr>
        </p:nvSpPr>
        <p:spPr>
          <a:xfrm>
            <a:off x="649517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528" name="Google Shape;1528;p201"/>
          <p:cNvSpPr txBox="1">
            <a:spLocks noGrp="1"/>
          </p:cNvSpPr>
          <p:nvPr>
            <p:ph type="subTitle" idx="8"/>
          </p:nvPr>
        </p:nvSpPr>
        <p:spPr>
          <a:xfrm>
            <a:off x="649517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0383550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529"/>
        <p:cNvGrpSpPr/>
        <p:nvPr/>
      </p:nvGrpSpPr>
      <p:grpSpPr>
        <a:xfrm>
          <a:off x="0" y="0"/>
          <a:ext cx="0" cy="0"/>
          <a:chOff x="0" y="0"/>
          <a:chExt cx="0" cy="0"/>
        </a:xfrm>
      </p:grpSpPr>
      <p:sp>
        <p:nvSpPr>
          <p:cNvPr id="1530" name="Google Shape;1530;p202"/>
          <p:cNvSpPr/>
          <p:nvPr/>
        </p:nvSpPr>
        <p:spPr>
          <a:xfrm>
            <a:off x="1192350" y="625625"/>
            <a:ext cx="6595754" cy="3833136"/>
          </a:xfrm>
          <a:custGeom>
            <a:avLst/>
            <a:gdLst/>
            <a:ahLst/>
            <a:cxnLst/>
            <a:rect l="l" t="t" r="r" b="b"/>
            <a:pathLst>
              <a:path w="305359" h="177460" extrusionOk="0">
                <a:moveTo>
                  <a:pt x="262195" y="0"/>
                </a:moveTo>
                <a:cubicBezTo>
                  <a:pt x="258473" y="0"/>
                  <a:pt x="254363" y="1311"/>
                  <a:pt x="249880" y="4529"/>
                </a:cubicBezTo>
                <a:cubicBezTo>
                  <a:pt x="244029" y="8719"/>
                  <a:pt x="237832" y="12908"/>
                  <a:pt x="231758" y="16875"/>
                </a:cubicBezTo>
                <a:cubicBezTo>
                  <a:pt x="229627" y="18263"/>
                  <a:pt x="227296" y="19329"/>
                  <a:pt x="224867" y="20023"/>
                </a:cubicBezTo>
                <a:lnTo>
                  <a:pt x="209844" y="24287"/>
                </a:lnTo>
                <a:cubicBezTo>
                  <a:pt x="206944" y="25108"/>
                  <a:pt x="203988" y="25508"/>
                  <a:pt x="201050" y="25508"/>
                </a:cubicBezTo>
                <a:cubicBezTo>
                  <a:pt x="193795" y="25508"/>
                  <a:pt x="186653" y="23071"/>
                  <a:pt x="180741" y="18536"/>
                </a:cubicBezTo>
                <a:cubicBezTo>
                  <a:pt x="168844" y="9391"/>
                  <a:pt x="152459" y="6436"/>
                  <a:pt x="136250" y="6436"/>
                </a:cubicBezTo>
                <a:cubicBezTo>
                  <a:pt x="106628" y="6436"/>
                  <a:pt x="77592" y="16305"/>
                  <a:pt x="77592" y="16305"/>
                </a:cubicBezTo>
                <a:cubicBezTo>
                  <a:pt x="77592" y="16305"/>
                  <a:pt x="54661" y="12264"/>
                  <a:pt x="48786" y="10727"/>
                </a:cubicBezTo>
                <a:cubicBezTo>
                  <a:pt x="47704" y="10441"/>
                  <a:pt x="46204" y="10268"/>
                  <a:pt x="44426" y="10268"/>
                </a:cubicBezTo>
                <a:cubicBezTo>
                  <a:pt x="35570" y="10268"/>
                  <a:pt x="19808" y="14559"/>
                  <a:pt x="14378" y="30559"/>
                </a:cubicBezTo>
                <a:cubicBezTo>
                  <a:pt x="9048" y="46325"/>
                  <a:pt x="23352" y="62314"/>
                  <a:pt x="28632" y="67520"/>
                </a:cubicBezTo>
                <a:cubicBezTo>
                  <a:pt x="32202" y="71015"/>
                  <a:pt x="34929" y="75279"/>
                  <a:pt x="36590" y="79964"/>
                </a:cubicBezTo>
                <a:cubicBezTo>
                  <a:pt x="39788" y="89062"/>
                  <a:pt x="39961" y="102622"/>
                  <a:pt x="22435" y="115463"/>
                </a:cubicBezTo>
                <a:cubicBezTo>
                  <a:pt x="0" y="131873"/>
                  <a:pt x="12445" y="154159"/>
                  <a:pt x="20179" y="164422"/>
                </a:cubicBezTo>
                <a:cubicBezTo>
                  <a:pt x="23327" y="168587"/>
                  <a:pt x="27665" y="171710"/>
                  <a:pt x="32599" y="173421"/>
                </a:cubicBezTo>
                <a:cubicBezTo>
                  <a:pt x="37677" y="175147"/>
                  <a:pt x="45157" y="176879"/>
                  <a:pt x="54741" y="176879"/>
                </a:cubicBezTo>
                <a:cubicBezTo>
                  <a:pt x="64291" y="176879"/>
                  <a:pt x="75930" y="175159"/>
                  <a:pt x="89367" y="170000"/>
                </a:cubicBezTo>
                <a:cubicBezTo>
                  <a:pt x="100815" y="165592"/>
                  <a:pt x="118494" y="164014"/>
                  <a:pt x="137937" y="164014"/>
                </a:cubicBezTo>
                <a:cubicBezTo>
                  <a:pt x="173056" y="164014"/>
                  <a:pt x="213934" y="169162"/>
                  <a:pt x="234262" y="172082"/>
                </a:cubicBezTo>
                <a:cubicBezTo>
                  <a:pt x="240360" y="172975"/>
                  <a:pt x="246384" y="174388"/>
                  <a:pt x="252235" y="176296"/>
                </a:cubicBezTo>
                <a:cubicBezTo>
                  <a:pt x="254243" y="176934"/>
                  <a:pt x="256700" y="177459"/>
                  <a:pt x="259356" y="177459"/>
                </a:cubicBezTo>
                <a:cubicBezTo>
                  <a:pt x="267850" y="177459"/>
                  <a:pt x="278382" y="172090"/>
                  <a:pt x="282800" y="147863"/>
                </a:cubicBezTo>
                <a:cubicBezTo>
                  <a:pt x="283222" y="145607"/>
                  <a:pt x="283346" y="143301"/>
                  <a:pt x="283172" y="140996"/>
                </a:cubicBezTo>
                <a:cubicBezTo>
                  <a:pt x="282577" y="133336"/>
                  <a:pt x="280148" y="114917"/>
                  <a:pt x="270232" y="102076"/>
                </a:cubicBezTo>
                <a:cubicBezTo>
                  <a:pt x="268001" y="99250"/>
                  <a:pt x="267034" y="95656"/>
                  <a:pt x="267579" y="92111"/>
                </a:cubicBezTo>
                <a:cubicBezTo>
                  <a:pt x="268398" y="87128"/>
                  <a:pt x="271992" y="80485"/>
                  <a:pt x="283346" y="74238"/>
                </a:cubicBezTo>
                <a:cubicBezTo>
                  <a:pt x="305359" y="62165"/>
                  <a:pt x="287386" y="25278"/>
                  <a:pt x="287386" y="25278"/>
                </a:cubicBezTo>
                <a:cubicBezTo>
                  <a:pt x="287386" y="25278"/>
                  <a:pt x="278538" y="0"/>
                  <a:pt x="262195"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2"/>
          <p:cNvSpPr txBox="1">
            <a:spLocks noGrp="1"/>
          </p:cNvSpPr>
          <p:nvPr>
            <p:ph type="title"/>
          </p:nvPr>
        </p:nvSpPr>
        <p:spPr>
          <a:xfrm>
            <a:off x="3192200" y="1520775"/>
            <a:ext cx="2649300" cy="81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32" name="Google Shape;1532;p202"/>
          <p:cNvSpPr txBox="1">
            <a:spLocks noGrp="1"/>
          </p:cNvSpPr>
          <p:nvPr>
            <p:ph type="subTitle" idx="1"/>
          </p:nvPr>
        </p:nvSpPr>
        <p:spPr>
          <a:xfrm>
            <a:off x="3192200" y="2324925"/>
            <a:ext cx="2649300" cy="202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2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1273837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1533"/>
        <p:cNvGrpSpPr/>
        <p:nvPr/>
      </p:nvGrpSpPr>
      <p:grpSpPr>
        <a:xfrm>
          <a:off x="0" y="0"/>
          <a:ext cx="0" cy="0"/>
          <a:chOff x="0" y="0"/>
          <a:chExt cx="0" cy="0"/>
        </a:xfrm>
      </p:grpSpPr>
      <p:sp>
        <p:nvSpPr>
          <p:cNvPr id="1534" name="Google Shape;1534;p203"/>
          <p:cNvSpPr/>
          <p:nvPr/>
        </p:nvSpPr>
        <p:spPr>
          <a:xfrm>
            <a:off x="412" y="2825979"/>
            <a:ext cx="9143682" cy="2327673"/>
          </a:xfrm>
          <a:custGeom>
            <a:avLst/>
            <a:gdLst/>
            <a:ahLst/>
            <a:cxnLst/>
            <a:rect l="l" t="t" r="r" b="b"/>
            <a:pathLst>
              <a:path w="285517" h="72683" extrusionOk="0">
                <a:moveTo>
                  <a:pt x="0" y="1"/>
                </a:moveTo>
                <a:lnTo>
                  <a:pt x="285516" y="1"/>
                </a:lnTo>
                <a:lnTo>
                  <a:pt x="285516" y="72683"/>
                </a:lnTo>
                <a:lnTo>
                  <a:pt x="0" y="72683"/>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36" name="Google Shape;1536;p203"/>
          <p:cNvSpPr txBox="1">
            <a:spLocks noGrp="1"/>
          </p:cNvSpPr>
          <p:nvPr>
            <p:ph type="subTitle" idx="1"/>
          </p:nvPr>
        </p:nvSpPr>
        <p:spPr>
          <a:xfrm>
            <a:off x="3688950"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37" name="Google Shape;1537;p203"/>
          <p:cNvSpPr txBox="1">
            <a:spLocks noGrp="1"/>
          </p:cNvSpPr>
          <p:nvPr>
            <p:ph type="subTitle" idx="2"/>
          </p:nvPr>
        </p:nvSpPr>
        <p:spPr>
          <a:xfrm>
            <a:off x="36889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38" name="Google Shape;1538;p203"/>
          <p:cNvSpPr txBox="1">
            <a:spLocks noGrp="1"/>
          </p:cNvSpPr>
          <p:nvPr>
            <p:ph type="subTitle" idx="3"/>
          </p:nvPr>
        </p:nvSpPr>
        <p:spPr>
          <a:xfrm>
            <a:off x="6316048"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39" name="Google Shape;1539;p203"/>
          <p:cNvSpPr txBox="1">
            <a:spLocks noGrp="1"/>
          </p:cNvSpPr>
          <p:nvPr>
            <p:ph type="subTitle" idx="4"/>
          </p:nvPr>
        </p:nvSpPr>
        <p:spPr>
          <a:xfrm>
            <a:off x="6316038"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40" name="Google Shape;1540;p203"/>
          <p:cNvSpPr txBox="1">
            <a:spLocks noGrp="1"/>
          </p:cNvSpPr>
          <p:nvPr>
            <p:ph type="subTitle" idx="5"/>
          </p:nvPr>
        </p:nvSpPr>
        <p:spPr>
          <a:xfrm>
            <a:off x="1061850" y="2958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41" name="Google Shape;1541;p203"/>
          <p:cNvSpPr txBox="1">
            <a:spLocks noGrp="1"/>
          </p:cNvSpPr>
          <p:nvPr>
            <p:ph type="subTitle" idx="6"/>
          </p:nvPr>
        </p:nvSpPr>
        <p:spPr>
          <a:xfrm>
            <a:off x="10618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4861529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42"/>
        <p:cNvGrpSpPr/>
        <p:nvPr/>
      </p:nvGrpSpPr>
      <p:grpSpPr>
        <a:xfrm>
          <a:off x="0" y="0"/>
          <a:ext cx="0" cy="0"/>
          <a:chOff x="0" y="0"/>
          <a:chExt cx="0" cy="0"/>
        </a:xfrm>
      </p:grpSpPr>
      <p:sp>
        <p:nvSpPr>
          <p:cNvPr id="1543" name="Google Shape;1543;p204"/>
          <p:cNvSpPr txBox="1">
            <a:spLocks noGrp="1"/>
          </p:cNvSpPr>
          <p:nvPr>
            <p:ph type="title"/>
          </p:nvPr>
        </p:nvSpPr>
        <p:spPr>
          <a:xfrm>
            <a:off x="5446800" y="540000"/>
            <a:ext cx="2534400" cy="12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1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44" name="Google Shape;1544;p204"/>
          <p:cNvSpPr txBox="1"/>
          <p:nvPr/>
        </p:nvSpPr>
        <p:spPr>
          <a:xfrm>
            <a:off x="5443200" y="3808800"/>
            <a:ext cx="2538000" cy="47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800">
                <a:solidFill>
                  <a:schemeClr val="dk1"/>
                </a:solidFill>
                <a:latin typeface="Hind"/>
                <a:ea typeface="Hind"/>
                <a:cs typeface="Hind"/>
                <a:sym typeface="Hind"/>
              </a:rPr>
              <a:t>CREDITS: This presentation template was created by </a:t>
            </a:r>
            <a:r>
              <a:rPr lang="en-GB" sz="800">
                <a:solidFill>
                  <a:schemeClr val="dk1"/>
                </a:solidFill>
                <a:uFill>
                  <a:noFill/>
                </a:uFill>
                <a:latin typeface="Hind"/>
                <a:ea typeface="Hind"/>
                <a:cs typeface="Hind"/>
                <a:sym typeface="Hi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GB" sz="800">
                <a:solidFill>
                  <a:schemeClr val="dk1"/>
                </a:solidFill>
                <a:latin typeface="Hind"/>
                <a:ea typeface="Hind"/>
                <a:cs typeface="Hind"/>
                <a:sym typeface="Hind"/>
              </a:rPr>
              <a:t>, including icons by </a:t>
            </a:r>
            <a:r>
              <a:rPr lang="en-GB" sz="800">
                <a:solidFill>
                  <a:schemeClr val="dk1"/>
                </a:solidFill>
                <a:uFill>
                  <a:noFill/>
                </a:uFill>
                <a:latin typeface="Hind"/>
                <a:ea typeface="Hind"/>
                <a:cs typeface="Hind"/>
                <a:sym typeface="Hi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GB" sz="800">
                <a:solidFill>
                  <a:schemeClr val="dk1"/>
                </a:solidFill>
                <a:latin typeface="Hind"/>
                <a:ea typeface="Hind"/>
                <a:cs typeface="Hind"/>
                <a:sym typeface="Hind"/>
              </a:rPr>
              <a:t>, and infographics &amp; images by </a:t>
            </a:r>
            <a:r>
              <a:rPr lang="en-GB" sz="800">
                <a:solidFill>
                  <a:schemeClr val="dk1"/>
                </a:solidFill>
                <a:uFill>
                  <a:noFill/>
                </a:uFill>
                <a:latin typeface="Hind"/>
                <a:ea typeface="Hind"/>
                <a:cs typeface="Hind"/>
                <a:sym typeface="Hi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GB" sz="800">
                <a:solidFill>
                  <a:schemeClr val="dk1"/>
                </a:solidFill>
                <a:latin typeface="Hind"/>
                <a:ea typeface="Hind"/>
                <a:cs typeface="Hind"/>
                <a:sym typeface="Hind"/>
              </a:rPr>
              <a:t>.</a:t>
            </a:r>
            <a:endParaRPr sz="800">
              <a:solidFill>
                <a:schemeClr val="dk1"/>
              </a:solidFill>
              <a:latin typeface="Hind"/>
              <a:ea typeface="Hind"/>
              <a:cs typeface="Hind"/>
              <a:sym typeface="Hind"/>
            </a:endParaRPr>
          </a:p>
        </p:txBody>
      </p:sp>
      <p:sp>
        <p:nvSpPr>
          <p:cNvPr id="1545" name="Google Shape;1545;p204"/>
          <p:cNvSpPr txBox="1">
            <a:spLocks noGrp="1"/>
          </p:cNvSpPr>
          <p:nvPr>
            <p:ph type="subTitle" idx="1"/>
          </p:nvPr>
        </p:nvSpPr>
        <p:spPr>
          <a:xfrm>
            <a:off x="5446800" y="1767600"/>
            <a:ext cx="25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46" name="Google Shape;1546;p204"/>
          <p:cNvSpPr/>
          <p:nvPr/>
        </p:nvSpPr>
        <p:spPr>
          <a:xfrm rot="-5400000" flipH="1">
            <a:off x="1002303" y="1182572"/>
            <a:ext cx="2669183" cy="5447538"/>
          </a:xfrm>
          <a:custGeom>
            <a:avLst/>
            <a:gdLst/>
            <a:ahLst/>
            <a:cxnLst/>
            <a:rect l="l" t="t" r="r" b="b"/>
            <a:pathLst>
              <a:path w="103718" h="170796" extrusionOk="0">
                <a:moveTo>
                  <a:pt x="42136" y="0"/>
                </a:moveTo>
                <a:cubicBezTo>
                  <a:pt x="23819" y="0"/>
                  <a:pt x="12197" y="18853"/>
                  <a:pt x="12197" y="18853"/>
                </a:cubicBezTo>
                <a:cubicBezTo>
                  <a:pt x="4205" y="35426"/>
                  <a:pt x="16082" y="50720"/>
                  <a:pt x="25376" y="59376"/>
                </a:cubicBezTo>
                <a:cubicBezTo>
                  <a:pt x="38089" y="71252"/>
                  <a:pt x="38114" y="91563"/>
                  <a:pt x="25032" y="103021"/>
                </a:cubicBezTo>
                <a:cubicBezTo>
                  <a:pt x="23729" y="104152"/>
                  <a:pt x="22352" y="105185"/>
                  <a:pt x="20901" y="106119"/>
                </a:cubicBezTo>
                <a:cubicBezTo>
                  <a:pt x="0" y="119324"/>
                  <a:pt x="3787" y="145437"/>
                  <a:pt x="19868" y="162084"/>
                </a:cubicBezTo>
                <a:cubicBezTo>
                  <a:pt x="26221" y="168644"/>
                  <a:pt x="37060" y="170795"/>
                  <a:pt x="48541" y="170795"/>
                </a:cubicBezTo>
                <a:cubicBezTo>
                  <a:pt x="62923" y="170795"/>
                  <a:pt x="78311" y="167420"/>
                  <a:pt x="87144" y="165109"/>
                </a:cubicBezTo>
                <a:cubicBezTo>
                  <a:pt x="92554" y="163682"/>
                  <a:pt x="98136" y="162945"/>
                  <a:pt x="103717" y="162871"/>
                </a:cubicBezTo>
                <a:lnTo>
                  <a:pt x="100349" y="5452"/>
                </a:lnTo>
                <a:cubicBezTo>
                  <a:pt x="94789" y="6066"/>
                  <a:pt x="89568" y="6312"/>
                  <a:pt x="84776" y="6312"/>
                </a:cubicBezTo>
                <a:cubicBezTo>
                  <a:pt x="72892" y="6312"/>
                  <a:pt x="63653" y="4803"/>
                  <a:pt x="58449" y="3681"/>
                </a:cubicBezTo>
                <a:cubicBezTo>
                  <a:pt x="56211" y="3189"/>
                  <a:pt x="53974" y="2550"/>
                  <a:pt x="51810" y="1739"/>
                </a:cubicBezTo>
                <a:cubicBezTo>
                  <a:pt x="48415" y="522"/>
                  <a:pt x="45183" y="0"/>
                  <a:pt x="42136" y="0"/>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8569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1547"/>
        <p:cNvGrpSpPr/>
        <p:nvPr/>
      </p:nvGrpSpPr>
      <p:grpSpPr>
        <a:xfrm>
          <a:off x="0" y="0"/>
          <a:ext cx="0" cy="0"/>
          <a:chOff x="0" y="0"/>
          <a:chExt cx="0" cy="0"/>
        </a:xfrm>
      </p:grpSpPr>
      <p:sp>
        <p:nvSpPr>
          <p:cNvPr id="1548" name="Google Shape;1548;p20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49" name="Google Shape;1549;p205"/>
          <p:cNvSpPr/>
          <p:nvPr/>
        </p:nvSpPr>
        <p:spPr>
          <a:xfrm>
            <a:off x="4572001" y="1071024"/>
            <a:ext cx="4594174" cy="4079573"/>
          </a:xfrm>
          <a:custGeom>
            <a:avLst/>
            <a:gdLst/>
            <a:ahLst/>
            <a:cxnLst/>
            <a:rect l="l" t="t" r="r" b="b"/>
            <a:pathLst>
              <a:path w="156198" h="138702" extrusionOk="0">
                <a:moveTo>
                  <a:pt x="0" y="138701"/>
                </a:moveTo>
                <a:cubicBezTo>
                  <a:pt x="0" y="138701"/>
                  <a:pt x="2116" y="120906"/>
                  <a:pt x="13564" y="117157"/>
                </a:cubicBezTo>
                <a:cubicBezTo>
                  <a:pt x="16913" y="116057"/>
                  <a:pt x="20929" y="114074"/>
                  <a:pt x="24911" y="111808"/>
                </a:cubicBezTo>
                <a:cubicBezTo>
                  <a:pt x="35042" y="106076"/>
                  <a:pt x="41257" y="95328"/>
                  <a:pt x="41341" y="83714"/>
                </a:cubicBezTo>
                <a:cubicBezTo>
                  <a:pt x="41407" y="76549"/>
                  <a:pt x="44240" y="70118"/>
                  <a:pt x="55221" y="72584"/>
                </a:cubicBezTo>
                <a:cubicBezTo>
                  <a:pt x="77516" y="77582"/>
                  <a:pt x="91229" y="53771"/>
                  <a:pt x="91229" y="53771"/>
                </a:cubicBezTo>
                <a:cubicBezTo>
                  <a:pt x="91229" y="53771"/>
                  <a:pt x="84797" y="17380"/>
                  <a:pt x="108958" y="12181"/>
                </a:cubicBezTo>
                <a:cubicBezTo>
                  <a:pt x="133119" y="6966"/>
                  <a:pt x="156197" y="1"/>
                  <a:pt x="156197" y="1"/>
                </a:cubicBezTo>
                <a:lnTo>
                  <a:pt x="155831" y="138601"/>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5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lichtblauw">
    <p:bg>
      <p:bgRef idx="1001">
        <a:schemeClr val="bg1"/>
      </p:bgRef>
    </p:bg>
    <p:spTree>
      <p:nvGrpSpPr>
        <p:cNvPr id="1" name=""/>
        <p:cNvGrpSpPr/>
        <p:nvPr/>
      </p:nvGrpSpPr>
      <p:grpSpPr>
        <a:xfrm>
          <a:off x="0" y="0"/>
          <a:ext cx="0" cy="0"/>
          <a:chOff x="0" y="0"/>
          <a:chExt cx="0" cy="0"/>
        </a:xfrm>
      </p:grpSpPr>
      <p:pic>
        <p:nvPicPr>
          <p:cNvPr id="10" name="Afbeelding 9" descr="Foto vlaggen Randwijck breedbeeld UM-MUMC.jpg"/>
          <p:cNvPicPr>
            <a:picLocks noChangeAspect="1"/>
          </p:cNvPicPr>
          <p:nvPr userDrawn="1"/>
        </p:nvPicPr>
        <p:blipFill rotWithShape="1">
          <a:blip r:embed="rId2">
            <a:extLst>
              <a:ext uri="{28A0092B-C50C-407E-A947-70E740481C1C}">
                <a14:useLocalDpi xmlns:a14="http://schemas.microsoft.com/office/drawing/2010/main" val="0"/>
              </a:ext>
            </a:extLst>
          </a:blip>
          <a:srcRect t="154" b="-154"/>
          <a:stretch/>
        </p:blipFill>
        <p:spPr>
          <a:xfrm>
            <a:off x="0" y="-7888"/>
            <a:ext cx="9144000" cy="4462272"/>
          </a:xfrm>
          <a:prstGeom prst="rect">
            <a:avLst/>
          </a:prstGeom>
        </p:spPr>
      </p:pic>
      <p:sp>
        <p:nvSpPr>
          <p:cNvPr id="2" name="Titel 1"/>
          <p:cNvSpPr>
            <a:spLocks noGrp="1"/>
          </p:cNvSpPr>
          <p:nvPr>
            <p:ph type="ctrTitle"/>
          </p:nvPr>
        </p:nvSpPr>
        <p:spPr>
          <a:xfrm>
            <a:off x="675990" y="175696"/>
            <a:ext cx="7901192" cy="1072027"/>
          </a:xfrm>
        </p:spPr>
        <p:txBody>
          <a:bodyPr>
            <a:noAutofit/>
          </a:bodyPr>
          <a:lstStyle>
            <a:lvl1pPr>
              <a:defRPr sz="5000" baseline="0">
                <a:solidFill>
                  <a:srgbClr val="FFFFFF"/>
                </a:solidFill>
              </a:defRPr>
            </a:lvl1pPr>
          </a:lstStyle>
          <a:p>
            <a:r>
              <a:rPr lang="nl-NL" dirty="0"/>
              <a:t>Titelstijl van </a:t>
            </a:r>
            <a:r>
              <a:rPr lang="nl-NL" dirty="0" smtClean="0"/>
              <a:t>model bewerken</a:t>
            </a:r>
            <a:endParaRPr lang="nl-NL" dirty="0"/>
          </a:p>
        </p:txBody>
      </p:sp>
      <p:sp>
        <p:nvSpPr>
          <p:cNvPr id="3" name="Subtitel 2"/>
          <p:cNvSpPr>
            <a:spLocks noGrp="1"/>
          </p:cNvSpPr>
          <p:nvPr>
            <p:ph type="subTitle" idx="1"/>
          </p:nvPr>
        </p:nvSpPr>
        <p:spPr>
          <a:xfrm>
            <a:off x="675991" y="1247723"/>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Rechthoek 5"/>
          <p:cNvSpPr/>
          <p:nvPr userDrawn="1"/>
        </p:nvSpPr>
        <p:spPr>
          <a:xfrm>
            <a:off x="0" y="-7888"/>
            <a:ext cx="9144000" cy="445541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6387923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dia lichtblauw">
    <p:bg>
      <p:bgRef idx="1001">
        <a:schemeClr val="bg1"/>
      </p:bgRef>
    </p:bg>
    <p:spTree>
      <p:nvGrpSpPr>
        <p:cNvPr id="1" name=""/>
        <p:cNvGrpSpPr/>
        <p:nvPr/>
      </p:nvGrpSpPr>
      <p:grpSpPr>
        <a:xfrm>
          <a:off x="0" y="0"/>
          <a:ext cx="0" cy="0"/>
          <a:chOff x="0" y="0"/>
          <a:chExt cx="0" cy="0"/>
        </a:xfrm>
      </p:grpSpPr>
      <p:sp>
        <p:nvSpPr>
          <p:cNvPr id="6" name="Rechthoek 5"/>
          <p:cNvSpPr/>
          <p:nvPr userDrawn="1"/>
        </p:nvSpPr>
        <p:spPr>
          <a:xfrm>
            <a:off x="0" y="1"/>
            <a:ext cx="9144000" cy="44475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675991" y="175696"/>
            <a:ext cx="6598342" cy="1653944"/>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320489123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donkerblauw">
    <p:bg>
      <p:bgRef idx="1001">
        <a:schemeClr val="bg1"/>
      </p:bgRef>
    </p:bg>
    <p:spTree>
      <p:nvGrpSpPr>
        <p:cNvPr id="1" name=""/>
        <p:cNvGrpSpPr/>
        <p:nvPr/>
      </p:nvGrpSpPr>
      <p:grpSpPr>
        <a:xfrm>
          <a:off x="0" y="0"/>
          <a:ext cx="0" cy="0"/>
          <a:chOff x="0" y="0"/>
          <a:chExt cx="0" cy="0"/>
        </a:xfrm>
      </p:grpSpPr>
      <p:sp>
        <p:nvSpPr>
          <p:cNvPr id="5" name="Rechthoek 4"/>
          <p:cNvSpPr/>
          <p:nvPr userDrawn="1"/>
        </p:nvSpPr>
        <p:spPr>
          <a:xfrm>
            <a:off x="0" y="1"/>
            <a:ext cx="9144000" cy="444752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675991" y="175696"/>
            <a:ext cx="6598342" cy="1653944"/>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40696983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dia oranje">
    <p:bg>
      <p:bgRef idx="1001">
        <a:schemeClr val="bg1"/>
      </p:bgRef>
    </p:bg>
    <p:spTree>
      <p:nvGrpSpPr>
        <p:cNvPr id="1" name=""/>
        <p:cNvGrpSpPr/>
        <p:nvPr/>
      </p:nvGrpSpPr>
      <p:grpSpPr>
        <a:xfrm>
          <a:off x="0" y="0"/>
          <a:ext cx="0" cy="0"/>
          <a:chOff x="0" y="0"/>
          <a:chExt cx="0" cy="0"/>
        </a:xfrm>
      </p:grpSpPr>
      <p:sp>
        <p:nvSpPr>
          <p:cNvPr id="5" name="Rechthoek 4"/>
          <p:cNvSpPr/>
          <p:nvPr userDrawn="1"/>
        </p:nvSpPr>
        <p:spPr>
          <a:xfrm>
            <a:off x="0" y="1"/>
            <a:ext cx="9144000" cy="444752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accent1"/>
              </a:solidFill>
            </a:endParaRPr>
          </a:p>
        </p:txBody>
      </p:sp>
      <p:sp>
        <p:nvSpPr>
          <p:cNvPr id="2" name="Titel 1"/>
          <p:cNvSpPr>
            <a:spLocks noGrp="1"/>
          </p:cNvSpPr>
          <p:nvPr>
            <p:ph type="ctrTitle"/>
          </p:nvPr>
        </p:nvSpPr>
        <p:spPr>
          <a:xfrm>
            <a:off x="675991" y="175696"/>
            <a:ext cx="6598342" cy="1653944"/>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11844385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a:xfrm>
            <a:off x="5500487" y="4738971"/>
            <a:ext cx="2694717" cy="273844"/>
          </a:xfrm>
        </p:spPr>
        <p:txBody>
          <a:bodyPr/>
          <a:lstStyle/>
          <a:p>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9" name="Afbeelding 8" descr="LOGO UM_MUMC+P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999" y="4490328"/>
            <a:ext cx="4285976" cy="604601"/>
          </a:xfrm>
          <a:prstGeom prst="rect">
            <a:avLst/>
          </a:prstGeom>
        </p:spPr>
      </p:pic>
    </p:spTree>
    <p:extLst>
      <p:ext uri="{BB962C8B-B14F-4D97-AF65-F5344CB8AC3E}">
        <p14:creationId xmlns:p14="http://schemas.microsoft.com/office/powerpoint/2010/main" val="2499561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ekstdia donkerblauw">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a:off x="0" y="1"/>
            <a:ext cx="9144000" cy="444752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22224559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donkerblauw">
    <p:bg>
      <p:bgRef idx="1001">
        <a:schemeClr val="bg1"/>
      </p:bgRef>
    </p:bg>
    <p:spTree>
      <p:nvGrpSpPr>
        <p:cNvPr id="1" name=""/>
        <p:cNvGrpSpPr/>
        <p:nvPr/>
      </p:nvGrpSpPr>
      <p:grpSpPr>
        <a:xfrm>
          <a:off x="0" y="0"/>
          <a:ext cx="0" cy="0"/>
          <a:chOff x="0" y="0"/>
          <a:chExt cx="0" cy="0"/>
        </a:xfrm>
      </p:grpSpPr>
      <p:sp>
        <p:nvSpPr>
          <p:cNvPr id="5" name="Rechthoek 4"/>
          <p:cNvSpPr/>
          <p:nvPr userDrawn="1"/>
        </p:nvSpPr>
        <p:spPr>
          <a:xfrm>
            <a:off x="0" y="1"/>
            <a:ext cx="9144000" cy="444752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675991" y="175696"/>
            <a:ext cx="6598342" cy="1653944"/>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117169143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kstdia lichtblauw">
    <p:bg>
      <p:bgRef idx="1001">
        <a:schemeClr val="bg1"/>
      </p:bgRef>
    </p:bg>
    <p:spTree>
      <p:nvGrpSpPr>
        <p:cNvPr id="1" name=""/>
        <p:cNvGrpSpPr/>
        <p:nvPr/>
      </p:nvGrpSpPr>
      <p:grpSpPr>
        <a:xfrm>
          <a:off x="0" y="0"/>
          <a:ext cx="0" cy="0"/>
          <a:chOff x="0" y="0"/>
          <a:chExt cx="0" cy="0"/>
        </a:xfrm>
      </p:grpSpPr>
      <p:sp>
        <p:nvSpPr>
          <p:cNvPr id="9" name="Rechthoek 8"/>
          <p:cNvSpPr/>
          <p:nvPr userDrawn="1"/>
        </p:nvSpPr>
        <p:spPr>
          <a:xfrm>
            <a:off x="0" y="1"/>
            <a:ext cx="9144000" cy="44475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lvl1pPr>
              <a:defRPr>
                <a:solidFill>
                  <a:srgbClr val="FFFFFF"/>
                </a:solidFill>
              </a:defRPr>
            </a:lvl1pPr>
          </a:lstStyle>
          <a:p>
            <a:r>
              <a:rPr lang="nl-NL" dirty="0"/>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11"/>
          </p:nvPr>
        </p:nvSpPr>
        <p:spPr>
          <a:xfrm>
            <a:off x="5500487" y="4738971"/>
            <a:ext cx="2694717" cy="273844"/>
          </a:xfrm>
        </p:spPr>
        <p:txBody>
          <a:bodyPr/>
          <a:lstStyle/>
          <a:p>
            <a:endParaRPr lang="nl-NL"/>
          </a:p>
        </p:txBody>
      </p:sp>
      <p:sp>
        <p:nvSpPr>
          <p:cNvPr id="12"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41314068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Foto dia">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nl-NL" dirty="0"/>
              <a:t>Titelstijl van model bewerken</a:t>
            </a:r>
          </a:p>
        </p:txBody>
      </p:sp>
      <p:sp>
        <p:nvSpPr>
          <p:cNvPr id="3" name="Tijdelijke aanduiding voor inhoud 2"/>
          <p:cNvSpPr>
            <a:spLocks noGrp="1"/>
          </p:cNvSpPr>
          <p:nvPr>
            <p:ph idx="1"/>
          </p:nvPr>
        </p:nvSpPr>
        <p:spPr>
          <a:xfrm>
            <a:off x="360001" y="1485117"/>
            <a:ext cx="3934624" cy="2857572"/>
          </a:xfrm>
        </p:spPr>
        <p:txBody>
          <a:bodyPr/>
          <a:lstStyle>
            <a:lvl3pPr marL="715962" indent="0">
              <a:buNone/>
              <a:defRPr/>
            </a:lvl3pPr>
          </a:lstStyle>
          <a:p>
            <a:pPr lvl="0"/>
            <a:r>
              <a:rPr lang="nl-NL" dirty="0"/>
              <a:t>Klik om de tekststijl van het model te bewerken</a:t>
            </a:r>
          </a:p>
          <a:p>
            <a:pPr lvl="1"/>
            <a:r>
              <a:rPr lang="nl-NL" dirty="0"/>
              <a:t>Tweede niveau</a:t>
            </a:r>
          </a:p>
        </p:txBody>
      </p:sp>
      <p:sp>
        <p:nvSpPr>
          <p:cNvPr id="5" name="Tijdelijke aanduiding voor voettekst 4"/>
          <p:cNvSpPr>
            <a:spLocks noGrp="1"/>
          </p:cNvSpPr>
          <p:nvPr>
            <p:ph type="ftr" sz="quarter" idx="11"/>
          </p:nvPr>
        </p:nvSpPr>
        <p:spPr>
          <a:xfrm>
            <a:off x="4745252" y="4738971"/>
            <a:ext cx="3449951" cy="273844"/>
          </a:xfrm>
        </p:spPr>
        <p:txBody>
          <a:bodyPr/>
          <a:lstStyle/>
          <a:p>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endParaRPr lang="nl-NL"/>
          </a:p>
        </p:txBody>
      </p:sp>
    </p:spTree>
    <p:extLst>
      <p:ext uri="{BB962C8B-B14F-4D97-AF65-F5344CB8AC3E}">
        <p14:creationId xmlns:p14="http://schemas.microsoft.com/office/powerpoint/2010/main" val="2699072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dia">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1"/>
            <a:ext cx="9144000" cy="4447526"/>
          </a:xfrm>
          <a:solidFill>
            <a:schemeClr val="bg2">
              <a:lumMod val="85000"/>
            </a:schemeClr>
          </a:solidFill>
        </p:spPr>
        <p:txBody>
          <a:bodyPr/>
          <a:lstStyle/>
          <a:p>
            <a:endParaRPr lang="nl-NL" dirty="0"/>
          </a:p>
        </p:txBody>
      </p:sp>
      <p:sp>
        <p:nvSpPr>
          <p:cNvPr id="8" name="Tijdelijke aanduiding voor voettekst 4"/>
          <p:cNvSpPr>
            <a:spLocks noGrp="1"/>
          </p:cNvSpPr>
          <p:nvPr>
            <p:ph type="ftr" sz="quarter" idx="11"/>
          </p:nvPr>
        </p:nvSpPr>
        <p:spPr>
          <a:xfrm>
            <a:off x="5500487" y="4738971"/>
            <a:ext cx="2694717" cy="273844"/>
          </a:xfrm>
        </p:spPr>
        <p:txBody>
          <a:bodyPr/>
          <a:lstStyle/>
          <a:p>
            <a:endParaRPr lang="nl-NL" dirty="0"/>
          </a:p>
        </p:txBody>
      </p:sp>
      <p:sp>
        <p:nvSpPr>
          <p:cNvPr id="11"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2348270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a:xfrm>
            <a:off x="3234468" y="4738971"/>
            <a:ext cx="914465" cy="273844"/>
          </a:xfrm>
          <a:prstGeom prst="rect">
            <a:avLst/>
          </a:prstGeom>
        </p:spPr>
        <p:txBody>
          <a:bodyPr/>
          <a:lstStyle/>
          <a:p>
            <a:endParaRPr lang="nl-NL" dirty="0"/>
          </a:p>
        </p:txBody>
      </p:sp>
      <p:sp>
        <p:nvSpPr>
          <p:cNvPr id="7" name="Tijdelijke aanduiding voor tabel 6"/>
          <p:cNvSpPr>
            <a:spLocks noGrp="1"/>
          </p:cNvSpPr>
          <p:nvPr>
            <p:ph type="tbl" sz="quarter" idx="13"/>
          </p:nvPr>
        </p:nvSpPr>
        <p:spPr>
          <a:xfrm>
            <a:off x="360364" y="972000"/>
            <a:ext cx="8326437" cy="3231923"/>
          </a:xfrm>
        </p:spPr>
        <p:txBody>
          <a:bodyPr/>
          <a:lstStyle/>
          <a:p>
            <a:endParaRPr lang="nl-NL"/>
          </a:p>
        </p:txBody>
      </p:sp>
      <p:pic>
        <p:nvPicPr>
          <p:cNvPr id="9" name="Afbeelding 8" descr="LOGO UM_MUMC+P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4494184"/>
            <a:ext cx="4285976" cy="604601"/>
          </a:xfrm>
          <a:prstGeom prst="rect">
            <a:avLst/>
          </a:prstGeom>
        </p:spPr>
      </p:pic>
      <p:sp>
        <p:nvSpPr>
          <p:cNvPr id="14" name="Tijdelijke aanduiding voor voettekst 4"/>
          <p:cNvSpPr>
            <a:spLocks noGrp="1"/>
          </p:cNvSpPr>
          <p:nvPr>
            <p:ph type="ftr" sz="quarter" idx="11"/>
          </p:nvPr>
        </p:nvSpPr>
        <p:spPr>
          <a:xfrm>
            <a:off x="5500487" y="4738971"/>
            <a:ext cx="2694717" cy="273844"/>
          </a:xfrm>
        </p:spPr>
        <p:txBody>
          <a:bodyPr/>
          <a:lstStyle/>
          <a:p>
            <a:endParaRPr lang="nl-NL"/>
          </a:p>
        </p:txBody>
      </p:sp>
      <p:sp>
        <p:nvSpPr>
          <p:cNvPr id="15"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233557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ekst/Foto dia">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nl-NL" dirty="0"/>
              <a:t>Titelstijl van model bewerken</a:t>
            </a:r>
          </a:p>
        </p:txBody>
      </p:sp>
      <p:sp>
        <p:nvSpPr>
          <p:cNvPr id="3" name="Tijdelijke aanduiding voor inhoud 2"/>
          <p:cNvSpPr>
            <a:spLocks noGrp="1"/>
          </p:cNvSpPr>
          <p:nvPr>
            <p:ph idx="1"/>
          </p:nvPr>
        </p:nvSpPr>
        <p:spPr>
          <a:xfrm>
            <a:off x="360002" y="1485117"/>
            <a:ext cx="3934624" cy="2857572"/>
          </a:xfrm>
        </p:spPr>
        <p:txBody>
          <a:bodyPr/>
          <a:lstStyle>
            <a:lvl3pPr marL="536972" indent="0">
              <a:buNone/>
              <a:defRPr/>
            </a:lvl3pPr>
          </a:lstStyle>
          <a:p>
            <a:pPr lvl="0"/>
            <a:r>
              <a:rPr lang="nl-NL" dirty="0"/>
              <a:t>Klik om de tekststijl van het model te bewerken</a:t>
            </a:r>
          </a:p>
          <a:p>
            <a:pPr lvl="1"/>
            <a:r>
              <a:rPr lang="nl-NL" dirty="0"/>
              <a:t>Tweede niveau</a:t>
            </a:r>
          </a:p>
        </p:txBody>
      </p:sp>
      <p:sp>
        <p:nvSpPr>
          <p:cNvPr id="4" name="Tijdelijke aanduiding voor datum 3"/>
          <p:cNvSpPr>
            <a:spLocks noGrp="1"/>
          </p:cNvSpPr>
          <p:nvPr>
            <p:ph type="dt" sz="half" idx="10"/>
          </p:nvPr>
        </p:nvSpPr>
        <p:spPr>
          <a:xfrm>
            <a:off x="4595043" y="4738972"/>
            <a:ext cx="550734" cy="273844"/>
          </a:xfrm>
        </p:spPr>
        <p:txBody>
          <a:bodyPr/>
          <a:lstStyle/>
          <a:p>
            <a:endParaRPr lang="nl-NL"/>
          </a:p>
        </p:txBody>
      </p:sp>
      <p:sp>
        <p:nvSpPr>
          <p:cNvPr id="5" name="Tijdelijke aanduiding voor voettekst 4"/>
          <p:cNvSpPr>
            <a:spLocks noGrp="1"/>
          </p:cNvSpPr>
          <p:nvPr>
            <p:ph type="ftr" sz="quarter" idx="11"/>
          </p:nvPr>
        </p:nvSpPr>
        <p:spPr>
          <a:xfrm>
            <a:off x="4745253" y="4738972"/>
            <a:ext cx="3449951" cy="273844"/>
          </a:xfrm>
        </p:spPr>
        <p:txBody>
          <a:bodyPr/>
          <a:lstStyle/>
          <a:p>
            <a:r>
              <a:rPr lang="nl-NL"/>
              <a:t>Naam afdeling of A-merk</a:t>
            </a:r>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endParaRPr lang="nl-NL"/>
          </a:p>
        </p:txBody>
      </p:sp>
      <p:pic>
        <p:nvPicPr>
          <p:cNvPr id="9" name="Afbeelding 8"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4630501"/>
            <a:ext cx="2106474" cy="380312"/>
          </a:xfrm>
          <a:prstGeom prst="rect">
            <a:avLst/>
          </a:prstGeom>
        </p:spPr>
      </p:pic>
    </p:spTree>
    <p:extLst>
      <p:ext uri="{BB962C8B-B14F-4D97-AF65-F5344CB8AC3E}">
        <p14:creationId xmlns:p14="http://schemas.microsoft.com/office/powerpoint/2010/main" val="3473972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59BB052-4EC4-FA46-8F1F-D2FC1226DF6A}"/>
              </a:ext>
            </a:extLst>
          </p:cNvPr>
          <p:cNvPicPr>
            <a:picLocks noChangeAspect="1"/>
          </p:cNvPicPr>
          <p:nvPr/>
        </p:nvPicPr>
        <p:blipFill>
          <a:blip r:embed="rId2"/>
          <a:stretch>
            <a:fillRect/>
          </a:stretch>
        </p:blipFill>
        <p:spPr>
          <a:xfrm>
            <a:off x="6134100" y="-1779"/>
            <a:ext cx="3009900" cy="1023938"/>
          </a:xfrm>
          <a:prstGeom prst="rect">
            <a:avLst/>
          </a:prstGeom>
        </p:spPr>
      </p:pic>
      <p:pic>
        <p:nvPicPr>
          <p:cNvPr id="9" name="Afbeelding 8">
            <a:extLst>
              <a:ext uri="{FF2B5EF4-FFF2-40B4-BE49-F238E27FC236}">
                <a16:creationId xmlns:a16="http://schemas.microsoft.com/office/drawing/2014/main" id="{502C2E0D-E66C-C643-88D7-05D0B15306EC}"/>
              </a:ext>
            </a:extLst>
          </p:cNvPr>
          <p:cNvPicPr>
            <a:picLocks noChangeAspect="1"/>
          </p:cNvPicPr>
          <p:nvPr/>
        </p:nvPicPr>
        <p:blipFill>
          <a:blip r:embed="rId3"/>
          <a:stretch>
            <a:fillRect/>
          </a:stretch>
        </p:blipFill>
        <p:spPr>
          <a:xfrm>
            <a:off x="0" y="2381"/>
            <a:ext cx="1552575" cy="538163"/>
          </a:xfrm>
          <a:prstGeom prst="rect">
            <a:avLst/>
          </a:prstGeom>
        </p:spPr>
      </p:pic>
      <p:pic>
        <p:nvPicPr>
          <p:cNvPr id="10" name="Afbeelding 9">
            <a:extLst>
              <a:ext uri="{FF2B5EF4-FFF2-40B4-BE49-F238E27FC236}">
                <a16:creationId xmlns:a16="http://schemas.microsoft.com/office/drawing/2014/main" id="{C7C3F247-2B34-DC4A-B875-DEDAA64ECF8A}"/>
              </a:ext>
            </a:extLst>
          </p:cNvPr>
          <p:cNvPicPr>
            <a:picLocks noChangeAspect="1"/>
          </p:cNvPicPr>
          <p:nvPr/>
        </p:nvPicPr>
        <p:blipFill>
          <a:blip r:embed="rId4"/>
          <a:stretch>
            <a:fillRect/>
          </a:stretch>
        </p:blipFill>
        <p:spPr>
          <a:xfrm>
            <a:off x="0" y="4500562"/>
            <a:ext cx="1647825" cy="642938"/>
          </a:xfrm>
          <a:prstGeom prst="rect">
            <a:avLst/>
          </a:prstGeom>
        </p:spPr>
      </p:pic>
      <p:sp>
        <p:nvSpPr>
          <p:cNvPr id="2" name="Date Placeholder 1"/>
          <p:cNvSpPr>
            <a:spLocks noGrp="1"/>
          </p:cNvSpPr>
          <p:nvPr>
            <p:ph type="dt" sz="half" idx="10"/>
          </p:nvPr>
        </p:nvSpPr>
        <p:spPr/>
        <p:txBody>
          <a:bodyPr/>
          <a:lstStyle/>
          <a:p>
            <a:fld id="{0E137427-91FE-8F4E-8389-AD4B23A28155}" type="datetimeFigureOut">
              <a:rPr lang="nl-NL" smtClean="0"/>
              <a:t>25-6-2024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50406C-F22A-CC42-A137-272B29852968}" type="slidenum">
              <a:rPr lang="nl-NL" smtClean="0"/>
              <a:t>‹#›</a:t>
            </a:fld>
            <a:endParaRPr lang="nl-NL"/>
          </a:p>
        </p:txBody>
      </p:sp>
      <p:pic>
        <p:nvPicPr>
          <p:cNvPr id="11" name="Afbeelding 7">
            <a:extLst>
              <a:ext uri="{FF2B5EF4-FFF2-40B4-BE49-F238E27FC236}">
                <a16:creationId xmlns:a16="http://schemas.microsoft.com/office/drawing/2014/main" id="{A59BB052-4EC4-FA46-8F1F-D2FC1226DF6A}"/>
              </a:ext>
            </a:extLst>
          </p:cNvPr>
          <p:cNvPicPr>
            <a:picLocks noChangeAspect="1"/>
          </p:cNvPicPr>
          <p:nvPr userDrawn="1"/>
        </p:nvPicPr>
        <p:blipFill>
          <a:blip r:embed="rId2"/>
          <a:stretch>
            <a:fillRect/>
          </a:stretch>
        </p:blipFill>
        <p:spPr>
          <a:xfrm>
            <a:off x="6134100" y="-1779"/>
            <a:ext cx="3009900" cy="1023938"/>
          </a:xfrm>
          <a:prstGeom prst="rect">
            <a:avLst/>
          </a:prstGeom>
        </p:spPr>
      </p:pic>
      <p:pic>
        <p:nvPicPr>
          <p:cNvPr id="12" name="Afbeelding 8">
            <a:extLst>
              <a:ext uri="{FF2B5EF4-FFF2-40B4-BE49-F238E27FC236}">
                <a16:creationId xmlns:a16="http://schemas.microsoft.com/office/drawing/2014/main" id="{502C2E0D-E66C-C643-88D7-05D0B15306EC}"/>
              </a:ext>
            </a:extLst>
          </p:cNvPr>
          <p:cNvPicPr>
            <a:picLocks noChangeAspect="1"/>
          </p:cNvPicPr>
          <p:nvPr userDrawn="1"/>
        </p:nvPicPr>
        <p:blipFill>
          <a:blip r:embed="rId3"/>
          <a:stretch>
            <a:fillRect/>
          </a:stretch>
        </p:blipFill>
        <p:spPr>
          <a:xfrm>
            <a:off x="0" y="2381"/>
            <a:ext cx="1552575" cy="538163"/>
          </a:xfrm>
          <a:prstGeom prst="rect">
            <a:avLst/>
          </a:prstGeom>
        </p:spPr>
      </p:pic>
      <p:pic>
        <p:nvPicPr>
          <p:cNvPr id="13" name="Afbeelding 9">
            <a:extLst>
              <a:ext uri="{FF2B5EF4-FFF2-40B4-BE49-F238E27FC236}">
                <a16:creationId xmlns:a16="http://schemas.microsoft.com/office/drawing/2014/main" id="{C7C3F247-2B34-DC4A-B875-DEDAA64ECF8A}"/>
              </a:ext>
            </a:extLst>
          </p:cNvPr>
          <p:cNvPicPr>
            <a:picLocks noChangeAspect="1"/>
          </p:cNvPicPr>
          <p:nvPr userDrawn="1"/>
        </p:nvPicPr>
        <p:blipFill>
          <a:blip r:embed="rId4"/>
          <a:stretch>
            <a:fillRect/>
          </a:stretch>
        </p:blipFill>
        <p:spPr>
          <a:xfrm>
            <a:off x="0" y="4500562"/>
            <a:ext cx="1647825" cy="642938"/>
          </a:xfrm>
          <a:prstGeom prst="rect">
            <a:avLst/>
          </a:prstGeom>
        </p:spPr>
      </p:pic>
    </p:spTree>
    <p:extLst>
      <p:ext uri="{BB962C8B-B14F-4D97-AF65-F5344CB8AC3E}">
        <p14:creationId xmlns:p14="http://schemas.microsoft.com/office/powerpoint/2010/main" val="2382383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el en object">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D002D0A5-6151-9346-A05E-EA4601F4EE18}"/>
              </a:ext>
            </a:extLst>
          </p:cNvPr>
          <p:cNvPicPr>
            <a:picLocks noChangeAspect="1"/>
          </p:cNvPicPr>
          <p:nvPr/>
        </p:nvPicPr>
        <p:blipFill>
          <a:blip r:embed="rId2"/>
          <a:stretch>
            <a:fillRect/>
          </a:stretch>
        </p:blipFill>
        <p:spPr>
          <a:xfrm>
            <a:off x="6134100" y="-1779"/>
            <a:ext cx="3009900" cy="1023938"/>
          </a:xfrm>
          <a:prstGeom prst="rect">
            <a:avLst/>
          </a:prstGeom>
        </p:spPr>
      </p:pic>
      <p:pic>
        <p:nvPicPr>
          <p:cNvPr id="27" name="Afbeelding 26">
            <a:extLst>
              <a:ext uri="{FF2B5EF4-FFF2-40B4-BE49-F238E27FC236}">
                <a16:creationId xmlns:a16="http://schemas.microsoft.com/office/drawing/2014/main" id="{13EF0342-920F-A640-9013-39B9EE29E648}"/>
              </a:ext>
            </a:extLst>
          </p:cNvPr>
          <p:cNvPicPr>
            <a:picLocks noChangeAspect="1"/>
          </p:cNvPicPr>
          <p:nvPr/>
        </p:nvPicPr>
        <p:blipFill>
          <a:blip r:embed="rId3"/>
          <a:stretch>
            <a:fillRect/>
          </a:stretch>
        </p:blipFill>
        <p:spPr>
          <a:xfrm>
            <a:off x="0" y="2381"/>
            <a:ext cx="1552575" cy="538163"/>
          </a:xfrm>
          <a:prstGeom prst="rect">
            <a:avLst/>
          </a:prstGeom>
        </p:spPr>
      </p:pic>
      <p:pic>
        <p:nvPicPr>
          <p:cNvPr id="28" name="Afbeelding 27">
            <a:extLst>
              <a:ext uri="{FF2B5EF4-FFF2-40B4-BE49-F238E27FC236}">
                <a16:creationId xmlns:a16="http://schemas.microsoft.com/office/drawing/2014/main" id="{5EEFC5E6-2C6A-6044-A210-A91791ABA4D3}"/>
              </a:ext>
            </a:extLst>
          </p:cNvPr>
          <p:cNvPicPr>
            <a:picLocks noChangeAspect="1"/>
          </p:cNvPicPr>
          <p:nvPr/>
        </p:nvPicPr>
        <p:blipFill>
          <a:blip r:embed="rId4"/>
          <a:stretch>
            <a:fillRect/>
          </a:stretch>
        </p:blipFill>
        <p:spPr>
          <a:xfrm>
            <a:off x="0" y="4500562"/>
            <a:ext cx="1647825" cy="642938"/>
          </a:xfrm>
          <a:prstGeom prst="rect">
            <a:avLst/>
          </a:prstGeom>
        </p:spPr>
      </p:pic>
      <p:sp>
        <p:nvSpPr>
          <p:cNvPr id="3" name="Content Placeholder 2"/>
          <p:cNvSpPr>
            <a:spLocks noGrp="1"/>
          </p:cNvSpPr>
          <p:nvPr>
            <p:ph idx="1"/>
          </p:nvPr>
        </p:nvSpPr>
        <p:spPr>
          <a:xfrm>
            <a:off x="951598" y="1554558"/>
            <a:ext cx="7184173" cy="2826225"/>
          </a:xfrm>
        </p:spPr>
        <p:txBody>
          <a:bodyPr/>
          <a:lstStyle/>
          <a:p>
            <a:pPr lvl="0"/>
            <a:r>
              <a:rPr lang="en-US"/>
              <a:t>Edit Master text styles</a:t>
            </a:r>
          </a:p>
        </p:txBody>
      </p:sp>
      <p:sp>
        <p:nvSpPr>
          <p:cNvPr id="2" name="Title 1"/>
          <p:cNvSpPr>
            <a:spLocks noGrp="1"/>
          </p:cNvSpPr>
          <p:nvPr>
            <p:ph type="title"/>
          </p:nvPr>
        </p:nvSpPr>
        <p:spPr>
          <a:xfrm>
            <a:off x="951598" y="951331"/>
            <a:ext cx="6051830" cy="425817"/>
          </a:xfrm>
        </p:spPr>
        <p:txBody>
          <a:bodyPr/>
          <a:lstStyle/>
          <a:p>
            <a:r>
              <a:rPr lang="en-US"/>
              <a:t>Click to edit Master title style</a:t>
            </a:r>
            <a:endParaRPr lang="en-US" dirty="0"/>
          </a:p>
        </p:txBody>
      </p:sp>
      <p:sp>
        <p:nvSpPr>
          <p:cNvPr id="23" name="Date Placeholder 3">
            <a:extLst>
              <a:ext uri="{FF2B5EF4-FFF2-40B4-BE49-F238E27FC236}">
                <a16:creationId xmlns:a16="http://schemas.microsoft.com/office/drawing/2014/main" id="{59A88169-647B-C443-83D8-2805F98FF009}"/>
              </a:ext>
            </a:extLst>
          </p:cNvPr>
          <p:cNvSpPr>
            <a:spLocks noGrp="1"/>
          </p:cNvSpPr>
          <p:nvPr>
            <p:ph type="dt" sz="half" idx="2"/>
          </p:nvPr>
        </p:nvSpPr>
        <p:spPr>
          <a:xfrm>
            <a:off x="1751468" y="4823245"/>
            <a:ext cx="1203858" cy="167297"/>
          </a:xfrm>
          <a:prstGeom prst="rect">
            <a:avLst/>
          </a:prstGeom>
        </p:spPr>
        <p:txBody>
          <a:bodyPr vert="horz" lIns="0" tIns="0" rIns="0" bIns="0" rtlCol="0" anchor="b"/>
          <a:lstStyle>
            <a:lvl1pPr algn="l">
              <a:defRPr sz="825">
                <a:solidFill>
                  <a:srgbClr val="9FD7E4"/>
                </a:solidFill>
              </a:defRPr>
            </a:lvl1pPr>
          </a:lstStyle>
          <a:p>
            <a:fld id="{0E137427-91FE-8F4E-8389-AD4B23A28155}" type="datetimeFigureOut">
              <a:rPr lang="nl-NL" smtClean="0"/>
              <a:pPr/>
              <a:t>25-6-2024</a:t>
            </a:fld>
            <a:endParaRPr lang="nl-NL"/>
          </a:p>
        </p:txBody>
      </p:sp>
      <p:sp>
        <p:nvSpPr>
          <p:cNvPr id="24" name="Footer Placeholder 4">
            <a:extLst>
              <a:ext uri="{FF2B5EF4-FFF2-40B4-BE49-F238E27FC236}">
                <a16:creationId xmlns:a16="http://schemas.microsoft.com/office/drawing/2014/main" id="{5437A1BD-AE71-9748-A5ED-B8DBB5B390D2}"/>
              </a:ext>
            </a:extLst>
          </p:cNvPr>
          <p:cNvSpPr>
            <a:spLocks noGrp="1"/>
          </p:cNvSpPr>
          <p:nvPr>
            <p:ph type="ftr" sz="quarter" idx="3"/>
          </p:nvPr>
        </p:nvSpPr>
        <p:spPr>
          <a:xfrm>
            <a:off x="3196247" y="4823245"/>
            <a:ext cx="3661753" cy="167297"/>
          </a:xfrm>
          <a:prstGeom prst="rect">
            <a:avLst/>
          </a:prstGeom>
        </p:spPr>
        <p:txBody>
          <a:bodyPr vert="horz" lIns="91440" tIns="45720" rIns="91440" bIns="45720" rtlCol="0" anchor="b"/>
          <a:lstStyle>
            <a:lvl1pPr algn="ctr">
              <a:defRPr sz="825">
                <a:solidFill>
                  <a:srgbClr val="9FD7E4"/>
                </a:solidFill>
              </a:defRPr>
            </a:lvl1pPr>
          </a:lstStyle>
          <a:p>
            <a:endParaRPr lang="nl-NL"/>
          </a:p>
        </p:txBody>
      </p:sp>
      <p:sp>
        <p:nvSpPr>
          <p:cNvPr id="25" name="Slide Number Placeholder 5">
            <a:extLst>
              <a:ext uri="{FF2B5EF4-FFF2-40B4-BE49-F238E27FC236}">
                <a16:creationId xmlns:a16="http://schemas.microsoft.com/office/drawing/2014/main" id="{D5F41A4E-EBC4-814E-A9B6-540028E90B31}"/>
              </a:ext>
            </a:extLst>
          </p:cNvPr>
          <p:cNvSpPr>
            <a:spLocks noGrp="1"/>
          </p:cNvSpPr>
          <p:nvPr>
            <p:ph type="sldNum" sz="quarter" idx="4"/>
          </p:nvPr>
        </p:nvSpPr>
        <p:spPr>
          <a:xfrm>
            <a:off x="7101068" y="4823245"/>
            <a:ext cx="1085126" cy="167297"/>
          </a:xfrm>
          <a:prstGeom prst="rect">
            <a:avLst/>
          </a:prstGeom>
        </p:spPr>
        <p:txBody>
          <a:bodyPr vert="horz" lIns="0" tIns="0" rIns="0" bIns="0" rtlCol="0" anchor="b"/>
          <a:lstStyle>
            <a:lvl1pPr algn="r">
              <a:defRPr sz="825">
                <a:solidFill>
                  <a:srgbClr val="9FD7E4"/>
                </a:solidFill>
              </a:defRPr>
            </a:lvl1pPr>
          </a:lstStyle>
          <a:p>
            <a:fld id="{F750406C-F22A-CC42-A137-272B29852968}" type="slidenum">
              <a:rPr lang="nl-NL" smtClean="0"/>
              <a:pPr/>
              <a:t>‹#›</a:t>
            </a:fld>
            <a:endParaRPr lang="nl-NL"/>
          </a:p>
        </p:txBody>
      </p:sp>
      <p:pic>
        <p:nvPicPr>
          <p:cNvPr id="10" name="Afbeelding 25">
            <a:extLst>
              <a:ext uri="{FF2B5EF4-FFF2-40B4-BE49-F238E27FC236}">
                <a16:creationId xmlns:a16="http://schemas.microsoft.com/office/drawing/2014/main" id="{D002D0A5-6151-9346-A05E-EA4601F4EE18}"/>
              </a:ext>
            </a:extLst>
          </p:cNvPr>
          <p:cNvPicPr>
            <a:picLocks noChangeAspect="1"/>
          </p:cNvPicPr>
          <p:nvPr userDrawn="1"/>
        </p:nvPicPr>
        <p:blipFill>
          <a:blip r:embed="rId2"/>
          <a:stretch>
            <a:fillRect/>
          </a:stretch>
        </p:blipFill>
        <p:spPr>
          <a:xfrm>
            <a:off x="6134100" y="-1779"/>
            <a:ext cx="3009900" cy="1023938"/>
          </a:xfrm>
          <a:prstGeom prst="rect">
            <a:avLst/>
          </a:prstGeom>
        </p:spPr>
      </p:pic>
      <p:pic>
        <p:nvPicPr>
          <p:cNvPr id="11" name="Afbeelding 26">
            <a:extLst>
              <a:ext uri="{FF2B5EF4-FFF2-40B4-BE49-F238E27FC236}">
                <a16:creationId xmlns:a16="http://schemas.microsoft.com/office/drawing/2014/main" id="{13EF0342-920F-A640-9013-39B9EE29E648}"/>
              </a:ext>
            </a:extLst>
          </p:cNvPr>
          <p:cNvPicPr>
            <a:picLocks noChangeAspect="1"/>
          </p:cNvPicPr>
          <p:nvPr userDrawn="1"/>
        </p:nvPicPr>
        <p:blipFill>
          <a:blip r:embed="rId3"/>
          <a:stretch>
            <a:fillRect/>
          </a:stretch>
        </p:blipFill>
        <p:spPr>
          <a:xfrm>
            <a:off x="0" y="2381"/>
            <a:ext cx="1552575" cy="538163"/>
          </a:xfrm>
          <a:prstGeom prst="rect">
            <a:avLst/>
          </a:prstGeom>
        </p:spPr>
      </p:pic>
      <p:pic>
        <p:nvPicPr>
          <p:cNvPr id="12" name="Afbeelding 27">
            <a:extLst>
              <a:ext uri="{FF2B5EF4-FFF2-40B4-BE49-F238E27FC236}">
                <a16:creationId xmlns:a16="http://schemas.microsoft.com/office/drawing/2014/main" id="{5EEFC5E6-2C6A-6044-A210-A91791ABA4D3}"/>
              </a:ext>
            </a:extLst>
          </p:cNvPr>
          <p:cNvPicPr>
            <a:picLocks noChangeAspect="1"/>
          </p:cNvPicPr>
          <p:nvPr userDrawn="1"/>
        </p:nvPicPr>
        <p:blipFill>
          <a:blip r:embed="rId4"/>
          <a:stretch>
            <a:fillRect/>
          </a:stretch>
        </p:blipFill>
        <p:spPr>
          <a:xfrm>
            <a:off x="0" y="4500562"/>
            <a:ext cx="1647825" cy="642938"/>
          </a:xfrm>
          <a:prstGeom prst="rect">
            <a:avLst/>
          </a:prstGeom>
        </p:spPr>
      </p:pic>
    </p:spTree>
    <p:extLst>
      <p:ext uri="{BB962C8B-B14F-4D97-AF65-F5344CB8AC3E}">
        <p14:creationId xmlns:p14="http://schemas.microsoft.com/office/powerpoint/2010/main" val="2369606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26303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44016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8319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oranje">
    <p:bg>
      <p:bgRef idx="1001">
        <a:schemeClr val="bg1"/>
      </p:bgRef>
    </p:bg>
    <p:spTree>
      <p:nvGrpSpPr>
        <p:cNvPr id="1" name=""/>
        <p:cNvGrpSpPr/>
        <p:nvPr/>
      </p:nvGrpSpPr>
      <p:grpSpPr>
        <a:xfrm>
          <a:off x="0" y="0"/>
          <a:ext cx="0" cy="0"/>
          <a:chOff x="0" y="0"/>
          <a:chExt cx="0" cy="0"/>
        </a:xfrm>
      </p:grpSpPr>
      <p:sp>
        <p:nvSpPr>
          <p:cNvPr id="5" name="Rechthoek 4"/>
          <p:cNvSpPr/>
          <p:nvPr userDrawn="1"/>
        </p:nvSpPr>
        <p:spPr>
          <a:xfrm>
            <a:off x="0" y="1"/>
            <a:ext cx="9144000" cy="444752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accent1"/>
              </a:solidFill>
            </a:endParaRPr>
          </a:p>
        </p:txBody>
      </p:sp>
      <p:sp>
        <p:nvSpPr>
          <p:cNvPr id="2" name="Titel 1"/>
          <p:cNvSpPr>
            <a:spLocks noGrp="1"/>
          </p:cNvSpPr>
          <p:nvPr>
            <p:ph type="ctrTitle"/>
          </p:nvPr>
        </p:nvSpPr>
        <p:spPr>
          <a:xfrm>
            <a:off x="675991" y="175696"/>
            <a:ext cx="6598342" cy="1653944"/>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414886887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1871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82527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17906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1552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30754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23390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5018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7083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 name="Google Shape;52;p13"/>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rm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3" name="Google Shape;53;p13"/>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4" name="Google Shape;54;p13"/>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5488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8"/>
        <p:cNvGrpSpPr/>
        <p:nvPr/>
      </p:nvGrpSpPr>
      <p:grpSpPr>
        <a:xfrm>
          <a:off x="0" y="0"/>
          <a:ext cx="0" cy="0"/>
          <a:chOff x="0" y="0"/>
          <a:chExt cx="0" cy="0"/>
        </a:xfrm>
      </p:grpSpPr>
      <p:sp>
        <p:nvSpPr>
          <p:cNvPr id="309" name="Google Shape;309;p47"/>
          <p:cNvSpPr txBox="1">
            <a:spLocks noGrp="1"/>
          </p:cNvSpPr>
          <p:nvPr>
            <p:ph type="ctrTitle"/>
          </p:nvPr>
        </p:nvSpPr>
        <p:spPr>
          <a:xfrm>
            <a:off x="5925750" y="860400"/>
            <a:ext cx="2498400" cy="269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0" name="Google Shape;310;p47"/>
          <p:cNvSpPr txBox="1">
            <a:spLocks noGrp="1"/>
          </p:cNvSpPr>
          <p:nvPr>
            <p:ph type="subTitle" idx="1"/>
          </p:nvPr>
        </p:nvSpPr>
        <p:spPr>
          <a:xfrm>
            <a:off x="5925750" y="3659875"/>
            <a:ext cx="24984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1" name="Google Shape;311;p47"/>
          <p:cNvSpPr/>
          <p:nvPr/>
        </p:nvSpPr>
        <p:spPr>
          <a:xfrm flipH="1">
            <a:off x="-1504831" y="1782683"/>
            <a:ext cx="6795898" cy="3371479"/>
          </a:xfrm>
          <a:custGeom>
            <a:avLst/>
            <a:gdLst/>
            <a:ahLst/>
            <a:cxnLst/>
            <a:rect l="l" t="t" r="r" b="b"/>
            <a:pathLst>
              <a:path w="182796" h="90686" extrusionOk="0">
                <a:moveTo>
                  <a:pt x="42095" y="260"/>
                </a:moveTo>
                <a:cubicBezTo>
                  <a:pt x="32418" y="893"/>
                  <a:pt x="23619" y="6668"/>
                  <a:pt x="17167" y="14056"/>
                </a:cubicBezTo>
                <a:cubicBezTo>
                  <a:pt x="14287" y="17340"/>
                  <a:pt x="11810" y="20954"/>
                  <a:pt x="9563" y="24699"/>
                </a:cubicBezTo>
                <a:cubicBezTo>
                  <a:pt x="4782" y="32677"/>
                  <a:pt x="1469" y="39878"/>
                  <a:pt x="649" y="49224"/>
                </a:cubicBezTo>
                <a:cubicBezTo>
                  <a:pt x="1" y="56857"/>
                  <a:pt x="821" y="64561"/>
                  <a:pt x="3068" y="71892"/>
                </a:cubicBezTo>
                <a:cubicBezTo>
                  <a:pt x="4695" y="77249"/>
                  <a:pt x="6985" y="82376"/>
                  <a:pt x="9894" y="87157"/>
                </a:cubicBezTo>
                <a:cubicBezTo>
                  <a:pt x="10125" y="87517"/>
                  <a:pt x="10974" y="89159"/>
                  <a:pt x="11853" y="90541"/>
                </a:cubicBezTo>
                <a:cubicBezTo>
                  <a:pt x="11954" y="90685"/>
                  <a:pt x="170022" y="90426"/>
                  <a:pt x="170022" y="90426"/>
                </a:cubicBezTo>
                <a:cubicBezTo>
                  <a:pt x="178562" y="73087"/>
                  <a:pt x="182796" y="57346"/>
                  <a:pt x="181442" y="44313"/>
                </a:cubicBezTo>
                <a:cubicBezTo>
                  <a:pt x="179973" y="30243"/>
                  <a:pt x="177727" y="16980"/>
                  <a:pt x="159048" y="8483"/>
                </a:cubicBezTo>
                <a:cubicBezTo>
                  <a:pt x="140370" y="1"/>
                  <a:pt x="120438" y="14661"/>
                  <a:pt x="102019" y="14920"/>
                </a:cubicBezTo>
                <a:cubicBezTo>
                  <a:pt x="95294" y="15007"/>
                  <a:pt x="89173" y="12443"/>
                  <a:pt x="82851" y="10514"/>
                </a:cubicBezTo>
                <a:cubicBezTo>
                  <a:pt x="76039" y="8440"/>
                  <a:pt x="69213" y="6294"/>
                  <a:pt x="62416" y="4105"/>
                </a:cubicBezTo>
                <a:cubicBezTo>
                  <a:pt x="56410" y="2161"/>
                  <a:pt x="50247" y="202"/>
                  <a:pt x="43982" y="202"/>
                </a:cubicBezTo>
                <a:cubicBezTo>
                  <a:pt x="43348" y="202"/>
                  <a:pt x="42729" y="231"/>
                  <a:pt x="42095" y="274"/>
                </a:cubicBezTo>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7"/>
          <p:cNvSpPr/>
          <p:nvPr/>
        </p:nvSpPr>
        <p:spPr>
          <a:xfrm flipH="1">
            <a:off x="-1447" y="2804246"/>
            <a:ext cx="5150645" cy="2346160"/>
          </a:xfrm>
          <a:custGeom>
            <a:avLst/>
            <a:gdLst/>
            <a:ahLst/>
            <a:cxnLst/>
            <a:rect l="l" t="t" r="r" b="b"/>
            <a:pathLst>
              <a:path w="138542" h="63107" extrusionOk="0">
                <a:moveTo>
                  <a:pt x="37084" y="1498"/>
                </a:moveTo>
                <a:cubicBezTo>
                  <a:pt x="30834" y="4018"/>
                  <a:pt x="25966" y="9116"/>
                  <a:pt x="22193" y="14704"/>
                </a:cubicBezTo>
                <a:cubicBezTo>
                  <a:pt x="18406" y="20277"/>
                  <a:pt x="15554" y="26427"/>
                  <a:pt x="12055" y="32173"/>
                </a:cubicBezTo>
                <a:cubicBezTo>
                  <a:pt x="8123" y="38653"/>
                  <a:pt x="7331" y="42153"/>
                  <a:pt x="1916" y="47452"/>
                </a:cubicBezTo>
                <a:cubicBezTo>
                  <a:pt x="1" y="49325"/>
                  <a:pt x="103892" y="63020"/>
                  <a:pt x="103892" y="63020"/>
                </a:cubicBezTo>
                <a:lnTo>
                  <a:pt x="129540" y="63107"/>
                </a:lnTo>
                <a:lnTo>
                  <a:pt x="138541" y="63107"/>
                </a:lnTo>
                <a:lnTo>
                  <a:pt x="138541" y="42225"/>
                </a:lnTo>
                <a:cubicBezTo>
                  <a:pt x="136885" y="41591"/>
                  <a:pt x="134955" y="41116"/>
                  <a:pt x="133040" y="41289"/>
                </a:cubicBezTo>
                <a:cubicBezTo>
                  <a:pt x="132262" y="41361"/>
                  <a:pt x="131484" y="41490"/>
                  <a:pt x="130721" y="41692"/>
                </a:cubicBezTo>
                <a:cubicBezTo>
                  <a:pt x="125119" y="43190"/>
                  <a:pt x="119013" y="42426"/>
                  <a:pt x="114333" y="38812"/>
                </a:cubicBezTo>
                <a:cubicBezTo>
                  <a:pt x="109364" y="34981"/>
                  <a:pt x="106513" y="28644"/>
                  <a:pt x="100997" y="25620"/>
                </a:cubicBezTo>
                <a:cubicBezTo>
                  <a:pt x="96259" y="23013"/>
                  <a:pt x="90599" y="23373"/>
                  <a:pt x="84997" y="23734"/>
                </a:cubicBezTo>
                <a:cubicBezTo>
                  <a:pt x="78805" y="24137"/>
                  <a:pt x="72684" y="24540"/>
                  <a:pt x="67917" y="20968"/>
                </a:cubicBezTo>
                <a:cubicBezTo>
                  <a:pt x="62373" y="16821"/>
                  <a:pt x="61091" y="8843"/>
                  <a:pt x="56036" y="4119"/>
                </a:cubicBezTo>
                <a:cubicBezTo>
                  <a:pt x="53012" y="1296"/>
                  <a:pt x="48922" y="0"/>
                  <a:pt x="44760" y="0"/>
                </a:cubicBezTo>
                <a:cubicBezTo>
                  <a:pt x="42125" y="0"/>
                  <a:pt x="39518" y="504"/>
                  <a:pt x="37084" y="1484"/>
                </a:cubicBezTo>
              </a:path>
            </a:pathLst>
          </a:custGeom>
          <a:gradFill>
            <a:gsLst>
              <a:gs pos="0">
                <a:srgbClr val="E3FFD5"/>
              </a:gs>
              <a:gs pos="100000">
                <a:srgbClr val="90EBBA"/>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7"/>
          <p:cNvSpPr/>
          <p:nvPr/>
        </p:nvSpPr>
        <p:spPr>
          <a:xfrm flipH="1">
            <a:off x="568224" y="3606277"/>
            <a:ext cx="4655367" cy="1546287"/>
          </a:xfrm>
          <a:custGeom>
            <a:avLst/>
            <a:gdLst/>
            <a:ahLst/>
            <a:cxnLst/>
            <a:rect l="l" t="t" r="r" b="b"/>
            <a:pathLst>
              <a:path w="125220" h="41592" extrusionOk="0">
                <a:moveTo>
                  <a:pt x="44111" y="3658"/>
                </a:moveTo>
                <a:cubicBezTo>
                  <a:pt x="40165" y="6654"/>
                  <a:pt x="37184" y="10758"/>
                  <a:pt x="33670" y="14286"/>
                </a:cubicBezTo>
                <a:cubicBezTo>
                  <a:pt x="30156" y="17815"/>
                  <a:pt x="25750" y="20897"/>
                  <a:pt x="20810" y="20954"/>
                </a:cubicBezTo>
                <a:cubicBezTo>
                  <a:pt x="17973" y="20997"/>
                  <a:pt x="15222" y="20018"/>
                  <a:pt x="12486" y="19039"/>
                </a:cubicBezTo>
                <a:cubicBezTo>
                  <a:pt x="9375" y="17915"/>
                  <a:pt x="6265" y="16807"/>
                  <a:pt x="3024" y="17195"/>
                </a:cubicBezTo>
                <a:cubicBezTo>
                  <a:pt x="1987" y="17325"/>
                  <a:pt x="965" y="17599"/>
                  <a:pt x="0" y="18016"/>
                </a:cubicBezTo>
                <a:cubicBezTo>
                  <a:pt x="346" y="19644"/>
                  <a:pt x="778" y="21257"/>
                  <a:pt x="1253" y="22855"/>
                </a:cubicBezTo>
                <a:cubicBezTo>
                  <a:pt x="2880" y="28212"/>
                  <a:pt x="5170" y="33339"/>
                  <a:pt x="8079" y="38106"/>
                </a:cubicBezTo>
                <a:cubicBezTo>
                  <a:pt x="8310" y="38481"/>
                  <a:pt x="9174" y="40137"/>
                  <a:pt x="10052" y="41519"/>
                </a:cubicBezTo>
                <a:cubicBezTo>
                  <a:pt x="10124" y="41591"/>
                  <a:pt x="125162" y="41418"/>
                  <a:pt x="125219" y="41505"/>
                </a:cubicBezTo>
                <a:cubicBezTo>
                  <a:pt x="124859" y="41217"/>
                  <a:pt x="124557" y="40886"/>
                  <a:pt x="124297" y="40511"/>
                </a:cubicBezTo>
                <a:cubicBezTo>
                  <a:pt x="122526" y="38106"/>
                  <a:pt x="119099" y="37818"/>
                  <a:pt x="116161" y="38120"/>
                </a:cubicBezTo>
                <a:cubicBezTo>
                  <a:pt x="113223" y="38437"/>
                  <a:pt x="110127" y="39114"/>
                  <a:pt x="107419" y="37919"/>
                </a:cubicBezTo>
                <a:cubicBezTo>
                  <a:pt x="102134" y="35571"/>
                  <a:pt x="101558" y="27766"/>
                  <a:pt x="96921" y="24281"/>
                </a:cubicBezTo>
                <a:cubicBezTo>
                  <a:pt x="93695" y="21847"/>
                  <a:pt x="89605" y="22164"/>
                  <a:pt x="85457" y="22481"/>
                </a:cubicBezTo>
                <a:cubicBezTo>
                  <a:pt x="81943" y="22740"/>
                  <a:pt x="78386" y="23014"/>
                  <a:pt x="75276" y="21602"/>
                </a:cubicBezTo>
                <a:cubicBezTo>
                  <a:pt x="66952" y="17843"/>
                  <a:pt x="66347" y="4450"/>
                  <a:pt x="57965" y="836"/>
                </a:cubicBezTo>
                <a:cubicBezTo>
                  <a:pt x="56655" y="274"/>
                  <a:pt x="55258" y="0"/>
                  <a:pt x="53846" y="15"/>
                </a:cubicBezTo>
                <a:cubicBezTo>
                  <a:pt x="50419" y="15"/>
                  <a:pt x="46919" y="1527"/>
                  <a:pt x="44111" y="3658"/>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7"/>
          <p:cNvSpPr/>
          <p:nvPr/>
        </p:nvSpPr>
        <p:spPr>
          <a:xfrm flipH="1">
            <a:off x="-518832" y="2571746"/>
            <a:ext cx="1301062" cy="1333212"/>
          </a:xfrm>
          <a:custGeom>
            <a:avLst/>
            <a:gdLst/>
            <a:ahLst/>
            <a:cxnLst/>
            <a:rect l="l" t="t" r="r" b="b"/>
            <a:pathLst>
              <a:path w="15194" h="15569" extrusionOk="0">
                <a:moveTo>
                  <a:pt x="13955" y="5502"/>
                </a:moveTo>
                <a:cubicBezTo>
                  <a:pt x="12343" y="2204"/>
                  <a:pt x="7936" y="0"/>
                  <a:pt x="4436" y="3687"/>
                </a:cubicBezTo>
                <a:cubicBezTo>
                  <a:pt x="1" y="8367"/>
                  <a:pt x="5416" y="15568"/>
                  <a:pt x="11176" y="12875"/>
                </a:cubicBezTo>
                <a:cubicBezTo>
                  <a:pt x="14805" y="11190"/>
                  <a:pt x="15194" y="8022"/>
                  <a:pt x="13955" y="5502"/>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73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a:xfrm>
            <a:off x="5500487" y="4738971"/>
            <a:ext cx="2694717" cy="273844"/>
          </a:xfrm>
        </p:spPr>
        <p:txBody>
          <a:bodyPr/>
          <a:lstStyle/>
          <a:p>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9" name="Afbeelding 8" descr="LOGO UM_MUMC+P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999" y="4490328"/>
            <a:ext cx="4285976" cy="604601"/>
          </a:xfrm>
          <a:prstGeom prst="rect">
            <a:avLst/>
          </a:prstGeom>
        </p:spPr>
      </p:pic>
    </p:spTree>
    <p:extLst>
      <p:ext uri="{BB962C8B-B14F-4D97-AF65-F5344CB8AC3E}">
        <p14:creationId xmlns:p14="http://schemas.microsoft.com/office/powerpoint/2010/main" val="2942172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a:off x="2030400" y="2532925"/>
            <a:ext cx="5076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7" name="Google Shape;317;p48"/>
          <p:cNvSpPr txBox="1">
            <a:spLocks noGrp="1"/>
          </p:cNvSpPr>
          <p:nvPr>
            <p:ph type="title" idx="2" hasCustomPrompt="1"/>
          </p:nvPr>
        </p:nvSpPr>
        <p:spPr>
          <a:xfrm>
            <a:off x="2030550" y="1534348"/>
            <a:ext cx="50760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8" name="Google Shape;318;p48"/>
          <p:cNvSpPr txBox="1">
            <a:spLocks noGrp="1"/>
          </p:cNvSpPr>
          <p:nvPr>
            <p:ph type="subTitle" idx="1"/>
          </p:nvPr>
        </p:nvSpPr>
        <p:spPr>
          <a:xfrm>
            <a:off x="2030250" y="3317569"/>
            <a:ext cx="50760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9" name="Google Shape;319;p48"/>
          <p:cNvSpPr/>
          <p:nvPr/>
        </p:nvSpPr>
        <p:spPr>
          <a:xfrm rot="10800000">
            <a:off x="-115" y="-76"/>
            <a:ext cx="4572115" cy="2501947"/>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8"/>
          <p:cNvSpPr/>
          <p:nvPr/>
        </p:nvSpPr>
        <p:spPr>
          <a:xfrm>
            <a:off x="5189688" y="3289527"/>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466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1"/>
        <p:cNvGrpSpPr/>
        <p:nvPr/>
      </p:nvGrpSpPr>
      <p:grpSpPr>
        <a:xfrm>
          <a:off x="0" y="0"/>
          <a:ext cx="0" cy="0"/>
          <a:chOff x="0" y="0"/>
          <a:chExt cx="0" cy="0"/>
        </a:xfrm>
      </p:grpSpPr>
      <p:sp>
        <p:nvSpPr>
          <p:cNvPr id="322" name="Google Shape;322;p49"/>
          <p:cNvSpPr txBox="1">
            <a:spLocks noGrp="1"/>
          </p:cNvSpPr>
          <p:nvPr>
            <p:ph type="body" idx="1"/>
          </p:nvPr>
        </p:nvSpPr>
        <p:spPr>
          <a:xfrm>
            <a:off x="720000" y="860400"/>
            <a:ext cx="5874600" cy="3740400"/>
          </a:xfrm>
          <a:prstGeom prst="rect">
            <a:avLst/>
          </a:prstGeom>
        </p:spPr>
        <p:txBody>
          <a:bodyPr spcFirstLastPara="1" wrap="square" lIns="91425" tIns="91425" rIns="91425" bIns="91425" anchor="b"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323" name="Google Shape;323;p4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24" name="Google Shape;324;p49"/>
          <p:cNvSpPr/>
          <p:nvPr/>
        </p:nvSpPr>
        <p:spPr>
          <a:xfrm>
            <a:off x="5639026" y="2487075"/>
            <a:ext cx="3508522" cy="2660742"/>
          </a:xfrm>
          <a:custGeom>
            <a:avLst/>
            <a:gdLst/>
            <a:ahLst/>
            <a:cxnLst/>
            <a:rect l="l" t="t" r="r" b="b"/>
            <a:pathLst>
              <a:path w="95457" h="92115" extrusionOk="0">
                <a:moveTo>
                  <a:pt x="95456" y="17"/>
                </a:moveTo>
                <a:cubicBezTo>
                  <a:pt x="88205" y="318"/>
                  <a:pt x="75924" y="5414"/>
                  <a:pt x="69274" y="34169"/>
                </a:cubicBezTo>
                <a:cubicBezTo>
                  <a:pt x="61588" y="67336"/>
                  <a:pt x="39482" y="71780"/>
                  <a:pt x="30176" y="72148"/>
                </a:cubicBezTo>
                <a:cubicBezTo>
                  <a:pt x="24729" y="72365"/>
                  <a:pt x="19365" y="73551"/>
                  <a:pt x="14486" y="75857"/>
                </a:cubicBezTo>
                <a:cubicBezTo>
                  <a:pt x="8070" y="78864"/>
                  <a:pt x="1136" y="83961"/>
                  <a:pt x="0" y="92114"/>
                </a:cubicBezTo>
                <a:lnTo>
                  <a:pt x="95439" y="92114"/>
                </a:lnTo>
                <a:cubicBezTo>
                  <a:pt x="95439" y="92114"/>
                  <a:pt x="95439" y="0"/>
                  <a:pt x="95456"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567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5"/>
        <p:cNvGrpSpPr/>
        <p:nvPr/>
      </p:nvGrpSpPr>
      <p:grpSpPr>
        <a:xfrm>
          <a:off x="0" y="0"/>
          <a:ext cx="0" cy="0"/>
          <a:chOff x="0" y="0"/>
          <a:chExt cx="0" cy="0"/>
        </a:xfrm>
      </p:grpSpPr>
      <p:sp>
        <p:nvSpPr>
          <p:cNvPr id="326" name="Google Shape;326;p50"/>
          <p:cNvSpPr txBox="1">
            <a:spLocks noGrp="1"/>
          </p:cNvSpPr>
          <p:nvPr>
            <p:ph type="body" idx="1"/>
          </p:nvPr>
        </p:nvSpPr>
        <p:spPr>
          <a:xfrm>
            <a:off x="72000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327" name="Google Shape;327;p5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28" name="Google Shape;328;p50"/>
          <p:cNvSpPr txBox="1">
            <a:spLocks noGrp="1"/>
          </p:cNvSpPr>
          <p:nvPr>
            <p:ph type="body" idx="2"/>
          </p:nvPr>
        </p:nvSpPr>
        <p:spPr>
          <a:xfrm>
            <a:off x="565895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329" name="Google Shape;329;p50"/>
          <p:cNvSpPr txBox="1">
            <a:spLocks noGrp="1"/>
          </p:cNvSpPr>
          <p:nvPr>
            <p:ph type="subTitle" idx="3"/>
          </p:nvPr>
        </p:nvSpPr>
        <p:spPr>
          <a:xfrm>
            <a:off x="720000" y="1894000"/>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0" name="Google Shape;330;p50"/>
          <p:cNvSpPr txBox="1">
            <a:spLocks noGrp="1"/>
          </p:cNvSpPr>
          <p:nvPr>
            <p:ph type="subTitle" idx="4"/>
          </p:nvPr>
        </p:nvSpPr>
        <p:spPr>
          <a:xfrm>
            <a:off x="5658900" y="1894025"/>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1" name="Google Shape;331;p50"/>
          <p:cNvSpPr/>
          <p:nvPr/>
        </p:nvSpPr>
        <p:spPr>
          <a:xfrm>
            <a:off x="1667550" y="3931099"/>
            <a:ext cx="5809067" cy="1212418"/>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573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2"/>
        <p:cNvGrpSpPr/>
        <p:nvPr/>
      </p:nvGrpSpPr>
      <p:grpSpPr>
        <a:xfrm>
          <a:off x="0" y="0"/>
          <a:ext cx="0" cy="0"/>
          <a:chOff x="0" y="0"/>
          <a:chExt cx="0" cy="0"/>
        </a:xfrm>
      </p:grpSpPr>
      <p:sp>
        <p:nvSpPr>
          <p:cNvPr id="333" name="Google Shape;333;p5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06229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4"/>
        <p:cNvGrpSpPr/>
        <p:nvPr/>
      </p:nvGrpSpPr>
      <p:grpSpPr>
        <a:xfrm>
          <a:off x="0" y="0"/>
          <a:ext cx="0" cy="0"/>
          <a:chOff x="0" y="0"/>
          <a:chExt cx="0" cy="0"/>
        </a:xfrm>
      </p:grpSpPr>
      <p:grpSp>
        <p:nvGrpSpPr>
          <p:cNvPr id="335" name="Google Shape;335;p52"/>
          <p:cNvGrpSpPr/>
          <p:nvPr/>
        </p:nvGrpSpPr>
        <p:grpSpPr>
          <a:xfrm>
            <a:off x="3527981" y="1436716"/>
            <a:ext cx="5616442" cy="3706262"/>
            <a:chOff x="3527981" y="1436716"/>
            <a:chExt cx="5616442" cy="3706262"/>
          </a:xfrm>
        </p:grpSpPr>
        <p:sp>
          <p:nvSpPr>
            <p:cNvPr id="336" name="Google Shape;336;p52"/>
            <p:cNvSpPr/>
            <p:nvPr/>
          </p:nvSpPr>
          <p:spPr>
            <a:xfrm>
              <a:off x="8037512" y="1436716"/>
              <a:ext cx="1106911" cy="1352702"/>
            </a:xfrm>
            <a:custGeom>
              <a:avLst/>
              <a:gdLst/>
              <a:ahLst/>
              <a:cxnLst/>
              <a:rect l="l" t="t" r="r" b="b"/>
              <a:pathLst>
                <a:path w="34537" h="42206" extrusionOk="0">
                  <a:moveTo>
                    <a:pt x="33000" y="36174"/>
                  </a:moveTo>
                  <a:cubicBezTo>
                    <a:pt x="33501" y="35773"/>
                    <a:pt x="33986" y="35322"/>
                    <a:pt x="34437" y="34871"/>
                  </a:cubicBezTo>
                  <a:cubicBezTo>
                    <a:pt x="34336" y="34821"/>
                    <a:pt x="34537" y="11011"/>
                    <a:pt x="34537" y="10944"/>
                  </a:cubicBezTo>
                  <a:cubicBezTo>
                    <a:pt x="33668" y="10242"/>
                    <a:pt x="32749" y="9608"/>
                    <a:pt x="31780" y="9039"/>
                  </a:cubicBezTo>
                  <a:cubicBezTo>
                    <a:pt x="16091" y="0"/>
                    <a:pt x="0" y="19432"/>
                    <a:pt x="11078" y="33400"/>
                  </a:cubicBezTo>
                  <a:cubicBezTo>
                    <a:pt x="18079" y="42206"/>
                    <a:pt x="26951" y="41187"/>
                    <a:pt x="33000" y="36174"/>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2"/>
            <p:cNvSpPr/>
            <p:nvPr/>
          </p:nvSpPr>
          <p:spPr>
            <a:xfrm>
              <a:off x="3527981" y="4113725"/>
              <a:ext cx="1150851" cy="1029254"/>
            </a:xfrm>
            <a:custGeom>
              <a:avLst/>
              <a:gdLst/>
              <a:ahLst/>
              <a:cxnLst/>
              <a:rect l="l" t="t" r="r" b="b"/>
              <a:pathLst>
                <a:path w="35908" h="32114" extrusionOk="0">
                  <a:moveTo>
                    <a:pt x="33267" y="15455"/>
                  </a:moveTo>
                  <a:cubicBezTo>
                    <a:pt x="28739" y="6165"/>
                    <a:pt x="16375" y="0"/>
                    <a:pt x="6600" y="10326"/>
                  </a:cubicBezTo>
                  <a:cubicBezTo>
                    <a:pt x="0" y="17310"/>
                    <a:pt x="1170" y="26283"/>
                    <a:pt x="6149" y="32030"/>
                  </a:cubicBezTo>
                  <a:cubicBezTo>
                    <a:pt x="6066" y="32114"/>
                    <a:pt x="31346" y="32114"/>
                    <a:pt x="31245" y="32114"/>
                  </a:cubicBezTo>
                  <a:cubicBezTo>
                    <a:pt x="35907" y="27252"/>
                    <a:pt x="35907" y="20836"/>
                    <a:pt x="33267" y="15455"/>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2"/>
            <p:cNvSpPr/>
            <p:nvPr/>
          </p:nvSpPr>
          <p:spPr>
            <a:xfrm>
              <a:off x="4108471" y="2028456"/>
              <a:ext cx="5035952" cy="3114523"/>
            </a:xfrm>
            <a:custGeom>
              <a:avLst/>
              <a:gdLst/>
              <a:ahLst/>
              <a:cxnLst/>
              <a:rect l="l" t="t" r="r" b="b"/>
              <a:pathLst>
                <a:path w="157128" h="97177" extrusionOk="0">
                  <a:moveTo>
                    <a:pt x="47737" y="67"/>
                  </a:moveTo>
                  <a:cubicBezTo>
                    <a:pt x="36759" y="769"/>
                    <a:pt x="26784" y="7185"/>
                    <a:pt x="19466" y="15389"/>
                  </a:cubicBezTo>
                  <a:cubicBezTo>
                    <a:pt x="16208" y="19048"/>
                    <a:pt x="13401" y="23058"/>
                    <a:pt x="10844" y="27235"/>
                  </a:cubicBezTo>
                  <a:cubicBezTo>
                    <a:pt x="5431" y="36107"/>
                    <a:pt x="1671" y="44111"/>
                    <a:pt x="736" y="54503"/>
                  </a:cubicBezTo>
                  <a:cubicBezTo>
                    <a:pt x="0" y="63008"/>
                    <a:pt x="936" y="71579"/>
                    <a:pt x="3493" y="79716"/>
                  </a:cubicBezTo>
                  <a:cubicBezTo>
                    <a:pt x="5330" y="85665"/>
                    <a:pt x="8054" y="91880"/>
                    <a:pt x="11346" y="97177"/>
                  </a:cubicBezTo>
                  <a:lnTo>
                    <a:pt x="157128" y="97177"/>
                  </a:lnTo>
                  <a:cubicBezTo>
                    <a:pt x="157128" y="97177"/>
                    <a:pt x="156927" y="6951"/>
                    <a:pt x="157028" y="7068"/>
                  </a:cubicBezTo>
                  <a:cubicBezTo>
                    <a:pt x="143093" y="9440"/>
                    <a:pt x="129024" y="16174"/>
                    <a:pt x="115674" y="16358"/>
                  </a:cubicBezTo>
                  <a:cubicBezTo>
                    <a:pt x="108038" y="16458"/>
                    <a:pt x="101121" y="13601"/>
                    <a:pt x="93953" y="11462"/>
                  </a:cubicBezTo>
                  <a:cubicBezTo>
                    <a:pt x="86217" y="9156"/>
                    <a:pt x="78481" y="6767"/>
                    <a:pt x="70761" y="4328"/>
                  </a:cubicBezTo>
                  <a:cubicBezTo>
                    <a:pt x="63961" y="2172"/>
                    <a:pt x="56977" y="0"/>
                    <a:pt x="49876" y="0"/>
                  </a:cubicBezTo>
                  <a:cubicBezTo>
                    <a:pt x="49157" y="0"/>
                    <a:pt x="48455" y="17"/>
                    <a:pt x="47737" y="67"/>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52"/>
          <p:cNvSpPr txBox="1">
            <a:spLocks noGrp="1"/>
          </p:cNvSpPr>
          <p:nvPr>
            <p:ph type="title"/>
          </p:nvPr>
        </p:nvSpPr>
        <p:spPr>
          <a:xfrm>
            <a:off x="720000" y="1767600"/>
            <a:ext cx="3136500" cy="9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0" name="Google Shape;340;p52"/>
          <p:cNvSpPr txBox="1">
            <a:spLocks noGrp="1"/>
          </p:cNvSpPr>
          <p:nvPr>
            <p:ph type="body" idx="1"/>
          </p:nvPr>
        </p:nvSpPr>
        <p:spPr>
          <a:xfrm>
            <a:off x="720000" y="2667600"/>
            <a:ext cx="3136500" cy="1422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2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41" name="Google Shape;341;p52"/>
          <p:cNvSpPr/>
          <p:nvPr/>
        </p:nvSpPr>
        <p:spPr>
          <a:xfrm>
            <a:off x="-10" y="-1993"/>
            <a:ext cx="3207179" cy="1774160"/>
          </a:xfrm>
          <a:custGeom>
            <a:avLst/>
            <a:gdLst/>
            <a:ahLst/>
            <a:cxnLst/>
            <a:rect l="l" t="t" r="r" b="b"/>
            <a:pathLst>
              <a:path w="100068" h="55356" extrusionOk="0">
                <a:moveTo>
                  <a:pt x="0" y="55339"/>
                </a:moveTo>
                <a:cubicBezTo>
                  <a:pt x="7151" y="55155"/>
                  <a:pt x="19315" y="52097"/>
                  <a:pt x="25898" y="34821"/>
                </a:cubicBezTo>
                <a:cubicBezTo>
                  <a:pt x="35606" y="9323"/>
                  <a:pt x="69608" y="17210"/>
                  <a:pt x="69608" y="17210"/>
                </a:cubicBezTo>
                <a:cubicBezTo>
                  <a:pt x="69608" y="17210"/>
                  <a:pt x="100068" y="18897"/>
                  <a:pt x="94387" y="0"/>
                </a:cubicBezTo>
                <a:lnTo>
                  <a:pt x="0" y="0"/>
                </a:lnTo>
                <a:cubicBezTo>
                  <a:pt x="0" y="0"/>
                  <a:pt x="0" y="55355"/>
                  <a:pt x="0" y="55339"/>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196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2"/>
        <p:cNvGrpSpPr/>
        <p:nvPr/>
      </p:nvGrpSpPr>
      <p:grpSpPr>
        <a:xfrm>
          <a:off x="0" y="0"/>
          <a:ext cx="0" cy="0"/>
          <a:chOff x="0" y="0"/>
          <a:chExt cx="0" cy="0"/>
        </a:xfrm>
      </p:grpSpPr>
      <p:sp>
        <p:nvSpPr>
          <p:cNvPr id="343" name="Google Shape;343;p53"/>
          <p:cNvSpPr txBox="1">
            <a:spLocks noGrp="1"/>
          </p:cNvSpPr>
          <p:nvPr>
            <p:ph type="title"/>
          </p:nvPr>
        </p:nvSpPr>
        <p:spPr>
          <a:xfrm>
            <a:off x="5443200" y="1767600"/>
            <a:ext cx="29808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4" name="Google Shape;344;p53"/>
          <p:cNvSpPr/>
          <p:nvPr/>
        </p:nvSpPr>
        <p:spPr>
          <a:xfrm flipH="1">
            <a:off x="-14590" y="-179329"/>
            <a:ext cx="5025144" cy="5336997"/>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502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5"/>
        <p:cNvGrpSpPr/>
        <p:nvPr/>
      </p:nvGrpSpPr>
      <p:grpSpPr>
        <a:xfrm>
          <a:off x="0" y="0"/>
          <a:ext cx="0" cy="0"/>
          <a:chOff x="0" y="0"/>
          <a:chExt cx="0" cy="0"/>
        </a:xfrm>
      </p:grpSpPr>
      <p:sp>
        <p:nvSpPr>
          <p:cNvPr id="346" name="Google Shape;346;p54"/>
          <p:cNvSpPr/>
          <p:nvPr/>
        </p:nvSpPr>
        <p:spPr>
          <a:xfrm>
            <a:off x="4572000" y="-125"/>
            <a:ext cx="4572000" cy="51435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4"/>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54"/>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49" name="Google Shape;349;p54"/>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718462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0"/>
        <p:cNvGrpSpPr/>
        <p:nvPr/>
      </p:nvGrpSpPr>
      <p:grpSpPr>
        <a:xfrm>
          <a:off x="0" y="0"/>
          <a:ext cx="0" cy="0"/>
          <a:chOff x="0" y="0"/>
          <a:chExt cx="0" cy="0"/>
        </a:xfrm>
      </p:grpSpPr>
      <p:sp>
        <p:nvSpPr>
          <p:cNvPr id="351" name="Google Shape;351;p55"/>
          <p:cNvSpPr txBox="1">
            <a:spLocks noGrp="1"/>
          </p:cNvSpPr>
          <p:nvPr>
            <p:ph type="body" idx="1"/>
          </p:nvPr>
        </p:nvSpPr>
        <p:spPr>
          <a:xfrm>
            <a:off x="720000" y="3995700"/>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049585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2"/>
        <p:cNvGrpSpPr/>
        <p:nvPr/>
      </p:nvGrpSpPr>
      <p:grpSpPr>
        <a:xfrm>
          <a:off x="0" y="0"/>
          <a:ext cx="0" cy="0"/>
          <a:chOff x="0" y="0"/>
          <a:chExt cx="0" cy="0"/>
        </a:xfrm>
      </p:grpSpPr>
      <p:sp>
        <p:nvSpPr>
          <p:cNvPr id="353" name="Google Shape;353;p56"/>
          <p:cNvSpPr/>
          <p:nvPr/>
        </p:nvSpPr>
        <p:spPr>
          <a:xfrm>
            <a:off x="0" y="2505825"/>
            <a:ext cx="5927168" cy="276470"/>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6"/>
          <p:cNvSpPr txBox="1">
            <a:spLocks noGrp="1"/>
          </p:cNvSpPr>
          <p:nvPr>
            <p:ph type="title" hasCustomPrompt="1"/>
          </p:nvPr>
        </p:nvSpPr>
        <p:spPr>
          <a:xfrm>
            <a:off x="920925" y="908575"/>
            <a:ext cx="5006400" cy="207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5" name="Google Shape;355;p56"/>
          <p:cNvSpPr txBox="1">
            <a:spLocks noGrp="1"/>
          </p:cNvSpPr>
          <p:nvPr>
            <p:ph type="body" idx="1"/>
          </p:nvPr>
        </p:nvSpPr>
        <p:spPr>
          <a:xfrm>
            <a:off x="920925" y="2937600"/>
            <a:ext cx="5006400" cy="6156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7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56" name="Google Shape;356;p56"/>
          <p:cNvSpPr/>
          <p:nvPr/>
        </p:nvSpPr>
        <p:spPr>
          <a:xfrm flipH="1">
            <a:off x="5997499" y="2188625"/>
            <a:ext cx="3146501"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836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7"/>
        <p:cNvGrpSpPr/>
        <p:nvPr/>
      </p:nvGrpSpPr>
      <p:grpSpPr>
        <a:xfrm>
          <a:off x="0" y="0"/>
          <a:ext cx="0" cy="0"/>
          <a:chOff x="0" y="0"/>
          <a:chExt cx="0" cy="0"/>
        </a:xfrm>
      </p:grpSpPr>
    </p:spTree>
    <p:extLst>
      <p:ext uri="{BB962C8B-B14F-4D97-AF65-F5344CB8AC3E}">
        <p14:creationId xmlns:p14="http://schemas.microsoft.com/office/powerpoint/2010/main" val="119988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kstdia donkerblauw">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a:off x="0" y="1"/>
            <a:ext cx="9144000" cy="444752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277319732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58"/>
        <p:cNvGrpSpPr/>
        <p:nvPr/>
      </p:nvGrpSpPr>
      <p:grpSpPr>
        <a:xfrm>
          <a:off x="0" y="0"/>
          <a:ext cx="0" cy="0"/>
          <a:chOff x="0" y="0"/>
          <a:chExt cx="0" cy="0"/>
        </a:xfrm>
      </p:grpSpPr>
      <p:sp>
        <p:nvSpPr>
          <p:cNvPr id="359" name="Google Shape;359;p58"/>
          <p:cNvSpPr/>
          <p:nvPr/>
        </p:nvSpPr>
        <p:spPr>
          <a:xfrm>
            <a:off x="6118088" y="1929640"/>
            <a:ext cx="3025773" cy="321354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61" name="Google Shape;361;p58"/>
          <p:cNvSpPr txBox="1">
            <a:spLocks noGrp="1"/>
          </p:cNvSpPr>
          <p:nvPr>
            <p:ph type="title" idx="2" hasCustomPrompt="1"/>
          </p:nvPr>
        </p:nvSpPr>
        <p:spPr>
          <a:xfrm>
            <a:off x="720150"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2" name="Google Shape;362;p58"/>
          <p:cNvSpPr txBox="1">
            <a:spLocks noGrp="1"/>
          </p:cNvSpPr>
          <p:nvPr>
            <p:ph type="subTitle" idx="1"/>
          </p:nvPr>
        </p:nvSpPr>
        <p:spPr>
          <a:xfrm>
            <a:off x="720000"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3" name="Google Shape;363;p58"/>
          <p:cNvSpPr txBox="1">
            <a:spLocks noGrp="1"/>
          </p:cNvSpPr>
          <p:nvPr>
            <p:ph type="subTitle" idx="3"/>
          </p:nvPr>
        </p:nvSpPr>
        <p:spPr>
          <a:xfrm>
            <a:off x="720000"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4" name="Google Shape;364;p58"/>
          <p:cNvSpPr txBox="1">
            <a:spLocks noGrp="1"/>
          </p:cNvSpPr>
          <p:nvPr>
            <p:ph type="title" idx="4" hasCustomPrompt="1"/>
          </p:nvPr>
        </p:nvSpPr>
        <p:spPr>
          <a:xfrm>
            <a:off x="42943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5" name="Google Shape;365;p58"/>
          <p:cNvSpPr txBox="1">
            <a:spLocks noGrp="1"/>
          </p:cNvSpPr>
          <p:nvPr>
            <p:ph type="subTitle" idx="5"/>
          </p:nvPr>
        </p:nvSpPr>
        <p:spPr>
          <a:xfrm>
            <a:off x="42942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6" name="Google Shape;366;p58"/>
          <p:cNvSpPr txBox="1">
            <a:spLocks noGrp="1"/>
          </p:cNvSpPr>
          <p:nvPr>
            <p:ph type="subTitle" idx="6"/>
          </p:nvPr>
        </p:nvSpPr>
        <p:spPr>
          <a:xfrm>
            <a:off x="4294246"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7" name="Google Shape;367;p58"/>
          <p:cNvSpPr txBox="1">
            <a:spLocks noGrp="1"/>
          </p:cNvSpPr>
          <p:nvPr>
            <p:ph type="title" idx="7" hasCustomPrompt="1"/>
          </p:nvPr>
        </p:nvSpPr>
        <p:spPr>
          <a:xfrm>
            <a:off x="25071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8" name="Google Shape;368;p58"/>
          <p:cNvSpPr txBox="1">
            <a:spLocks noGrp="1"/>
          </p:cNvSpPr>
          <p:nvPr>
            <p:ph type="subTitle" idx="8"/>
          </p:nvPr>
        </p:nvSpPr>
        <p:spPr>
          <a:xfrm>
            <a:off x="25070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9" name="Google Shape;369;p58"/>
          <p:cNvSpPr txBox="1">
            <a:spLocks noGrp="1"/>
          </p:cNvSpPr>
          <p:nvPr>
            <p:ph type="subTitle" idx="9"/>
          </p:nvPr>
        </p:nvSpPr>
        <p:spPr>
          <a:xfrm>
            <a:off x="2507042"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0" name="Google Shape;370;p58"/>
          <p:cNvSpPr txBox="1">
            <a:spLocks noGrp="1"/>
          </p:cNvSpPr>
          <p:nvPr>
            <p:ph type="title" idx="13" hasCustomPrompt="1"/>
          </p:nvPr>
        </p:nvSpPr>
        <p:spPr>
          <a:xfrm>
            <a:off x="720150"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71" name="Google Shape;371;p58"/>
          <p:cNvSpPr txBox="1">
            <a:spLocks noGrp="1"/>
          </p:cNvSpPr>
          <p:nvPr>
            <p:ph type="subTitle" idx="14"/>
          </p:nvPr>
        </p:nvSpPr>
        <p:spPr>
          <a:xfrm>
            <a:off x="720000"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2" name="Google Shape;372;p58"/>
          <p:cNvSpPr txBox="1">
            <a:spLocks noGrp="1"/>
          </p:cNvSpPr>
          <p:nvPr>
            <p:ph type="subTitle" idx="15"/>
          </p:nvPr>
        </p:nvSpPr>
        <p:spPr>
          <a:xfrm>
            <a:off x="720000"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3" name="Google Shape;373;p58"/>
          <p:cNvSpPr txBox="1">
            <a:spLocks noGrp="1"/>
          </p:cNvSpPr>
          <p:nvPr>
            <p:ph type="title" idx="16" hasCustomPrompt="1"/>
          </p:nvPr>
        </p:nvSpPr>
        <p:spPr>
          <a:xfrm>
            <a:off x="2507188"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74" name="Google Shape;374;p58"/>
          <p:cNvSpPr txBox="1">
            <a:spLocks noGrp="1"/>
          </p:cNvSpPr>
          <p:nvPr>
            <p:ph type="subTitle" idx="17"/>
          </p:nvPr>
        </p:nvSpPr>
        <p:spPr>
          <a:xfrm>
            <a:off x="2507038"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5" name="Google Shape;375;p58"/>
          <p:cNvSpPr txBox="1">
            <a:spLocks noGrp="1"/>
          </p:cNvSpPr>
          <p:nvPr>
            <p:ph type="subTitle" idx="18"/>
          </p:nvPr>
        </p:nvSpPr>
        <p:spPr>
          <a:xfrm>
            <a:off x="2507044"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889198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376"/>
        <p:cNvGrpSpPr/>
        <p:nvPr/>
      </p:nvGrpSpPr>
      <p:grpSpPr>
        <a:xfrm>
          <a:off x="0" y="0"/>
          <a:ext cx="0" cy="0"/>
          <a:chOff x="0" y="0"/>
          <a:chExt cx="0" cy="0"/>
        </a:xfrm>
      </p:grpSpPr>
      <p:sp>
        <p:nvSpPr>
          <p:cNvPr id="377" name="Google Shape;377;p59"/>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8" name="Google Shape;378;p59"/>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79" name="Google Shape;379;p59"/>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0" name="Google Shape;380;p59"/>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9"/>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2377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382"/>
        <p:cNvGrpSpPr/>
        <p:nvPr/>
      </p:nvGrpSpPr>
      <p:grpSpPr>
        <a:xfrm>
          <a:off x="0" y="0"/>
          <a:ext cx="0" cy="0"/>
          <a:chOff x="0" y="0"/>
          <a:chExt cx="0" cy="0"/>
        </a:xfrm>
      </p:grpSpPr>
      <p:sp>
        <p:nvSpPr>
          <p:cNvPr id="383" name="Google Shape;383;p60"/>
          <p:cNvSpPr txBox="1">
            <a:spLocks noGrp="1"/>
          </p:cNvSpPr>
          <p:nvPr>
            <p:ph type="title"/>
          </p:nvPr>
        </p:nvSpPr>
        <p:spPr>
          <a:xfrm>
            <a:off x="2924493" y="2532916"/>
            <a:ext cx="3993600" cy="6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84" name="Google Shape;384;p60"/>
          <p:cNvSpPr txBox="1">
            <a:spLocks noGrp="1"/>
          </p:cNvSpPr>
          <p:nvPr>
            <p:ph type="title" idx="2" hasCustomPrompt="1"/>
          </p:nvPr>
        </p:nvSpPr>
        <p:spPr>
          <a:xfrm>
            <a:off x="2927325" y="1534338"/>
            <a:ext cx="3993600" cy="958800"/>
          </a:xfrm>
          <a:prstGeom prst="rect">
            <a:avLst/>
          </a:prstGeom>
        </p:spPr>
        <p:txBody>
          <a:bodyPr spcFirstLastPara="1" wrap="square" lIns="91425" tIns="91425" rIns="91425" bIns="91425" anchor="t" anchorCtr="0">
            <a:noAutofit/>
          </a:bodyPr>
          <a:lstStyle>
            <a:lvl1pPr marL="0" marR="0" lvl="0" indent="0" algn="r" rtl="0">
              <a:lnSpc>
                <a:spcPct val="100000"/>
              </a:lnSpc>
              <a:spcBef>
                <a:spcPts val="0"/>
              </a:spcBef>
              <a:spcAft>
                <a:spcPts val="0"/>
              </a:spcAft>
              <a:buSzPts val="2500"/>
              <a:buNone/>
              <a:defRPr sz="71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385" name="Google Shape;385;p60"/>
          <p:cNvSpPr txBox="1">
            <a:spLocks noGrp="1"/>
          </p:cNvSpPr>
          <p:nvPr>
            <p:ph type="subTitle" idx="1"/>
          </p:nvPr>
        </p:nvSpPr>
        <p:spPr>
          <a:xfrm>
            <a:off x="2924375" y="3317562"/>
            <a:ext cx="3993600" cy="29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86" name="Google Shape;386;p60"/>
          <p:cNvSpPr/>
          <p:nvPr/>
        </p:nvSpPr>
        <p:spPr>
          <a:xfrm rot="5400000" flipH="1">
            <a:off x="-388504" y="388398"/>
            <a:ext cx="3905458" cy="3128449"/>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0"/>
          <p:cNvSpPr/>
          <p:nvPr/>
        </p:nvSpPr>
        <p:spPr>
          <a:xfrm rot="-5400000" flipH="1">
            <a:off x="5005889" y="1005385"/>
            <a:ext cx="3954231" cy="4321961"/>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362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388"/>
        <p:cNvGrpSpPr/>
        <p:nvPr/>
      </p:nvGrpSpPr>
      <p:grpSpPr>
        <a:xfrm>
          <a:off x="0" y="0"/>
          <a:ext cx="0" cy="0"/>
          <a:chOff x="0" y="0"/>
          <a:chExt cx="0" cy="0"/>
        </a:xfrm>
      </p:grpSpPr>
      <p:sp>
        <p:nvSpPr>
          <p:cNvPr id="389" name="Google Shape;389;p61"/>
          <p:cNvSpPr/>
          <p:nvPr/>
        </p:nvSpPr>
        <p:spPr>
          <a:xfrm>
            <a:off x="-71150" y="1614625"/>
            <a:ext cx="9286200" cy="4791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91" name="Google Shape;391;p61"/>
          <p:cNvSpPr txBox="1">
            <a:spLocks noGrp="1"/>
          </p:cNvSpPr>
          <p:nvPr>
            <p:ph type="subTitle" idx="1"/>
          </p:nvPr>
        </p:nvSpPr>
        <p:spPr>
          <a:xfrm>
            <a:off x="791238"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2" name="Google Shape;392;p61"/>
          <p:cNvSpPr txBox="1">
            <a:spLocks noGrp="1"/>
          </p:cNvSpPr>
          <p:nvPr>
            <p:ph type="subTitle" idx="2"/>
          </p:nvPr>
        </p:nvSpPr>
        <p:spPr>
          <a:xfrm>
            <a:off x="79130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3" name="Google Shape;393;p61"/>
          <p:cNvSpPr txBox="1">
            <a:spLocks noGrp="1"/>
          </p:cNvSpPr>
          <p:nvPr>
            <p:ph type="subTitle" idx="3"/>
          </p:nvPr>
        </p:nvSpPr>
        <p:spPr>
          <a:xfrm>
            <a:off x="3395550"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4" name="Google Shape;394;p61"/>
          <p:cNvSpPr txBox="1">
            <a:spLocks noGrp="1"/>
          </p:cNvSpPr>
          <p:nvPr>
            <p:ph type="subTitle" idx="4"/>
          </p:nvPr>
        </p:nvSpPr>
        <p:spPr>
          <a:xfrm>
            <a:off x="339555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5" name="Google Shape;395;p61"/>
          <p:cNvSpPr txBox="1">
            <a:spLocks noGrp="1"/>
          </p:cNvSpPr>
          <p:nvPr>
            <p:ph type="subTitle" idx="5"/>
          </p:nvPr>
        </p:nvSpPr>
        <p:spPr>
          <a:xfrm>
            <a:off x="5999863"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6" name="Google Shape;396;p61"/>
          <p:cNvSpPr txBox="1">
            <a:spLocks noGrp="1"/>
          </p:cNvSpPr>
          <p:nvPr>
            <p:ph type="subTitle" idx="6"/>
          </p:nvPr>
        </p:nvSpPr>
        <p:spPr>
          <a:xfrm>
            <a:off x="5999878"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363627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397"/>
        <p:cNvGrpSpPr/>
        <p:nvPr/>
      </p:nvGrpSpPr>
      <p:grpSpPr>
        <a:xfrm>
          <a:off x="0" y="0"/>
          <a:ext cx="0" cy="0"/>
          <a:chOff x="0" y="0"/>
          <a:chExt cx="0" cy="0"/>
        </a:xfrm>
      </p:grpSpPr>
      <p:sp>
        <p:nvSpPr>
          <p:cNvPr id="398" name="Google Shape;398;p6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99" name="Google Shape;399;p62"/>
          <p:cNvSpPr txBox="1">
            <a:spLocks noGrp="1"/>
          </p:cNvSpPr>
          <p:nvPr>
            <p:ph type="subTitle" idx="1"/>
          </p:nvPr>
        </p:nvSpPr>
        <p:spPr>
          <a:xfrm>
            <a:off x="2765325" y="1424050"/>
            <a:ext cx="23286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Pompiere"/>
              <a:buChar char="❏"/>
              <a:defRPr sz="2000">
                <a:latin typeface="Pompiere"/>
                <a:ea typeface="Pompiere"/>
                <a:cs typeface="Pompiere"/>
                <a:sym typeface="Pompiere"/>
              </a:defRPr>
            </a:lvl1pPr>
            <a:lvl2pPr lvl="1" algn="ctr" rtl="0">
              <a:lnSpc>
                <a:spcPct val="100000"/>
              </a:lnSpc>
              <a:spcBef>
                <a:spcPts val="0"/>
              </a:spcBef>
              <a:spcAft>
                <a:spcPts val="0"/>
              </a:spcAft>
              <a:buSzPts val="2100"/>
              <a:buChar char="❏"/>
              <a:defRPr sz="2100"/>
            </a:lvl2pPr>
            <a:lvl3pPr lvl="2" algn="ctr" rtl="0">
              <a:lnSpc>
                <a:spcPct val="100000"/>
              </a:lnSpc>
              <a:spcBef>
                <a:spcPts val="0"/>
              </a:spcBef>
              <a:spcAft>
                <a:spcPts val="0"/>
              </a:spcAft>
              <a:buSzPts val="2100"/>
              <a:buChar char="❏"/>
              <a:defRPr sz="2100"/>
            </a:lvl3pPr>
            <a:lvl4pPr lvl="3" algn="ctr" rtl="0">
              <a:lnSpc>
                <a:spcPct val="100000"/>
              </a:lnSpc>
              <a:spcBef>
                <a:spcPts val="0"/>
              </a:spcBef>
              <a:spcAft>
                <a:spcPts val="0"/>
              </a:spcAft>
              <a:buSzPts val="2100"/>
              <a:buChar char="❏"/>
              <a:defRPr sz="2100"/>
            </a:lvl4pPr>
            <a:lvl5pPr lvl="4" algn="ctr" rtl="0">
              <a:lnSpc>
                <a:spcPct val="100000"/>
              </a:lnSpc>
              <a:spcBef>
                <a:spcPts val="0"/>
              </a:spcBef>
              <a:spcAft>
                <a:spcPts val="0"/>
              </a:spcAft>
              <a:buSzPts val="2100"/>
              <a:buChar char="❏"/>
              <a:defRPr sz="2100"/>
            </a:lvl5pPr>
            <a:lvl6pPr lvl="5" algn="ctr" rtl="0">
              <a:lnSpc>
                <a:spcPct val="100000"/>
              </a:lnSpc>
              <a:spcBef>
                <a:spcPts val="0"/>
              </a:spcBef>
              <a:spcAft>
                <a:spcPts val="0"/>
              </a:spcAft>
              <a:buSzPts val="2100"/>
              <a:buChar char="❏"/>
              <a:defRPr sz="2100"/>
            </a:lvl6pPr>
            <a:lvl7pPr lvl="6" algn="ctr" rtl="0">
              <a:lnSpc>
                <a:spcPct val="100000"/>
              </a:lnSpc>
              <a:spcBef>
                <a:spcPts val="0"/>
              </a:spcBef>
              <a:spcAft>
                <a:spcPts val="0"/>
              </a:spcAft>
              <a:buSzPts val="2100"/>
              <a:buChar char="❏"/>
              <a:defRPr sz="2100"/>
            </a:lvl7pPr>
            <a:lvl8pPr lvl="7" algn="ctr" rtl="0">
              <a:lnSpc>
                <a:spcPct val="100000"/>
              </a:lnSpc>
              <a:spcBef>
                <a:spcPts val="0"/>
              </a:spcBef>
              <a:spcAft>
                <a:spcPts val="0"/>
              </a:spcAft>
              <a:buSzPts val="2100"/>
              <a:buChar char="❏"/>
              <a:defRPr sz="2100"/>
            </a:lvl8pPr>
            <a:lvl9pPr lvl="8" algn="ctr" rtl="0">
              <a:lnSpc>
                <a:spcPct val="100000"/>
              </a:lnSpc>
              <a:spcBef>
                <a:spcPts val="0"/>
              </a:spcBef>
              <a:spcAft>
                <a:spcPts val="0"/>
              </a:spcAft>
              <a:buSzPts val="2100"/>
              <a:buChar char="❏"/>
              <a:defRPr sz="2100"/>
            </a:lvl9pPr>
          </a:lstStyle>
          <a:p>
            <a:endParaRPr/>
          </a:p>
        </p:txBody>
      </p:sp>
      <p:sp>
        <p:nvSpPr>
          <p:cNvPr id="400" name="Google Shape;400;p62"/>
          <p:cNvSpPr txBox="1">
            <a:spLocks noGrp="1"/>
          </p:cNvSpPr>
          <p:nvPr>
            <p:ph type="subTitle" idx="2"/>
          </p:nvPr>
        </p:nvSpPr>
        <p:spPr>
          <a:xfrm>
            <a:off x="5595175" y="142405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1" name="Google Shape;401;p62"/>
          <p:cNvSpPr txBox="1">
            <a:spLocks noGrp="1"/>
          </p:cNvSpPr>
          <p:nvPr>
            <p:ph type="subTitle" idx="3"/>
          </p:nvPr>
        </p:nvSpPr>
        <p:spPr>
          <a:xfrm>
            <a:off x="5595300" y="178195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2" name="Google Shape;402;p62"/>
          <p:cNvSpPr txBox="1">
            <a:spLocks noGrp="1"/>
          </p:cNvSpPr>
          <p:nvPr>
            <p:ph type="subTitle" idx="4"/>
          </p:nvPr>
        </p:nvSpPr>
        <p:spPr>
          <a:xfrm>
            <a:off x="5595175" y="2548175"/>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3" name="Google Shape;403;p62"/>
          <p:cNvSpPr txBox="1">
            <a:spLocks noGrp="1"/>
          </p:cNvSpPr>
          <p:nvPr>
            <p:ph type="subTitle" idx="5"/>
          </p:nvPr>
        </p:nvSpPr>
        <p:spPr>
          <a:xfrm>
            <a:off x="5595300" y="2906075"/>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4" name="Google Shape;404;p62"/>
          <p:cNvSpPr txBox="1">
            <a:spLocks noGrp="1"/>
          </p:cNvSpPr>
          <p:nvPr>
            <p:ph type="subTitle" idx="6"/>
          </p:nvPr>
        </p:nvSpPr>
        <p:spPr>
          <a:xfrm>
            <a:off x="5595175" y="367230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5" name="Google Shape;405;p62"/>
          <p:cNvSpPr txBox="1">
            <a:spLocks noGrp="1"/>
          </p:cNvSpPr>
          <p:nvPr>
            <p:ph type="subTitle" idx="7"/>
          </p:nvPr>
        </p:nvSpPr>
        <p:spPr>
          <a:xfrm>
            <a:off x="5595300" y="403020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6" name="Google Shape;406;p62"/>
          <p:cNvSpPr/>
          <p:nvPr/>
        </p:nvSpPr>
        <p:spPr>
          <a:xfrm>
            <a:off x="233" y="2757361"/>
            <a:ext cx="3507616" cy="2385738"/>
          </a:xfrm>
          <a:custGeom>
            <a:avLst/>
            <a:gdLst/>
            <a:ahLst/>
            <a:cxnLst/>
            <a:rect l="l" t="t" r="r" b="b"/>
            <a:pathLst>
              <a:path w="109442" h="74438" extrusionOk="0">
                <a:moveTo>
                  <a:pt x="0" y="6768"/>
                </a:moveTo>
                <a:cubicBezTo>
                  <a:pt x="0" y="6768"/>
                  <a:pt x="11362" y="1"/>
                  <a:pt x="18430" y="12415"/>
                </a:cubicBezTo>
                <a:cubicBezTo>
                  <a:pt x="31512" y="35389"/>
                  <a:pt x="54604" y="30761"/>
                  <a:pt x="73000" y="33301"/>
                </a:cubicBezTo>
                <a:cubicBezTo>
                  <a:pt x="82106" y="34554"/>
                  <a:pt x="95857" y="41655"/>
                  <a:pt x="100736" y="53551"/>
                </a:cubicBezTo>
                <a:cubicBezTo>
                  <a:pt x="102858" y="58714"/>
                  <a:pt x="109441" y="74337"/>
                  <a:pt x="109441" y="74337"/>
                </a:cubicBezTo>
                <a:lnTo>
                  <a:pt x="0" y="74437"/>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2"/>
          <p:cNvSpPr/>
          <p:nvPr/>
        </p:nvSpPr>
        <p:spPr>
          <a:xfrm>
            <a:off x="7845432" y="-1022"/>
            <a:ext cx="1298634" cy="4143777"/>
          </a:xfrm>
          <a:custGeom>
            <a:avLst/>
            <a:gdLst/>
            <a:ahLst/>
            <a:cxnLst/>
            <a:rect l="l" t="t" r="r" b="b"/>
            <a:pathLst>
              <a:path w="40519" h="129291" extrusionOk="0">
                <a:moveTo>
                  <a:pt x="6484" y="0"/>
                </a:moveTo>
                <a:cubicBezTo>
                  <a:pt x="6484" y="0"/>
                  <a:pt x="1" y="14202"/>
                  <a:pt x="14420" y="37811"/>
                </a:cubicBezTo>
                <a:cubicBezTo>
                  <a:pt x="28823" y="61404"/>
                  <a:pt x="19215" y="82289"/>
                  <a:pt x="19215" y="82289"/>
                </a:cubicBezTo>
                <a:cubicBezTo>
                  <a:pt x="19215" y="82289"/>
                  <a:pt x="5013" y="115506"/>
                  <a:pt x="40519" y="129291"/>
                </a:cubicBezTo>
                <a:lnTo>
                  <a:pt x="40519" y="0"/>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570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408"/>
        <p:cNvGrpSpPr/>
        <p:nvPr/>
      </p:nvGrpSpPr>
      <p:grpSpPr>
        <a:xfrm>
          <a:off x="0" y="0"/>
          <a:ext cx="0" cy="0"/>
          <a:chOff x="0" y="0"/>
          <a:chExt cx="0" cy="0"/>
        </a:xfrm>
      </p:grpSpPr>
      <p:sp>
        <p:nvSpPr>
          <p:cNvPr id="409" name="Google Shape;409;p63"/>
          <p:cNvSpPr/>
          <p:nvPr/>
        </p:nvSpPr>
        <p:spPr>
          <a:xfrm>
            <a:off x="35" y="124"/>
            <a:ext cx="2446248" cy="1506414"/>
          </a:xfrm>
          <a:custGeom>
            <a:avLst/>
            <a:gdLst/>
            <a:ahLst/>
            <a:cxnLst/>
            <a:rect l="l" t="t" r="r" b="b"/>
            <a:pathLst>
              <a:path w="76326" h="47002" extrusionOk="0">
                <a:moveTo>
                  <a:pt x="0" y="46985"/>
                </a:moveTo>
                <a:cubicBezTo>
                  <a:pt x="5464" y="46834"/>
                  <a:pt x="14737" y="44228"/>
                  <a:pt x="19750" y="29574"/>
                </a:cubicBezTo>
                <a:cubicBezTo>
                  <a:pt x="27168" y="7920"/>
                  <a:pt x="53100" y="14620"/>
                  <a:pt x="53100" y="14620"/>
                </a:cubicBezTo>
                <a:cubicBezTo>
                  <a:pt x="53100" y="14620"/>
                  <a:pt x="76325" y="16057"/>
                  <a:pt x="71997" y="0"/>
                </a:cubicBezTo>
                <a:lnTo>
                  <a:pt x="0" y="0"/>
                </a:lnTo>
                <a:cubicBezTo>
                  <a:pt x="0" y="0"/>
                  <a:pt x="0" y="47001"/>
                  <a:pt x="0" y="46985"/>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3"/>
          <p:cNvSpPr/>
          <p:nvPr/>
        </p:nvSpPr>
        <p:spPr>
          <a:xfrm>
            <a:off x="7618737" y="124"/>
            <a:ext cx="1525163" cy="2402853"/>
          </a:xfrm>
          <a:custGeom>
            <a:avLst/>
            <a:gdLst/>
            <a:ahLst/>
            <a:cxnLst/>
            <a:rect l="l" t="t" r="r" b="b"/>
            <a:pathLst>
              <a:path w="47587" h="74972" extrusionOk="0">
                <a:moveTo>
                  <a:pt x="0" y="0"/>
                </a:moveTo>
                <a:cubicBezTo>
                  <a:pt x="150" y="5364"/>
                  <a:pt x="2790" y="14470"/>
                  <a:pt x="17644" y="19399"/>
                </a:cubicBezTo>
                <a:cubicBezTo>
                  <a:pt x="39583" y="26684"/>
                  <a:pt x="32799" y="52164"/>
                  <a:pt x="32799" y="52164"/>
                </a:cubicBezTo>
                <a:cubicBezTo>
                  <a:pt x="32799" y="52164"/>
                  <a:pt x="31329" y="74971"/>
                  <a:pt x="47586" y="70727"/>
                </a:cubicBezTo>
                <a:lnTo>
                  <a:pt x="47586" y="0"/>
                </a:lnTo>
                <a:cubicBezTo>
                  <a:pt x="47586" y="0"/>
                  <a:pt x="0" y="0"/>
                  <a:pt x="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2" name="Google Shape;412;p63"/>
          <p:cNvSpPr txBox="1">
            <a:spLocks noGrp="1"/>
          </p:cNvSpPr>
          <p:nvPr>
            <p:ph type="subTitle" idx="1"/>
          </p:nvPr>
        </p:nvSpPr>
        <p:spPr>
          <a:xfrm>
            <a:off x="3206675"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13" name="Google Shape;413;p63"/>
          <p:cNvSpPr txBox="1">
            <a:spLocks noGrp="1"/>
          </p:cNvSpPr>
          <p:nvPr>
            <p:ph type="subTitle" idx="2"/>
          </p:nvPr>
        </p:nvSpPr>
        <p:spPr>
          <a:xfrm>
            <a:off x="3206675" y="193822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14" name="Google Shape;414;p63"/>
          <p:cNvSpPr txBox="1">
            <a:spLocks noGrp="1"/>
          </p:cNvSpPr>
          <p:nvPr>
            <p:ph type="subTitle" idx="3"/>
          </p:nvPr>
        </p:nvSpPr>
        <p:spPr>
          <a:xfrm>
            <a:off x="5739468"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15" name="Google Shape;415;p63"/>
          <p:cNvSpPr txBox="1">
            <a:spLocks noGrp="1"/>
          </p:cNvSpPr>
          <p:nvPr>
            <p:ph type="subTitle" idx="4"/>
          </p:nvPr>
        </p:nvSpPr>
        <p:spPr>
          <a:xfrm>
            <a:off x="5739475" y="1938300"/>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16" name="Google Shape;416;p63"/>
          <p:cNvSpPr txBox="1">
            <a:spLocks noGrp="1"/>
          </p:cNvSpPr>
          <p:nvPr>
            <p:ph type="subTitle" idx="5"/>
          </p:nvPr>
        </p:nvSpPr>
        <p:spPr>
          <a:xfrm>
            <a:off x="6879087"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17" name="Google Shape;417;p63"/>
          <p:cNvSpPr txBox="1">
            <a:spLocks noGrp="1"/>
          </p:cNvSpPr>
          <p:nvPr>
            <p:ph type="subTitle" idx="6"/>
          </p:nvPr>
        </p:nvSpPr>
        <p:spPr>
          <a:xfrm>
            <a:off x="6879076"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18" name="Google Shape;418;p63"/>
          <p:cNvSpPr txBox="1">
            <a:spLocks noGrp="1"/>
          </p:cNvSpPr>
          <p:nvPr>
            <p:ph type="subTitle" idx="7"/>
          </p:nvPr>
        </p:nvSpPr>
        <p:spPr>
          <a:xfrm>
            <a:off x="4472556"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19" name="Google Shape;419;p63"/>
          <p:cNvSpPr txBox="1">
            <a:spLocks noGrp="1"/>
          </p:cNvSpPr>
          <p:nvPr>
            <p:ph type="subTitle" idx="8"/>
          </p:nvPr>
        </p:nvSpPr>
        <p:spPr>
          <a:xfrm>
            <a:off x="4472552"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20" name="Google Shape;420;p63"/>
          <p:cNvSpPr txBox="1">
            <a:spLocks noGrp="1"/>
          </p:cNvSpPr>
          <p:nvPr>
            <p:ph type="subTitle" idx="9"/>
          </p:nvPr>
        </p:nvSpPr>
        <p:spPr>
          <a:xfrm>
            <a:off x="2067072"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21" name="Google Shape;421;p63"/>
          <p:cNvSpPr txBox="1">
            <a:spLocks noGrp="1"/>
          </p:cNvSpPr>
          <p:nvPr>
            <p:ph type="subTitle" idx="13"/>
          </p:nvPr>
        </p:nvSpPr>
        <p:spPr>
          <a:xfrm>
            <a:off x="2067075"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22" name="Google Shape;422;p63"/>
          <p:cNvSpPr txBox="1">
            <a:spLocks noGrp="1"/>
          </p:cNvSpPr>
          <p:nvPr>
            <p:ph type="title" idx="14" hasCustomPrompt="1"/>
          </p:nvPr>
        </p:nvSpPr>
        <p:spPr>
          <a:xfrm>
            <a:off x="2012325"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423" name="Google Shape;423;p63"/>
          <p:cNvSpPr txBox="1">
            <a:spLocks noGrp="1"/>
          </p:cNvSpPr>
          <p:nvPr>
            <p:ph type="title" idx="15" hasCustomPrompt="1"/>
          </p:nvPr>
        </p:nvSpPr>
        <p:spPr>
          <a:xfrm>
            <a:off x="4545124"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424" name="Google Shape;424;p63"/>
          <p:cNvSpPr txBox="1">
            <a:spLocks noGrp="1"/>
          </p:cNvSpPr>
          <p:nvPr>
            <p:ph type="title" idx="16" hasCustomPrompt="1"/>
          </p:nvPr>
        </p:nvSpPr>
        <p:spPr>
          <a:xfrm>
            <a:off x="5684726"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425" name="Google Shape;425;p63"/>
          <p:cNvSpPr txBox="1">
            <a:spLocks noGrp="1"/>
          </p:cNvSpPr>
          <p:nvPr>
            <p:ph type="title" idx="17" hasCustomPrompt="1"/>
          </p:nvPr>
        </p:nvSpPr>
        <p:spPr>
          <a:xfrm>
            <a:off x="3278200"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426" name="Google Shape;426;p63"/>
          <p:cNvSpPr txBox="1">
            <a:spLocks noGrp="1"/>
          </p:cNvSpPr>
          <p:nvPr>
            <p:ph type="title" idx="18" hasCustomPrompt="1"/>
          </p:nvPr>
        </p:nvSpPr>
        <p:spPr>
          <a:xfrm>
            <a:off x="872625"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Tree>
    <p:extLst>
      <p:ext uri="{BB962C8B-B14F-4D97-AF65-F5344CB8AC3E}">
        <p14:creationId xmlns:p14="http://schemas.microsoft.com/office/powerpoint/2010/main" val="2300359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ive columns 2">
  <p:cSld name="Five columns 2">
    <p:spTree>
      <p:nvGrpSpPr>
        <p:cNvPr id="1" name="Shape 427"/>
        <p:cNvGrpSpPr/>
        <p:nvPr/>
      </p:nvGrpSpPr>
      <p:grpSpPr>
        <a:xfrm>
          <a:off x="0" y="0"/>
          <a:ext cx="0" cy="0"/>
          <a:chOff x="0" y="0"/>
          <a:chExt cx="0" cy="0"/>
        </a:xfrm>
      </p:grpSpPr>
      <p:sp>
        <p:nvSpPr>
          <p:cNvPr id="428" name="Google Shape;428;p6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29" name="Google Shape;429;p64"/>
          <p:cNvSpPr txBox="1">
            <a:spLocks noGrp="1"/>
          </p:cNvSpPr>
          <p:nvPr>
            <p:ph type="subTitle" idx="1"/>
          </p:nvPr>
        </p:nvSpPr>
        <p:spPr>
          <a:xfrm>
            <a:off x="384015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0" name="Google Shape;430;p64"/>
          <p:cNvSpPr txBox="1">
            <a:spLocks noGrp="1"/>
          </p:cNvSpPr>
          <p:nvPr>
            <p:ph type="title" idx="2" hasCustomPrompt="1"/>
          </p:nvPr>
        </p:nvSpPr>
        <p:spPr>
          <a:xfrm>
            <a:off x="384015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1" name="Google Shape;431;p64"/>
          <p:cNvSpPr txBox="1">
            <a:spLocks noGrp="1"/>
          </p:cNvSpPr>
          <p:nvPr>
            <p:ph type="subTitle" idx="3"/>
          </p:nvPr>
        </p:nvSpPr>
        <p:spPr>
          <a:xfrm>
            <a:off x="3839925"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32" name="Google Shape;432;p64"/>
          <p:cNvSpPr txBox="1">
            <a:spLocks noGrp="1"/>
          </p:cNvSpPr>
          <p:nvPr>
            <p:ph type="subTitle" idx="4"/>
          </p:nvPr>
        </p:nvSpPr>
        <p:spPr>
          <a:xfrm>
            <a:off x="696000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3" name="Google Shape;433;p64"/>
          <p:cNvSpPr txBox="1">
            <a:spLocks noGrp="1"/>
          </p:cNvSpPr>
          <p:nvPr>
            <p:ph type="title" idx="5" hasCustomPrompt="1"/>
          </p:nvPr>
        </p:nvSpPr>
        <p:spPr>
          <a:xfrm>
            <a:off x="696000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4" name="Google Shape;434;p64"/>
          <p:cNvSpPr txBox="1">
            <a:spLocks noGrp="1"/>
          </p:cNvSpPr>
          <p:nvPr>
            <p:ph type="subTitle" idx="6"/>
          </p:nvPr>
        </p:nvSpPr>
        <p:spPr>
          <a:xfrm>
            <a:off x="696000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35" name="Google Shape;435;p64"/>
          <p:cNvSpPr txBox="1">
            <a:spLocks noGrp="1"/>
          </p:cNvSpPr>
          <p:nvPr>
            <p:ph type="subTitle" idx="7"/>
          </p:nvPr>
        </p:nvSpPr>
        <p:spPr>
          <a:xfrm>
            <a:off x="5400075"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6" name="Google Shape;436;p64"/>
          <p:cNvSpPr txBox="1">
            <a:spLocks noGrp="1"/>
          </p:cNvSpPr>
          <p:nvPr>
            <p:ph type="title" idx="8" hasCustomPrompt="1"/>
          </p:nvPr>
        </p:nvSpPr>
        <p:spPr>
          <a:xfrm>
            <a:off x="5400075"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7" name="Google Shape;437;p64"/>
          <p:cNvSpPr txBox="1">
            <a:spLocks noGrp="1"/>
          </p:cNvSpPr>
          <p:nvPr>
            <p:ph type="subTitle" idx="9"/>
          </p:nvPr>
        </p:nvSpPr>
        <p:spPr>
          <a:xfrm>
            <a:off x="5399963"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38" name="Google Shape;438;p64"/>
          <p:cNvSpPr txBox="1">
            <a:spLocks noGrp="1"/>
          </p:cNvSpPr>
          <p:nvPr>
            <p:ph type="subTitle" idx="13"/>
          </p:nvPr>
        </p:nvSpPr>
        <p:spPr>
          <a:xfrm>
            <a:off x="2279925"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9" name="Google Shape;439;p64"/>
          <p:cNvSpPr txBox="1">
            <a:spLocks noGrp="1"/>
          </p:cNvSpPr>
          <p:nvPr>
            <p:ph type="title" idx="14" hasCustomPrompt="1"/>
          </p:nvPr>
        </p:nvSpPr>
        <p:spPr>
          <a:xfrm>
            <a:off x="2279925"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0" name="Google Shape;440;p64"/>
          <p:cNvSpPr txBox="1">
            <a:spLocks noGrp="1"/>
          </p:cNvSpPr>
          <p:nvPr>
            <p:ph type="subTitle" idx="15"/>
          </p:nvPr>
        </p:nvSpPr>
        <p:spPr>
          <a:xfrm>
            <a:off x="2279888"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1" name="Google Shape;441;p64"/>
          <p:cNvSpPr txBox="1">
            <a:spLocks noGrp="1"/>
          </p:cNvSpPr>
          <p:nvPr>
            <p:ph type="subTitle" idx="16"/>
          </p:nvPr>
        </p:nvSpPr>
        <p:spPr>
          <a:xfrm>
            <a:off x="719700"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2" name="Google Shape;442;p64"/>
          <p:cNvSpPr txBox="1">
            <a:spLocks noGrp="1"/>
          </p:cNvSpPr>
          <p:nvPr>
            <p:ph type="title" idx="17" hasCustomPrompt="1"/>
          </p:nvPr>
        </p:nvSpPr>
        <p:spPr>
          <a:xfrm>
            <a:off x="719700"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3" name="Google Shape;443;p64"/>
          <p:cNvSpPr txBox="1">
            <a:spLocks noGrp="1"/>
          </p:cNvSpPr>
          <p:nvPr>
            <p:ph type="subTitle" idx="18"/>
          </p:nvPr>
        </p:nvSpPr>
        <p:spPr>
          <a:xfrm>
            <a:off x="71985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860773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444"/>
        <p:cNvGrpSpPr/>
        <p:nvPr/>
      </p:nvGrpSpPr>
      <p:grpSpPr>
        <a:xfrm>
          <a:off x="0" y="0"/>
          <a:ext cx="0" cy="0"/>
          <a:chOff x="0" y="0"/>
          <a:chExt cx="0" cy="0"/>
        </a:xfrm>
      </p:grpSpPr>
      <p:sp>
        <p:nvSpPr>
          <p:cNvPr id="445" name="Google Shape;445;p65"/>
          <p:cNvSpPr txBox="1">
            <a:spLocks noGrp="1"/>
          </p:cNvSpPr>
          <p:nvPr>
            <p:ph type="title"/>
          </p:nvPr>
        </p:nvSpPr>
        <p:spPr>
          <a:xfrm>
            <a:off x="5443200" y="1767600"/>
            <a:ext cx="2980800" cy="81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6" name="Google Shape;446;p65"/>
          <p:cNvSpPr txBox="1">
            <a:spLocks noGrp="1"/>
          </p:cNvSpPr>
          <p:nvPr>
            <p:ph type="subTitle" idx="1"/>
          </p:nvPr>
        </p:nvSpPr>
        <p:spPr>
          <a:xfrm>
            <a:off x="5443050" y="2571750"/>
            <a:ext cx="2980800" cy="2029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lnSpc>
                <a:spcPct val="100000"/>
              </a:lnSpc>
              <a:spcBef>
                <a:spcPts val="160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7" name="Google Shape;447;p65"/>
          <p:cNvSpPr/>
          <p:nvPr/>
        </p:nvSpPr>
        <p:spPr>
          <a:xfrm>
            <a:off x="0" y="613131"/>
            <a:ext cx="4867800" cy="4539000"/>
          </a:xfrm>
          <a:custGeom>
            <a:avLst/>
            <a:gdLst/>
            <a:ahLst/>
            <a:cxnLst/>
            <a:rect l="l" t="t" r="r" b="b"/>
            <a:pathLst>
              <a:path w="194712" h="181560" extrusionOk="0">
                <a:moveTo>
                  <a:pt x="106727" y="133"/>
                </a:moveTo>
                <a:cubicBezTo>
                  <a:pt x="126954" y="1419"/>
                  <a:pt x="145341" y="13241"/>
                  <a:pt x="158826" y="28390"/>
                </a:cubicBezTo>
                <a:cubicBezTo>
                  <a:pt x="164814" y="35110"/>
                  <a:pt x="170004" y="42518"/>
                  <a:pt x="174706" y="50214"/>
                </a:cubicBezTo>
                <a:cubicBezTo>
                  <a:pt x="184665" y="66538"/>
                  <a:pt x="191584" y="81287"/>
                  <a:pt x="193314" y="100450"/>
                </a:cubicBezTo>
                <a:cubicBezTo>
                  <a:pt x="194712" y="116109"/>
                  <a:pt x="192871" y="131922"/>
                  <a:pt x="188235" y="146916"/>
                </a:cubicBezTo>
                <a:cubicBezTo>
                  <a:pt x="184842" y="157894"/>
                  <a:pt x="180051" y="168407"/>
                  <a:pt x="173974" y="178188"/>
                </a:cubicBezTo>
                <a:cubicBezTo>
                  <a:pt x="173708" y="178610"/>
                  <a:pt x="172111" y="181427"/>
                  <a:pt x="172111" y="181427"/>
                </a:cubicBezTo>
                <a:lnTo>
                  <a:pt x="0" y="181560"/>
                </a:lnTo>
                <a:lnTo>
                  <a:pt x="155" y="27635"/>
                </a:lnTo>
                <a:cubicBezTo>
                  <a:pt x="155" y="27635"/>
                  <a:pt x="14394" y="23266"/>
                  <a:pt x="21580" y="21115"/>
                </a:cubicBezTo>
                <a:cubicBezTo>
                  <a:pt x="35820" y="16878"/>
                  <a:pt x="50103" y="12465"/>
                  <a:pt x="64298" y="7962"/>
                </a:cubicBezTo>
                <a:cubicBezTo>
                  <a:pt x="76851" y="4014"/>
                  <a:pt x="89715" y="0"/>
                  <a:pt x="102801" y="0"/>
                </a:cubicBezTo>
                <a:cubicBezTo>
                  <a:pt x="104109" y="0"/>
                  <a:pt x="105418" y="44"/>
                  <a:pt x="106727" y="133"/>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3186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448"/>
        <p:cNvGrpSpPr/>
        <p:nvPr/>
      </p:nvGrpSpPr>
      <p:grpSpPr>
        <a:xfrm>
          <a:off x="0" y="0"/>
          <a:ext cx="0" cy="0"/>
          <a:chOff x="0" y="0"/>
          <a:chExt cx="0" cy="0"/>
        </a:xfrm>
      </p:grpSpPr>
      <p:sp>
        <p:nvSpPr>
          <p:cNvPr id="449" name="Google Shape;449;p6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50" name="Google Shape;450;p66"/>
          <p:cNvSpPr txBox="1">
            <a:spLocks noGrp="1"/>
          </p:cNvSpPr>
          <p:nvPr>
            <p:ph type="subTitle" idx="1"/>
          </p:nvPr>
        </p:nvSpPr>
        <p:spPr>
          <a:xfrm>
            <a:off x="3480325" y="15793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1" name="Google Shape;451;p66"/>
          <p:cNvSpPr txBox="1">
            <a:spLocks noGrp="1"/>
          </p:cNvSpPr>
          <p:nvPr>
            <p:ph type="subTitle" idx="2"/>
          </p:nvPr>
        </p:nvSpPr>
        <p:spPr>
          <a:xfrm>
            <a:off x="6469550" y="157622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52" name="Google Shape;452;p66"/>
          <p:cNvSpPr/>
          <p:nvPr/>
        </p:nvSpPr>
        <p:spPr>
          <a:xfrm>
            <a:off x="950" y="2188625"/>
            <a:ext cx="2984702"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6"/>
          <p:cNvSpPr txBox="1">
            <a:spLocks noGrp="1"/>
          </p:cNvSpPr>
          <p:nvPr>
            <p:ph type="subTitle" idx="3"/>
          </p:nvPr>
        </p:nvSpPr>
        <p:spPr>
          <a:xfrm>
            <a:off x="3480325" y="2629959"/>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4" name="Google Shape;454;p66"/>
          <p:cNvSpPr txBox="1">
            <a:spLocks noGrp="1"/>
          </p:cNvSpPr>
          <p:nvPr>
            <p:ph type="subTitle" idx="4"/>
          </p:nvPr>
        </p:nvSpPr>
        <p:spPr>
          <a:xfrm>
            <a:off x="6469550" y="2631538"/>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55" name="Google Shape;455;p66"/>
          <p:cNvSpPr txBox="1">
            <a:spLocks noGrp="1"/>
          </p:cNvSpPr>
          <p:nvPr>
            <p:ph type="subTitle" idx="5"/>
          </p:nvPr>
        </p:nvSpPr>
        <p:spPr>
          <a:xfrm>
            <a:off x="3480325" y="36884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6" name="Google Shape;456;p66"/>
          <p:cNvSpPr txBox="1">
            <a:spLocks noGrp="1"/>
          </p:cNvSpPr>
          <p:nvPr>
            <p:ph type="subTitle" idx="6"/>
          </p:nvPr>
        </p:nvSpPr>
        <p:spPr>
          <a:xfrm>
            <a:off x="6469550" y="368847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82409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457"/>
        <p:cNvGrpSpPr/>
        <p:nvPr/>
      </p:nvGrpSpPr>
      <p:grpSpPr>
        <a:xfrm>
          <a:off x="0" y="0"/>
          <a:ext cx="0" cy="0"/>
          <a:chOff x="0" y="0"/>
          <a:chExt cx="0" cy="0"/>
        </a:xfrm>
      </p:grpSpPr>
      <p:sp>
        <p:nvSpPr>
          <p:cNvPr id="458" name="Google Shape;458;p67"/>
          <p:cNvSpPr/>
          <p:nvPr/>
        </p:nvSpPr>
        <p:spPr>
          <a:xfrm>
            <a:off x="-848" y="1674182"/>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7"/>
          <p:cNvSpPr/>
          <p:nvPr/>
        </p:nvSpPr>
        <p:spPr>
          <a:xfrm>
            <a:off x="-848" y="255099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7"/>
          <p:cNvSpPr/>
          <p:nvPr/>
        </p:nvSpPr>
        <p:spPr>
          <a:xfrm>
            <a:off x="-848" y="3427645"/>
            <a:ext cx="5408662" cy="615873"/>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62" name="Google Shape;462;p67"/>
          <p:cNvSpPr txBox="1">
            <a:spLocks noGrp="1"/>
          </p:cNvSpPr>
          <p:nvPr>
            <p:ph type="title" idx="2" hasCustomPrompt="1"/>
          </p:nvPr>
        </p:nvSpPr>
        <p:spPr>
          <a:xfrm>
            <a:off x="3831300" y="1674300"/>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3" name="Google Shape;463;p67"/>
          <p:cNvSpPr txBox="1">
            <a:spLocks noGrp="1"/>
          </p:cNvSpPr>
          <p:nvPr>
            <p:ph type="subTitle" idx="1"/>
          </p:nvPr>
        </p:nvSpPr>
        <p:spPr>
          <a:xfrm>
            <a:off x="5443200" y="1674150"/>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4" name="Google Shape;464;p67"/>
          <p:cNvSpPr txBox="1">
            <a:spLocks noGrp="1"/>
          </p:cNvSpPr>
          <p:nvPr>
            <p:ph type="title" idx="3" hasCustomPrompt="1"/>
          </p:nvPr>
        </p:nvSpPr>
        <p:spPr>
          <a:xfrm>
            <a:off x="3831300" y="255097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5" name="Google Shape;465;p67"/>
          <p:cNvSpPr txBox="1">
            <a:spLocks noGrp="1"/>
          </p:cNvSpPr>
          <p:nvPr>
            <p:ph type="subTitle" idx="4"/>
          </p:nvPr>
        </p:nvSpPr>
        <p:spPr>
          <a:xfrm>
            <a:off x="5443200" y="255082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6" name="Google Shape;466;p67"/>
          <p:cNvSpPr txBox="1">
            <a:spLocks noGrp="1"/>
          </p:cNvSpPr>
          <p:nvPr>
            <p:ph type="title" idx="5" hasCustomPrompt="1"/>
          </p:nvPr>
        </p:nvSpPr>
        <p:spPr>
          <a:xfrm>
            <a:off x="3831300" y="3427825"/>
            <a:ext cx="1494300" cy="6159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7" name="Google Shape;467;p67"/>
          <p:cNvSpPr txBox="1">
            <a:spLocks noGrp="1"/>
          </p:cNvSpPr>
          <p:nvPr>
            <p:ph type="subTitle" idx="6"/>
          </p:nvPr>
        </p:nvSpPr>
        <p:spPr>
          <a:xfrm>
            <a:off x="5443200" y="3427675"/>
            <a:ext cx="2980800" cy="61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87320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ekstdia lichtblauw">
    <p:bg>
      <p:bgRef idx="1001">
        <a:schemeClr val="bg1"/>
      </p:bgRef>
    </p:bg>
    <p:spTree>
      <p:nvGrpSpPr>
        <p:cNvPr id="1" name=""/>
        <p:cNvGrpSpPr/>
        <p:nvPr/>
      </p:nvGrpSpPr>
      <p:grpSpPr>
        <a:xfrm>
          <a:off x="0" y="0"/>
          <a:ext cx="0" cy="0"/>
          <a:chOff x="0" y="0"/>
          <a:chExt cx="0" cy="0"/>
        </a:xfrm>
      </p:grpSpPr>
      <p:sp>
        <p:nvSpPr>
          <p:cNvPr id="9" name="Rechthoek 8"/>
          <p:cNvSpPr/>
          <p:nvPr userDrawn="1"/>
        </p:nvSpPr>
        <p:spPr>
          <a:xfrm>
            <a:off x="0" y="1"/>
            <a:ext cx="9144000" cy="44475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lvl1pPr>
              <a:defRPr>
                <a:solidFill>
                  <a:srgbClr val="FFFFFF"/>
                </a:solidFill>
              </a:defRPr>
            </a:lvl1pPr>
          </a:lstStyle>
          <a:p>
            <a:r>
              <a:rPr lang="nl-NL" dirty="0"/>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11"/>
          </p:nvPr>
        </p:nvSpPr>
        <p:spPr>
          <a:xfrm>
            <a:off x="5500487" y="4738971"/>
            <a:ext cx="2694717" cy="273844"/>
          </a:xfrm>
        </p:spPr>
        <p:txBody>
          <a:bodyPr/>
          <a:lstStyle/>
          <a:p>
            <a:endParaRPr lang="nl-NL"/>
          </a:p>
        </p:txBody>
      </p:sp>
      <p:sp>
        <p:nvSpPr>
          <p:cNvPr id="12"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1516089988"/>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468"/>
        <p:cNvGrpSpPr/>
        <p:nvPr/>
      </p:nvGrpSpPr>
      <p:grpSpPr>
        <a:xfrm>
          <a:off x="0" y="0"/>
          <a:ext cx="0" cy="0"/>
          <a:chOff x="0" y="0"/>
          <a:chExt cx="0" cy="0"/>
        </a:xfrm>
      </p:grpSpPr>
      <p:sp>
        <p:nvSpPr>
          <p:cNvPr id="469" name="Google Shape;469;p6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0" name="Google Shape;470;p68"/>
          <p:cNvSpPr txBox="1">
            <a:spLocks noGrp="1"/>
          </p:cNvSpPr>
          <p:nvPr>
            <p:ph type="subTitle" idx="1"/>
          </p:nvPr>
        </p:nvSpPr>
        <p:spPr>
          <a:xfrm>
            <a:off x="720078" y="1168800"/>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1" name="Google Shape;471;p68"/>
          <p:cNvSpPr txBox="1">
            <a:spLocks noGrp="1"/>
          </p:cNvSpPr>
          <p:nvPr>
            <p:ph type="subTitle" idx="2"/>
          </p:nvPr>
        </p:nvSpPr>
        <p:spPr>
          <a:xfrm>
            <a:off x="720000" y="140026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72" name="Google Shape;472;p68"/>
          <p:cNvSpPr txBox="1">
            <a:spLocks noGrp="1"/>
          </p:cNvSpPr>
          <p:nvPr>
            <p:ph type="subTitle" idx="3"/>
          </p:nvPr>
        </p:nvSpPr>
        <p:spPr>
          <a:xfrm>
            <a:off x="720078" y="2295149"/>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3" name="Google Shape;473;p68"/>
          <p:cNvSpPr txBox="1">
            <a:spLocks noGrp="1"/>
          </p:cNvSpPr>
          <p:nvPr>
            <p:ph type="subTitle" idx="4"/>
          </p:nvPr>
        </p:nvSpPr>
        <p:spPr>
          <a:xfrm>
            <a:off x="720000" y="2526762"/>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74" name="Google Shape;474;p68"/>
          <p:cNvSpPr txBox="1">
            <a:spLocks noGrp="1"/>
          </p:cNvSpPr>
          <p:nvPr>
            <p:ph type="subTitle" idx="5"/>
          </p:nvPr>
        </p:nvSpPr>
        <p:spPr>
          <a:xfrm>
            <a:off x="720078" y="3421497"/>
            <a:ext cx="2032500" cy="2085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5" name="Google Shape;475;p68"/>
          <p:cNvSpPr txBox="1">
            <a:spLocks noGrp="1"/>
          </p:cNvSpPr>
          <p:nvPr>
            <p:ph type="subTitle" idx="6"/>
          </p:nvPr>
        </p:nvSpPr>
        <p:spPr>
          <a:xfrm>
            <a:off x="720000" y="3653123"/>
            <a:ext cx="2032500" cy="53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76" name="Google Shape;476;p68"/>
          <p:cNvSpPr/>
          <p:nvPr/>
        </p:nvSpPr>
        <p:spPr>
          <a:xfrm>
            <a:off x="2041645" y="3635812"/>
            <a:ext cx="5642691" cy="1504812"/>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8"/>
          <p:cNvSpPr txBox="1">
            <a:spLocks noGrp="1"/>
          </p:cNvSpPr>
          <p:nvPr>
            <p:ph type="subTitle" idx="7"/>
          </p:nvPr>
        </p:nvSpPr>
        <p:spPr>
          <a:xfrm>
            <a:off x="6391500" y="1168800"/>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78" name="Google Shape;478;p68"/>
          <p:cNvSpPr txBox="1">
            <a:spLocks noGrp="1"/>
          </p:cNvSpPr>
          <p:nvPr>
            <p:ph type="subTitle" idx="8"/>
          </p:nvPr>
        </p:nvSpPr>
        <p:spPr>
          <a:xfrm>
            <a:off x="6391500" y="1404826"/>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79" name="Google Shape;479;p68"/>
          <p:cNvSpPr txBox="1">
            <a:spLocks noGrp="1"/>
          </p:cNvSpPr>
          <p:nvPr>
            <p:ph type="subTitle" idx="9"/>
          </p:nvPr>
        </p:nvSpPr>
        <p:spPr>
          <a:xfrm>
            <a:off x="6391500" y="2295149"/>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80" name="Google Shape;480;p68"/>
          <p:cNvSpPr txBox="1">
            <a:spLocks noGrp="1"/>
          </p:cNvSpPr>
          <p:nvPr>
            <p:ph type="subTitle" idx="13"/>
          </p:nvPr>
        </p:nvSpPr>
        <p:spPr>
          <a:xfrm>
            <a:off x="6391500" y="2528974"/>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81" name="Google Shape;481;p68"/>
          <p:cNvSpPr txBox="1">
            <a:spLocks noGrp="1"/>
          </p:cNvSpPr>
          <p:nvPr>
            <p:ph type="subTitle" idx="14"/>
          </p:nvPr>
        </p:nvSpPr>
        <p:spPr>
          <a:xfrm>
            <a:off x="6391500" y="3421497"/>
            <a:ext cx="20325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82" name="Google Shape;482;p68"/>
          <p:cNvSpPr txBox="1">
            <a:spLocks noGrp="1"/>
          </p:cNvSpPr>
          <p:nvPr>
            <p:ph type="subTitle" idx="15"/>
          </p:nvPr>
        </p:nvSpPr>
        <p:spPr>
          <a:xfrm>
            <a:off x="6391500" y="3653123"/>
            <a:ext cx="2032500" cy="5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4189489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483"/>
        <p:cNvGrpSpPr/>
        <p:nvPr/>
      </p:nvGrpSpPr>
      <p:grpSpPr>
        <a:xfrm>
          <a:off x="0" y="0"/>
          <a:ext cx="0" cy="0"/>
          <a:chOff x="0" y="0"/>
          <a:chExt cx="0" cy="0"/>
        </a:xfrm>
      </p:grpSpPr>
      <p:sp>
        <p:nvSpPr>
          <p:cNvPr id="484" name="Google Shape;484;p6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5" name="Google Shape;485;p69"/>
          <p:cNvSpPr/>
          <p:nvPr/>
        </p:nvSpPr>
        <p:spPr>
          <a:xfrm>
            <a:off x="6831885" y="3664338"/>
            <a:ext cx="2311831" cy="1478595"/>
          </a:xfrm>
          <a:custGeom>
            <a:avLst/>
            <a:gdLst/>
            <a:ahLst/>
            <a:cxnLst/>
            <a:rect l="l" t="t" r="r" b="b"/>
            <a:pathLst>
              <a:path w="72132" h="46134" extrusionOk="0">
                <a:moveTo>
                  <a:pt x="72131" y="18"/>
                </a:moveTo>
                <a:cubicBezTo>
                  <a:pt x="67069" y="168"/>
                  <a:pt x="58464" y="2758"/>
                  <a:pt x="53785" y="17411"/>
                </a:cubicBezTo>
                <a:cubicBezTo>
                  <a:pt x="48171" y="35055"/>
                  <a:pt x="31747" y="37361"/>
                  <a:pt x="24646" y="36325"/>
                </a:cubicBezTo>
                <a:cubicBezTo>
                  <a:pt x="20819" y="35757"/>
                  <a:pt x="15656" y="36325"/>
                  <a:pt x="12532" y="37161"/>
                </a:cubicBezTo>
                <a:cubicBezTo>
                  <a:pt x="6834" y="38681"/>
                  <a:pt x="1" y="46133"/>
                  <a:pt x="1" y="46133"/>
                </a:cubicBezTo>
                <a:lnTo>
                  <a:pt x="72081" y="46133"/>
                </a:lnTo>
                <a:cubicBezTo>
                  <a:pt x="72081" y="46133"/>
                  <a:pt x="72131" y="1"/>
                  <a:pt x="72131" y="18"/>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9"/>
          <p:cNvSpPr/>
          <p:nvPr/>
        </p:nvSpPr>
        <p:spPr>
          <a:xfrm>
            <a:off x="395" y="2786104"/>
            <a:ext cx="1525676" cy="2356829"/>
          </a:xfrm>
          <a:custGeom>
            <a:avLst/>
            <a:gdLst/>
            <a:ahLst/>
            <a:cxnLst/>
            <a:rect l="l" t="t" r="r" b="b"/>
            <a:pathLst>
              <a:path w="47603" h="73536" extrusionOk="0">
                <a:moveTo>
                  <a:pt x="47586" y="73535"/>
                </a:moveTo>
                <a:cubicBezTo>
                  <a:pt x="47436" y="68172"/>
                  <a:pt x="44796" y="59065"/>
                  <a:pt x="29942" y="54136"/>
                </a:cubicBezTo>
                <a:cubicBezTo>
                  <a:pt x="12081" y="48205"/>
                  <a:pt x="14203" y="19466"/>
                  <a:pt x="13551" y="16074"/>
                </a:cubicBezTo>
                <a:cubicBezTo>
                  <a:pt x="12365" y="9959"/>
                  <a:pt x="9992" y="2290"/>
                  <a:pt x="184" y="1"/>
                </a:cubicBezTo>
                <a:cubicBezTo>
                  <a:pt x="151" y="101"/>
                  <a:pt x="0" y="73535"/>
                  <a:pt x="0" y="73535"/>
                </a:cubicBezTo>
                <a:cubicBezTo>
                  <a:pt x="0" y="73535"/>
                  <a:pt x="47603" y="73535"/>
                  <a:pt x="47586" y="73535"/>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9"/>
          <p:cNvSpPr txBox="1">
            <a:spLocks noGrp="1"/>
          </p:cNvSpPr>
          <p:nvPr>
            <p:ph type="subTitle" idx="1"/>
          </p:nvPr>
        </p:nvSpPr>
        <p:spPr>
          <a:xfrm>
            <a:off x="2085150" y="1452000"/>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488" name="Google Shape;488;p69"/>
          <p:cNvSpPr txBox="1">
            <a:spLocks noGrp="1"/>
          </p:cNvSpPr>
          <p:nvPr>
            <p:ph type="subTitle" idx="2"/>
          </p:nvPr>
        </p:nvSpPr>
        <p:spPr>
          <a:xfrm>
            <a:off x="5527650" y="1451850"/>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89" name="Google Shape;489;p69"/>
          <p:cNvSpPr txBox="1">
            <a:spLocks noGrp="1"/>
          </p:cNvSpPr>
          <p:nvPr>
            <p:ph type="subTitle" idx="3"/>
          </p:nvPr>
        </p:nvSpPr>
        <p:spPr>
          <a:xfrm>
            <a:off x="2085150" y="2989014"/>
            <a:ext cx="1358400" cy="5016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490" name="Google Shape;490;p69"/>
          <p:cNvSpPr txBox="1">
            <a:spLocks noGrp="1"/>
          </p:cNvSpPr>
          <p:nvPr>
            <p:ph type="subTitle" idx="4"/>
          </p:nvPr>
        </p:nvSpPr>
        <p:spPr>
          <a:xfrm>
            <a:off x="5527650" y="2988864"/>
            <a:ext cx="18135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91" name="Google Shape;491;p69"/>
          <p:cNvSpPr txBox="1">
            <a:spLocks noGrp="1"/>
          </p:cNvSpPr>
          <p:nvPr>
            <p:ph type="subTitle" idx="5"/>
          </p:nvPr>
        </p:nvSpPr>
        <p:spPr>
          <a:xfrm>
            <a:off x="5982500" y="2220420"/>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492" name="Google Shape;492;p69"/>
          <p:cNvSpPr txBox="1">
            <a:spLocks noGrp="1"/>
          </p:cNvSpPr>
          <p:nvPr>
            <p:ph type="subTitle" idx="6"/>
          </p:nvPr>
        </p:nvSpPr>
        <p:spPr>
          <a:xfrm>
            <a:off x="2085150" y="2220270"/>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93" name="Google Shape;493;p69"/>
          <p:cNvSpPr txBox="1">
            <a:spLocks noGrp="1"/>
          </p:cNvSpPr>
          <p:nvPr>
            <p:ph type="subTitle" idx="7"/>
          </p:nvPr>
        </p:nvSpPr>
        <p:spPr>
          <a:xfrm>
            <a:off x="5982500" y="3757909"/>
            <a:ext cx="1358400" cy="5016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19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494" name="Google Shape;494;p69"/>
          <p:cNvSpPr txBox="1">
            <a:spLocks noGrp="1"/>
          </p:cNvSpPr>
          <p:nvPr>
            <p:ph type="subTitle" idx="8"/>
          </p:nvPr>
        </p:nvSpPr>
        <p:spPr>
          <a:xfrm>
            <a:off x="2085150" y="3757759"/>
            <a:ext cx="18135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4185511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495"/>
        <p:cNvGrpSpPr/>
        <p:nvPr/>
      </p:nvGrpSpPr>
      <p:grpSpPr>
        <a:xfrm>
          <a:off x="0" y="0"/>
          <a:ext cx="0" cy="0"/>
          <a:chOff x="0" y="0"/>
          <a:chExt cx="0" cy="0"/>
        </a:xfrm>
      </p:grpSpPr>
      <p:sp>
        <p:nvSpPr>
          <p:cNvPr id="496" name="Google Shape;496;p70"/>
          <p:cNvSpPr txBox="1">
            <a:spLocks noGrp="1"/>
          </p:cNvSpPr>
          <p:nvPr>
            <p:ph type="ctrTitle"/>
          </p:nvPr>
        </p:nvSpPr>
        <p:spPr>
          <a:xfrm>
            <a:off x="720000" y="540000"/>
            <a:ext cx="4723200" cy="406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938474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Eight columns">
  <p:cSld name="Eight columns">
    <p:spTree>
      <p:nvGrpSpPr>
        <p:cNvPr id="1" name="Shape 497"/>
        <p:cNvGrpSpPr/>
        <p:nvPr/>
      </p:nvGrpSpPr>
      <p:grpSpPr>
        <a:xfrm>
          <a:off x="0" y="0"/>
          <a:ext cx="0" cy="0"/>
          <a:chOff x="0" y="0"/>
          <a:chExt cx="0" cy="0"/>
        </a:xfrm>
      </p:grpSpPr>
      <p:sp>
        <p:nvSpPr>
          <p:cNvPr id="498" name="Google Shape;498;p7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99" name="Google Shape;499;p71"/>
          <p:cNvSpPr txBox="1">
            <a:spLocks noGrp="1"/>
          </p:cNvSpPr>
          <p:nvPr>
            <p:ph type="subTitle" idx="1"/>
          </p:nvPr>
        </p:nvSpPr>
        <p:spPr>
          <a:xfrm>
            <a:off x="720000" y="2287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00" name="Google Shape;500;p71"/>
          <p:cNvSpPr txBox="1">
            <a:spLocks noGrp="1"/>
          </p:cNvSpPr>
          <p:nvPr>
            <p:ph type="subTitle" idx="2"/>
          </p:nvPr>
        </p:nvSpPr>
        <p:spPr>
          <a:xfrm>
            <a:off x="720000" y="1488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01" name="Google Shape;501;p71"/>
          <p:cNvSpPr txBox="1">
            <a:spLocks noGrp="1"/>
          </p:cNvSpPr>
          <p:nvPr>
            <p:ph type="subTitle" idx="3"/>
          </p:nvPr>
        </p:nvSpPr>
        <p:spPr>
          <a:xfrm>
            <a:off x="720000" y="3086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02" name="Google Shape;502;p71"/>
          <p:cNvSpPr txBox="1">
            <a:spLocks noGrp="1"/>
          </p:cNvSpPr>
          <p:nvPr>
            <p:ph type="subTitle" idx="4"/>
          </p:nvPr>
        </p:nvSpPr>
        <p:spPr>
          <a:xfrm>
            <a:off x="720000" y="3885300"/>
            <a:ext cx="1874100" cy="5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03" name="Google Shape;503;p71"/>
          <p:cNvSpPr txBox="1">
            <a:spLocks noGrp="1"/>
          </p:cNvSpPr>
          <p:nvPr>
            <p:ph type="subTitle" idx="5"/>
          </p:nvPr>
        </p:nvSpPr>
        <p:spPr>
          <a:xfrm>
            <a:off x="6549900" y="2287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04" name="Google Shape;504;p71"/>
          <p:cNvSpPr txBox="1">
            <a:spLocks noGrp="1"/>
          </p:cNvSpPr>
          <p:nvPr>
            <p:ph type="subTitle" idx="6"/>
          </p:nvPr>
        </p:nvSpPr>
        <p:spPr>
          <a:xfrm>
            <a:off x="6549900" y="1488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05" name="Google Shape;505;p71"/>
          <p:cNvSpPr txBox="1">
            <a:spLocks noGrp="1"/>
          </p:cNvSpPr>
          <p:nvPr>
            <p:ph type="subTitle" idx="7"/>
          </p:nvPr>
        </p:nvSpPr>
        <p:spPr>
          <a:xfrm>
            <a:off x="6549900" y="3086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06" name="Google Shape;506;p71"/>
          <p:cNvSpPr txBox="1">
            <a:spLocks noGrp="1"/>
          </p:cNvSpPr>
          <p:nvPr>
            <p:ph type="subTitle" idx="8"/>
          </p:nvPr>
        </p:nvSpPr>
        <p:spPr>
          <a:xfrm>
            <a:off x="6549900" y="3885300"/>
            <a:ext cx="1874100" cy="5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1554631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ix columns 2">
  <p:cSld name="Six columns 2">
    <p:spTree>
      <p:nvGrpSpPr>
        <p:cNvPr id="1" name="Shape 507"/>
        <p:cNvGrpSpPr/>
        <p:nvPr/>
      </p:nvGrpSpPr>
      <p:grpSpPr>
        <a:xfrm>
          <a:off x="0" y="0"/>
          <a:ext cx="0" cy="0"/>
          <a:chOff x="0" y="0"/>
          <a:chExt cx="0" cy="0"/>
        </a:xfrm>
      </p:grpSpPr>
      <p:sp>
        <p:nvSpPr>
          <p:cNvPr id="508" name="Google Shape;508;p7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9" name="Google Shape;509;p72"/>
          <p:cNvSpPr/>
          <p:nvPr/>
        </p:nvSpPr>
        <p:spPr>
          <a:xfrm>
            <a:off x="4164" y="-5"/>
            <a:ext cx="2490702" cy="1204920"/>
          </a:xfrm>
          <a:custGeom>
            <a:avLst/>
            <a:gdLst/>
            <a:ahLst/>
            <a:cxnLst/>
            <a:rect l="l" t="t" r="r" b="b"/>
            <a:pathLst>
              <a:path w="77713" h="37595" extrusionOk="0">
                <a:moveTo>
                  <a:pt x="1" y="37594"/>
                </a:moveTo>
                <a:cubicBezTo>
                  <a:pt x="5046" y="37461"/>
                  <a:pt x="13618" y="35389"/>
                  <a:pt x="18263" y="23643"/>
                </a:cubicBezTo>
                <a:cubicBezTo>
                  <a:pt x="22824" y="12114"/>
                  <a:pt x="34955" y="10644"/>
                  <a:pt x="42557" y="10928"/>
                </a:cubicBezTo>
                <a:cubicBezTo>
                  <a:pt x="48121" y="11162"/>
                  <a:pt x="53668" y="10359"/>
                  <a:pt x="58932" y="8588"/>
                </a:cubicBezTo>
                <a:cubicBezTo>
                  <a:pt x="65849" y="6232"/>
                  <a:pt x="74437" y="2907"/>
                  <a:pt x="77712" y="0"/>
                </a:cubicBezTo>
                <a:lnTo>
                  <a:pt x="1" y="0"/>
                </a:lnTo>
                <a:cubicBezTo>
                  <a:pt x="1" y="0"/>
                  <a:pt x="1" y="37594"/>
                  <a:pt x="1" y="3759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2"/>
          <p:cNvSpPr/>
          <p:nvPr/>
        </p:nvSpPr>
        <p:spPr>
          <a:xfrm>
            <a:off x="6651463" y="-5"/>
            <a:ext cx="2490125" cy="1204920"/>
          </a:xfrm>
          <a:custGeom>
            <a:avLst/>
            <a:gdLst/>
            <a:ahLst/>
            <a:cxnLst/>
            <a:rect l="l" t="t" r="r" b="b"/>
            <a:pathLst>
              <a:path w="77695" h="37595" extrusionOk="0">
                <a:moveTo>
                  <a:pt x="77695" y="37594"/>
                </a:moveTo>
                <a:cubicBezTo>
                  <a:pt x="72649" y="37461"/>
                  <a:pt x="64077" y="35389"/>
                  <a:pt x="59432" y="23643"/>
                </a:cubicBezTo>
                <a:cubicBezTo>
                  <a:pt x="54888" y="12114"/>
                  <a:pt x="42757" y="10644"/>
                  <a:pt x="35138" y="10928"/>
                </a:cubicBezTo>
                <a:cubicBezTo>
                  <a:pt x="29574" y="11162"/>
                  <a:pt x="24027" y="10359"/>
                  <a:pt x="18764" y="8588"/>
                </a:cubicBezTo>
                <a:cubicBezTo>
                  <a:pt x="11846" y="6232"/>
                  <a:pt x="3275" y="2907"/>
                  <a:pt x="0" y="0"/>
                </a:cubicBezTo>
                <a:lnTo>
                  <a:pt x="77695" y="0"/>
                </a:lnTo>
                <a:cubicBezTo>
                  <a:pt x="77695" y="0"/>
                  <a:pt x="77695" y="37594"/>
                  <a:pt x="77695" y="37594"/>
                </a:cubicBezTo>
                <a:close/>
              </a:path>
            </a:pathLst>
          </a:custGeom>
          <a:gradFill>
            <a:gsLst>
              <a:gs pos="0">
                <a:srgbClr val="E3FFD5"/>
              </a:gs>
              <a:gs pos="100000">
                <a:srgbClr val="90EBB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2"/>
          <p:cNvSpPr txBox="1">
            <a:spLocks noGrp="1"/>
          </p:cNvSpPr>
          <p:nvPr>
            <p:ph type="subTitle" idx="1"/>
          </p:nvPr>
        </p:nvSpPr>
        <p:spPr>
          <a:xfrm>
            <a:off x="2957175" y="1567325"/>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512" name="Google Shape;512;p72"/>
          <p:cNvSpPr txBox="1">
            <a:spLocks noGrp="1"/>
          </p:cNvSpPr>
          <p:nvPr>
            <p:ph type="subTitle" idx="2"/>
          </p:nvPr>
        </p:nvSpPr>
        <p:spPr>
          <a:xfrm>
            <a:off x="1291975" y="15765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3" name="Google Shape;513;p72"/>
          <p:cNvSpPr txBox="1">
            <a:spLocks noGrp="1"/>
          </p:cNvSpPr>
          <p:nvPr>
            <p:ph type="subTitle" idx="3"/>
          </p:nvPr>
        </p:nvSpPr>
        <p:spPr>
          <a:xfrm>
            <a:off x="2957175" y="3836931"/>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514" name="Google Shape;514;p72"/>
          <p:cNvSpPr txBox="1">
            <a:spLocks noGrp="1"/>
          </p:cNvSpPr>
          <p:nvPr>
            <p:ph type="subTitle" idx="4"/>
          </p:nvPr>
        </p:nvSpPr>
        <p:spPr>
          <a:xfrm>
            <a:off x="1291975" y="38461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5" name="Google Shape;515;p72"/>
          <p:cNvSpPr txBox="1">
            <a:spLocks noGrp="1"/>
          </p:cNvSpPr>
          <p:nvPr>
            <p:ph type="subTitle" idx="5"/>
          </p:nvPr>
        </p:nvSpPr>
        <p:spPr>
          <a:xfrm>
            <a:off x="2385075" y="2700037"/>
            <a:ext cx="1206000" cy="331200"/>
          </a:xfrm>
          <a:prstGeom prst="rect">
            <a:avLst/>
          </a:prstGeom>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516" name="Google Shape;516;p72"/>
          <p:cNvSpPr txBox="1">
            <a:spLocks noGrp="1"/>
          </p:cNvSpPr>
          <p:nvPr>
            <p:ph type="subTitle" idx="6"/>
          </p:nvPr>
        </p:nvSpPr>
        <p:spPr>
          <a:xfrm>
            <a:off x="720000" y="2709275"/>
            <a:ext cx="1574100" cy="63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7" name="Google Shape;517;p72"/>
          <p:cNvSpPr txBox="1">
            <a:spLocks noGrp="1"/>
          </p:cNvSpPr>
          <p:nvPr>
            <p:ph type="subTitle" idx="7"/>
          </p:nvPr>
        </p:nvSpPr>
        <p:spPr>
          <a:xfrm flipH="1">
            <a:off x="4980825" y="1567325"/>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18" name="Google Shape;518;p72"/>
          <p:cNvSpPr txBox="1">
            <a:spLocks noGrp="1"/>
          </p:cNvSpPr>
          <p:nvPr>
            <p:ph type="subTitle" idx="8"/>
          </p:nvPr>
        </p:nvSpPr>
        <p:spPr>
          <a:xfrm flipH="1">
            <a:off x="6277925" y="15765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9" name="Google Shape;519;p72"/>
          <p:cNvSpPr txBox="1">
            <a:spLocks noGrp="1"/>
          </p:cNvSpPr>
          <p:nvPr>
            <p:ph type="subTitle" idx="9"/>
          </p:nvPr>
        </p:nvSpPr>
        <p:spPr>
          <a:xfrm flipH="1">
            <a:off x="4980825" y="3836931"/>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20" name="Google Shape;520;p72"/>
          <p:cNvSpPr txBox="1">
            <a:spLocks noGrp="1"/>
          </p:cNvSpPr>
          <p:nvPr>
            <p:ph type="subTitle" idx="13"/>
          </p:nvPr>
        </p:nvSpPr>
        <p:spPr>
          <a:xfrm flipH="1">
            <a:off x="6277925" y="38461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1" name="Google Shape;521;p72"/>
          <p:cNvSpPr txBox="1">
            <a:spLocks noGrp="1"/>
          </p:cNvSpPr>
          <p:nvPr>
            <p:ph type="subTitle" idx="14"/>
          </p:nvPr>
        </p:nvSpPr>
        <p:spPr>
          <a:xfrm flipH="1">
            <a:off x="5552925" y="2700037"/>
            <a:ext cx="1206000" cy="331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22" name="Google Shape;522;p72"/>
          <p:cNvSpPr txBox="1">
            <a:spLocks noGrp="1"/>
          </p:cNvSpPr>
          <p:nvPr>
            <p:ph type="subTitle" idx="15"/>
          </p:nvPr>
        </p:nvSpPr>
        <p:spPr>
          <a:xfrm flipH="1">
            <a:off x="6849900" y="2709275"/>
            <a:ext cx="1574100" cy="63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059007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523"/>
        <p:cNvGrpSpPr/>
        <p:nvPr/>
      </p:nvGrpSpPr>
      <p:grpSpPr>
        <a:xfrm>
          <a:off x="0" y="0"/>
          <a:ext cx="0" cy="0"/>
          <a:chOff x="0" y="0"/>
          <a:chExt cx="0" cy="0"/>
        </a:xfrm>
      </p:grpSpPr>
      <p:sp>
        <p:nvSpPr>
          <p:cNvPr id="524" name="Google Shape;524;p7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5" name="Google Shape;525;p73"/>
          <p:cNvSpPr txBox="1">
            <a:spLocks noGrp="1"/>
          </p:cNvSpPr>
          <p:nvPr>
            <p:ph type="subTitle" idx="1"/>
          </p:nvPr>
        </p:nvSpPr>
        <p:spPr>
          <a:xfrm>
            <a:off x="89275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26" name="Google Shape;526;p73"/>
          <p:cNvSpPr txBox="1">
            <a:spLocks noGrp="1"/>
          </p:cNvSpPr>
          <p:nvPr>
            <p:ph type="subTitle" idx="2"/>
          </p:nvPr>
        </p:nvSpPr>
        <p:spPr>
          <a:xfrm>
            <a:off x="892750" y="3583031"/>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7" name="Google Shape;527;p73"/>
          <p:cNvSpPr txBox="1">
            <a:spLocks noGrp="1"/>
          </p:cNvSpPr>
          <p:nvPr>
            <p:ph type="subTitle" idx="3"/>
          </p:nvPr>
        </p:nvSpPr>
        <p:spPr>
          <a:xfrm>
            <a:off x="276022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28" name="Google Shape;528;p73"/>
          <p:cNvSpPr txBox="1">
            <a:spLocks noGrp="1"/>
          </p:cNvSpPr>
          <p:nvPr>
            <p:ph type="subTitle" idx="4"/>
          </p:nvPr>
        </p:nvSpPr>
        <p:spPr>
          <a:xfrm>
            <a:off x="276022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9" name="Google Shape;529;p73"/>
          <p:cNvSpPr txBox="1">
            <a:spLocks noGrp="1"/>
          </p:cNvSpPr>
          <p:nvPr>
            <p:ph type="subTitle" idx="5"/>
          </p:nvPr>
        </p:nvSpPr>
        <p:spPr>
          <a:xfrm>
            <a:off x="4627700"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30" name="Google Shape;530;p73"/>
          <p:cNvSpPr txBox="1">
            <a:spLocks noGrp="1"/>
          </p:cNvSpPr>
          <p:nvPr>
            <p:ph type="subTitle" idx="6"/>
          </p:nvPr>
        </p:nvSpPr>
        <p:spPr>
          <a:xfrm>
            <a:off x="4627700"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31" name="Google Shape;531;p73"/>
          <p:cNvSpPr txBox="1">
            <a:spLocks noGrp="1"/>
          </p:cNvSpPr>
          <p:nvPr>
            <p:ph type="subTitle" idx="7"/>
          </p:nvPr>
        </p:nvSpPr>
        <p:spPr>
          <a:xfrm>
            <a:off x="6495175" y="3344700"/>
            <a:ext cx="17661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32" name="Google Shape;532;p73"/>
          <p:cNvSpPr txBox="1">
            <a:spLocks noGrp="1"/>
          </p:cNvSpPr>
          <p:nvPr>
            <p:ph type="subTitle" idx="8"/>
          </p:nvPr>
        </p:nvSpPr>
        <p:spPr>
          <a:xfrm>
            <a:off x="6495175" y="3583046"/>
            <a:ext cx="1766100" cy="101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747105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533"/>
        <p:cNvGrpSpPr/>
        <p:nvPr/>
      </p:nvGrpSpPr>
      <p:grpSpPr>
        <a:xfrm>
          <a:off x="0" y="0"/>
          <a:ext cx="0" cy="0"/>
          <a:chOff x="0" y="0"/>
          <a:chExt cx="0" cy="0"/>
        </a:xfrm>
      </p:grpSpPr>
      <p:sp>
        <p:nvSpPr>
          <p:cNvPr id="534" name="Google Shape;534;p74"/>
          <p:cNvSpPr/>
          <p:nvPr/>
        </p:nvSpPr>
        <p:spPr>
          <a:xfrm>
            <a:off x="1192350" y="625625"/>
            <a:ext cx="6595754" cy="3833136"/>
          </a:xfrm>
          <a:custGeom>
            <a:avLst/>
            <a:gdLst/>
            <a:ahLst/>
            <a:cxnLst/>
            <a:rect l="l" t="t" r="r" b="b"/>
            <a:pathLst>
              <a:path w="305359" h="177460" extrusionOk="0">
                <a:moveTo>
                  <a:pt x="262195" y="0"/>
                </a:moveTo>
                <a:cubicBezTo>
                  <a:pt x="258473" y="0"/>
                  <a:pt x="254363" y="1311"/>
                  <a:pt x="249880" y="4529"/>
                </a:cubicBezTo>
                <a:cubicBezTo>
                  <a:pt x="244029" y="8719"/>
                  <a:pt x="237832" y="12908"/>
                  <a:pt x="231758" y="16875"/>
                </a:cubicBezTo>
                <a:cubicBezTo>
                  <a:pt x="229627" y="18263"/>
                  <a:pt x="227296" y="19329"/>
                  <a:pt x="224867" y="20023"/>
                </a:cubicBezTo>
                <a:lnTo>
                  <a:pt x="209844" y="24287"/>
                </a:lnTo>
                <a:cubicBezTo>
                  <a:pt x="206944" y="25108"/>
                  <a:pt x="203988" y="25508"/>
                  <a:pt x="201050" y="25508"/>
                </a:cubicBezTo>
                <a:cubicBezTo>
                  <a:pt x="193795" y="25508"/>
                  <a:pt x="186653" y="23071"/>
                  <a:pt x="180741" y="18536"/>
                </a:cubicBezTo>
                <a:cubicBezTo>
                  <a:pt x="168844" y="9391"/>
                  <a:pt x="152459" y="6436"/>
                  <a:pt x="136250" y="6436"/>
                </a:cubicBezTo>
                <a:cubicBezTo>
                  <a:pt x="106628" y="6436"/>
                  <a:pt x="77592" y="16305"/>
                  <a:pt x="77592" y="16305"/>
                </a:cubicBezTo>
                <a:cubicBezTo>
                  <a:pt x="77592" y="16305"/>
                  <a:pt x="54661" y="12264"/>
                  <a:pt x="48786" y="10727"/>
                </a:cubicBezTo>
                <a:cubicBezTo>
                  <a:pt x="47704" y="10441"/>
                  <a:pt x="46204" y="10268"/>
                  <a:pt x="44426" y="10268"/>
                </a:cubicBezTo>
                <a:cubicBezTo>
                  <a:pt x="35570" y="10268"/>
                  <a:pt x="19808" y="14559"/>
                  <a:pt x="14378" y="30559"/>
                </a:cubicBezTo>
                <a:cubicBezTo>
                  <a:pt x="9048" y="46325"/>
                  <a:pt x="23352" y="62314"/>
                  <a:pt x="28632" y="67520"/>
                </a:cubicBezTo>
                <a:cubicBezTo>
                  <a:pt x="32202" y="71015"/>
                  <a:pt x="34929" y="75279"/>
                  <a:pt x="36590" y="79964"/>
                </a:cubicBezTo>
                <a:cubicBezTo>
                  <a:pt x="39788" y="89062"/>
                  <a:pt x="39961" y="102622"/>
                  <a:pt x="22435" y="115463"/>
                </a:cubicBezTo>
                <a:cubicBezTo>
                  <a:pt x="0" y="131873"/>
                  <a:pt x="12445" y="154159"/>
                  <a:pt x="20179" y="164422"/>
                </a:cubicBezTo>
                <a:cubicBezTo>
                  <a:pt x="23327" y="168587"/>
                  <a:pt x="27665" y="171710"/>
                  <a:pt x="32599" y="173421"/>
                </a:cubicBezTo>
                <a:cubicBezTo>
                  <a:pt x="37677" y="175147"/>
                  <a:pt x="45157" y="176879"/>
                  <a:pt x="54741" y="176879"/>
                </a:cubicBezTo>
                <a:cubicBezTo>
                  <a:pt x="64291" y="176879"/>
                  <a:pt x="75930" y="175159"/>
                  <a:pt x="89367" y="170000"/>
                </a:cubicBezTo>
                <a:cubicBezTo>
                  <a:pt x="100815" y="165592"/>
                  <a:pt x="118494" y="164014"/>
                  <a:pt x="137937" y="164014"/>
                </a:cubicBezTo>
                <a:cubicBezTo>
                  <a:pt x="173056" y="164014"/>
                  <a:pt x="213934" y="169162"/>
                  <a:pt x="234262" y="172082"/>
                </a:cubicBezTo>
                <a:cubicBezTo>
                  <a:pt x="240360" y="172975"/>
                  <a:pt x="246384" y="174388"/>
                  <a:pt x="252235" y="176296"/>
                </a:cubicBezTo>
                <a:cubicBezTo>
                  <a:pt x="254243" y="176934"/>
                  <a:pt x="256700" y="177459"/>
                  <a:pt x="259356" y="177459"/>
                </a:cubicBezTo>
                <a:cubicBezTo>
                  <a:pt x="267850" y="177459"/>
                  <a:pt x="278382" y="172090"/>
                  <a:pt x="282800" y="147863"/>
                </a:cubicBezTo>
                <a:cubicBezTo>
                  <a:pt x="283222" y="145607"/>
                  <a:pt x="283346" y="143301"/>
                  <a:pt x="283172" y="140996"/>
                </a:cubicBezTo>
                <a:cubicBezTo>
                  <a:pt x="282577" y="133336"/>
                  <a:pt x="280148" y="114917"/>
                  <a:pt x="270232" y="102076"/>
                </a:cubicBezTo>
                <a:cubicBezTo>
                  <a:pt x="268001" y="99250"/>
                  <a:pt x="267034" y="95656"/>
                  <a:pt x="267579" y="92111"/>
                </a:cubicBezTo>
                <a:cubicBezTo>
                  <a:pt x="268398" y="87128"/>
                  <a:pt x="271992" y="80485"/>
                  <a:pt x="283346" y="74238"/>
                </a:cubicBezTo>
                <a:cubicBezTo>
                  <a:pt x="305359" y="62165"/>
                  <a:pt x="287386" y="25278"/>
                  <a:pt x="287386" y="25278"/>
                </a:cubicBezTo>
                <a:cubicBezTo>
                  <a:pt x="287386" y="25278"/>
                  <a:pt x="278538" y="0"/>
                  <a:pt x="262195"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4"/>
          <p:cNvSpPr txBox="1">
            <a:spLocks noGrp="1"/>
          </p:cNvSpPr>
          <p:nvPr>
            <p:ph type="title"/>
          </p:nvPr>
        </p:nvSpPr>
        <p:spPr>
          <a:xfrm>
            <a:off x="3192200" y="1520775"/>
            <a:ext cx="2649300" cy="81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74"/>
          <p:cNvSpPr txBox="1">
            <a:spLocks noGrp="1"/>
          </p:cNvSpPr>
          <p:nvPr>
            <p:ph type="subTitle" idx="1"/>
          </p:nvPr>
        </p:nvSpPr>
        <p:spPr>
          <a:xfrm>
            <a:off x="3192200" y="2324925"/>
            <a:ext cx="2649300" cy="202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2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400269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537"/>
        <p:cNvGrpSpPr/>
        <p:nvPr/>
      </p:nvGrpSpPr>
      <p:grpSpPr>
        <a:xfrm>
          <a:off x="0" y="0"/>
          <a:ext cx="0" cy="0"/>
          <a:chOff x="0" y="0"/>
          <a:chExt cx="0" cy="0"/>
        </a:xfrm>
      </p:grpSpPr>
      <p:sp>
        <p:nvSpPr>
          <p:cNvPr id="538" name="Google Shape;538;p75"/>
          <p:cNvSpPr/>
          <p:nvPr/>
        </p:nvSpPr>
        <p:spPr>
          <a:xfrm>
            <a:off x="412" y="2825979"/>
            <a:ext cx="9143682" cy="2327673"/>
          </a:xfrm>
          <a:custGeom>
            <a:avLst/>
            <a:gdLst/>
            <a:ahLst/>
            <a:cxnLst/>
            <a:rect l="l" t="t" r="r" b="b"/>
            <a:pathLst>
              <a:path w="285517" h="72683" extrusionOk="0">
                <a:moveTo>
                  <a:pt x="0" y="1"/>
                </a:moveTo>
                <a:lnTo>
                  <a:pt x="285516" y="1"/>
                </a:lnTo>
                <a:lnTo>
                  <a:pt x="285516" y="72683"/>
                </a:lnTo>
                <a:lnTo>
                  <a:pt x="0" y="72683"/>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0" name="Google Shape;540;p75"/>
          <p:cNvSpPr txBox="1">
            <a:spLocks noGrp="1"/>
          </p:cNvSpPr>
          <p:nvPr>
            <p:ph type="subTitle" idx="1"/>
          </p:nvPr>
        </p:nvSpPr>
        <p:spPr>
          <a:xfrm>
            <a:off x="3688950"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1" name="Google Shape;541;p75"/>
          <p:cNvSpPr txBox="1">
            <a:spLocks noGrp="1"/>
          </p:cNvSpPr>
          <p:nvPr>
            <p:ph type="subTitle" idx="2"/>
          </p:nvPr>
        </p:nvSpPr>
        <p:spPr>
          <a:xfrm>
            <a:off x="36889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42" name="Google Shape;542;p75"/>
          <p:cNvSpPr txBox="1">
            <a:spLocks noGrp="1"/>
          </p:cNvSpPr>
          <p:nvPr>
            <p:ph type="subTitle" idx="3"/>
          </p:nvPr>
        </p:nvSpPr>
        <p:spPr>
          <a:xfrm>
            <a:off x="6316048" y="2958650"/>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3" name="Google Shape;543;p75"/>
          <p:cNvSpPr txBox="1">
            <a:spLocks noGrp="1"/>
          </p:cNvSpPr>
          <p:nvPr>
            <p:ph type="subTitle" idx="4"/>
          </p:nvPr>
        </p:nvSpPr>
        <p:spPr>
          <a:xfrm>
            <a:off x="6316038"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44" name="Google Shape;544;p75"/>
          <p:cNvSpPr txBox="1">
            <a:spLocks noGrp="1"/>
          </p:cNvSpPr>
          <p:nvPr>
            <p:ph type="subTitle" idx="5"/>
          </p:nvPr>
        </p:nvSpPr>
        <p:spPr>
          <a:xfrm>
            <a:off x="1061850" y="2958525"/>
            <a:ext cx="1766100" cy="360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5" name="Google Shape;545;p75"/>
          <p:cNvSpPr txBox="1">
            <a:spLocks noGrp="1"/>
          </p:cNvSpPr>
          <p:nvPr>
            <p:ph type="subTitle" idx="6"/>
          </p:nvPr>
        </p:nvSpPr>
        <p:spPr>
          <a:xfrm>
            <a:off x="1061850" y="3318725"/>
            <a:ext cx="1766100" cy="77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618974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46"/>
        <p:cNvGrpSpPr/>
        <p:nvPr/>
      </p:nvGrpSpPr>
      <p:grpSpPr>
        <a:xfrm>
          <a:off x="0" y="0"/>
          <a:ext cx="0" cy="0"/>
          <a:chOff x="0" y="0"/>
          <a:chExt cx="0" cy="0"/>
        </a:xfrm>
      </p:grpSpPr>
      <p:sp>
        <p:nvSpPr>
          <p:cNvPr id="547" name="Google Shape;547;p76"/>
          <p:cNvSpPr txBox="1">
            <a:spLocks noGrp="1"/>
          </p:cNvSpPr>
          <p:nvPr>
            <p:ph type="title"/>
          </p:nvPr>
        </p:nvSpPr>
        <p:spPr>
          <a:xfrm>
            <a:off x="5446800" y="540000"/>
            <a:ext cx="2534400" cy="12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1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8" name="Google Shape;548;p76"/>
          <p:cNvSpPr txBox="1"/>
          <p:nvPr/>
        </p:nvSpPr>
        <p:spPr>
          <a:xfrm>
            <a:off x="5443200" y="3808800"/>
            <a:ext cx="2538000" cy="47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800">
                <a:solidFill>
                  <a:schemeClr val="dk1"/>
                </a:solidFill>
                <a:latin typeface="Hind"/>
                <a:ea typeface="Hind"/>
                <a:cs typeface="Hind"/>
                <a:sym typeface="Hind"/>
              </a:rPr>
              <a:t>CREDITS: This presentation template was created by </a:t>
            </a:r>
            <a:r>
              <a:rPr lang="en-GB" sz="800">
                <a:solidFill>
                  <a:schemeClr val="dk1"/>
                </a:solidFill>
                <a:uFill>
                  <a:noFill/>
                </a:uFill>
                <a:latin typeface="Hind"/>
                <a:ea typeface="Hind"/>
                <a:cs typeface="Hind"/>
                <a:sym typeface="Hi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GB" sz="800">
                <a:solidFill>
                  <a:schemeClr val="dk1"/>
                </a:solidFill>
                <a:latin typeface="Hind"/>
                <a:ea typeface="Hind"/>
                <a:cs typeface="Hind"/>
                <a:sym typeface="Hind"/>
              </a:rPr>
              <a:t>, including icons by </a:t>
            </a:r>
            <a:r>
              <a:rPr lang="en-GB" sz="800">
                <a:solidFill>
                  <a:schemeClr val="dk1"/>
                </a:solidFill>
                <a:uFill>
                  <a:noFill/>
                </a:uFill>
                <a:latin typeface="Hind"/>
                <a:ea typeface="Hind"/>
                <a:cs typeface="Hind"/>
                <a:sym typeface="Hi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GB" sz="800">
                <a:solidFill>
                  <a:schemeClr val="dk1"/>
                </a:solidFill>
                <a:latin typeface="Hind"/>
                <a:ea typeface="Hind"/>
                <a:cs typeface="Hind"/>
                <a:sym typeface="Hind"/>
              </a:rPr>
              <a:t>, and infographics &amp; images by </a:t>
            </a:r>
            <a:r>
              <a:rPr lang="en-GB" sz="800">
                <a:solidFill>
                  <a:schemeClr val="dk1"/>
                </a:solidFill>
                <a:uFill>
                  <a:noFill/>
                </a:uFill>
                <a:latin typeface="Hind"/>
                <a:ea typeface="Hind"/>
                <a:cs typeface="Hind"/>
                <a:sym typeface="Hi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GB" sz="800">
                <a:solidFill>
                  <a:schemeClr val="dk1"/>
                </a:solidFill>
                <a:latin typeface="Hind"/>
                <a:ea typeface="Hind"/>
                <a:cs typeface="Hind"/>
                <a:sym typeface="Hind"/>
              </a:rPr>
              <a:t>.</a:t>
            </a:r>
            <a:endParaRPr sz="800">
              <a:solidFill>
                <a:schemeClr val="dk1"/>
              </a:solidFill>
              <a:latin typeface="Hind"/>
              <a:ea typeface="Hind"/>
              <a:cs typeface="Hind"/>
              <a:sym typeface="Hind"/>
            </a:endParaRPr>
          </a:p>
        </p:txBody>
      </p:sp>
      <p:sp>
        <p:nvSpPr>
          <p:cNvPr id="549" name="Google Shape;549;p76"/>
          <p:cNvSpPr txBox="1">
            <a:spLocks noGrp="1"/>
          </p:cNvSpPr>
          <p:nvPr>
            <p:ph type="subTitle" idx="1"/>
          </p:nvPr>
        </p:nvSpPr>
        <p:spPr>
          <a:xfrm>
            <a:off x="5446800" y="1767600"/>
            <a:ext cx="25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50" name="Google Shape;550;p76"/>
          <p:cNvSpPr/>
          <p:nvPr/>
        </p:nvSpPr>
        <p:spPr>
          <a:xfrm rot="-5400000" flipH="1">
            <a:off x="1002303" y="1182572"/>
            <a:ext cx="2669183" cy="5447538"/>
          </a:xfrm>
          <a:custGeom>
            <a:avLst/>
            <a:gdLst/>
            <a:ahLst/>
            <a:cxnLst/>
            <a:rect l="l" t="t" r="r" b="b"/>
            <a:pathLst>
              <a:path w="103718" h="170796" extrusionOk="0">
                <a:moveTo>
                  <a:pt x="42136" y="0"/>
                </a:moveTo>
                <a:cubicBezTo>
                  <a:pt x="23819" y="0"/>
                  <a:pt x="12197" y="18853"/>
                  <a:pt x="12197" y="18853"/>
                </a:cubicBezTo>
                <a:cubicBezTo>
                  <a:pt x="4205" y="35426"/>
                  <a:pt x="16082" y="50720"/>
                  <a:pt x="25376" y="59376"/>
                </a:cubicBezTo>
                <a:cubicBezTo>
                  <a:pt x="38089" y="71252"/>
                  <a:pt x="38114" y="91563"/>
                  <a:pt x="25032" y="103021"/>
                </a:cubicBezTo>
                <a:cubicBezTo>
                  <a:pt x="23729" y="104152"/>
                  <a:pt x="22352" y="105185"/>
                  <a:pt x="20901" y="106119"/>
                </a:cubicBezTo>
                <a:cubicBezTo>
                  <a:pt x="0" y="119324"/>
                  <a:pt x="3787" y="145437"/>
                  <a:pt x="19868" y="162084"/>
                </a:cubicBezTo>
                <a:cubicBezTo>
                  <a:pt x="26221" y="168644"/>
                  <a:pt x="37060" y="170795"/>
                  <a:pt x="48541" y="170795"/>
                </a:cubicBezTo>
                <a:cubicBezTo>
                  <a:pt x="62923" y="170795"/>
                  <a:pt x="78311" y="167420"/>
                  <a:pt x="87144" y="165109"/>
                </a:cubicBezTo>
                <a:cubicBezTo>
                  <a:pt x="92554" y="163682"/>
                  <a:pt x="98136" y="162945"/>
                  <a:pt x="103717" y="162871"/>
                </a:cubicBezTo>
                <a:lnTo>
                  <a:pt x="100349" y="5452"/>
                </a:lnTo>
                <a:cubicBezTo>
                  <a:pt x="94789" y="6066"/>
                  <a:pt x="89568" y="6312"/>
                  <a:pt x="84776" y="6312"/>
                </a:cubicBezTo>
                <a:cubicBezTo>
                  <a:pt x="72892" y="6312"/>
                  <a:pt x="63653" y="4803"/>
                  <a:pt x="58449" y="3681"/>
                </a:cubicBezTo>
                <a:cubicBezTo>
                  <a:pt x="56211" y="3189"/>
                  <a:pt x="53974" y="2550"/>
                  <a:pt x="51810" y="1739"/>
                </a:cubicBezTo>
                <a:cubicBezTo>
                  <a:pt x="48415" y="522"/>
                  <a:pt x="45183" y="0"/>
                  <a:pt x="42136" y="0"/>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9932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551"/>
        <p:cNvGrpSpPr/>
        <p:nvPr/>
      </p:nvGrpSpPr>
      <p:grpSpPr>
        <a:xfrm>
          <a:off x="0" y="0"/>
          <a:ext cx="0" cy="0"/>
          <a:chOff x="0" y="0"/>
          <a:chExt cx="0" cy="0"/>
        </a:xfrm>
      </p:grpSpPr>
      <p:sp>
        <p:nvSpPr>
          <p:cNvPr id="552" name="Google Shape;552;p7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3" name="Google Shape;553;p77"/>
          <p:cNvSpPr/>
          <p:nvPr/>
        </p:nvSpPr>
        <p:spPr>
          <a:xfrm>
            <a:off x="4572001" y="1071024"/>
            <a:ext cx="4594174" cy="4079573"/>
          </a:xfrm>
          <a:custGeom>
            <a:avLst/>
            <a:gdLst/>
            <a:ahLst/>
            <a:cxnLst/>
            <a:rect l="l" t="t" r="r" b="b"/>
            <a:pathLst>
              <a:path w="156198" h="138702" extrusionOk="0">
                <a:moveTo>
                  <a:pt x="0" y="138701"/>
                </a:moveTo>
                <a:cubicBezTo>
                  <a:pt x="0" y="138701"/>
                  <a:pt x="2116" y="120906"/>
                  <a:pt x="13564" y="117157"/>
                </a:cubicBezTo>
                <a:cubicBezTo>
                  <a:pt x="16913" y="116057"/>
                  <a:pt x="20929" y="114074"/>
                  <a:pt x="24911" y="111808"/>
                </a:cubicBezTo>
                <a:cubicBezTo>
                  <a:pt x="35042" y="106076"/>
                  <a:pt x="41257" y="95328"/>
                  <a:pt x="41341" y="83714"/>
                </a:cubicBezTo>
                <a:cubicBezTo>
                  <a:pt x="41407" y="76549"/>
                  <a:pt x="44240" y="70118"/>
                  <a:pt x="55221" y="72584"/>
                </a:cubicBezTo>
                <a:cubicBezTo>
                  <a:pt x="77516" y="77582"/>
                  <a:pt x="91229" y="53771"/>
                  <a:pt x="91229" y="53771"/>
                </a:cubicBezTo>
                <a:cubicBezTo>
                  <a:pt x="91229" y="53771"/>
                  <a:pt x="84797" y="17380"/>
                  <a:pt x="108958" y="12181"/>
                </a:cubicBezTo>
                <a:cubicBezTo>
                  <a:pt x="133119" y="6966"/>
                  <a:pt x="156197" y="1"/>
                  <a:pt x="156197" y="1"/>
                </a:cubicBezTo>
                <a:lnTo>
                  <a:pt x="155831" y="138601"/>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208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Foto dia">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nl-NL" dirty="0"/>
              <a:t>Titelstijl van model bewerken</a:t>
            </a:r>
          </a:p>
        </p:txBody>
      </p:sp>
      <p:sp>
        <p:nvSpPr>
          <p:cNvPr id="3" name="Tijdelijke aanduiding voor inhoud 2"/>
          <p:cNvSpPr>
            <a:spLocks noGrp="1"/>
          </p:cNvSpPr>
          <p:nvPr>
            <p:ph idx="1"/>
          </p:nvPr>
        </p:nvSpPr>
        <p:spPr>
          <a:xfrm>
            <a:off x="360001" y="1485117"/>
            <a:ext cx="3934624" cy="2857572"/>
          </a:xfrm>
        </p:spPr>
        <p:txBody>
          <a:bodyPr/>
          <a:lstStyle>
            <a:lvl3pPr marL="715962" indent="0">
              <a:buNone/>
              <a:defRPr/>
            </a:lvl3pPr>
          </a:lstStyle>
          <a:p>
            <a:pPr lvl="0"/>
            <a:r>
              <a:rPr lang="nl-NL" dirty="0"/>
              <a:t>Klik om de tekststijl van het model te bewerken</a:t>
            </a:r>
          </a:p>
          <a:p>
            <a:pPr lvl="1"/>
            <a:r>
              <a:rPr lang="nl-NL" dirty="0"/>
              <a:t>Tweede niveau</a:t>
            </a:r>
          </a:p>
        </p:txBody>
      </p:sp>
      <p:sp>
        <p:nvSpPr>
          <p:cNvPr id="5" name="Tijdelijke aanduiding voor voettekst 4"/>
          <p:cNvSpPr>
            <a:spLocks noGrp="1"/>
          </p:cNvSpPr>
          <p:nvPr>
            <p:ph type="ftr" sz="quarter" idx="11"/>
          </p:nvPr>
        </p:nvSpPr>
        <p:spPr>
          <a:xfrm>
            <a:off x="4745252" y="4738971"/>
            <a:ext cx="3449951" cy="273844"/>
          </a:xfrm>
        </p:spPr>
        <p:txBody>
          <a:bodyPr/>
          <a:lstStyle/>
          <a:p>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endParaRPr lang="nl-NL"/>
          </a:p>
        </p:txBody>
      </p:sp>
    </p:spTree>
    <p:extLst>
      <p:ext uri="{BB962C8B-B14F-4D97-AF65-F5344CB8AC3E}">
        <p14:creationId xmlns:p14="http://schemas.microsoft.com/office/powerpoint/2010/main" val="2583255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5925750" y="860400"/>
            <a:ext cx="2498400" cy="269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7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 name="Google Shape;61;p15"/>
          <p:cNvSpPr txBox="1">
            <a:spLocks noGrp="1"/>
          </p:cNvSpPr>
          <p:nvPr>
            <p:ph type="subTitle" idx="1"/>
          </p:nvPr>
        </p:nvSpPr>
        <p:spPr>
          <a:xfrm>
            <a:off x="5925750" y="3659875"/>
            <a:ext cx="24984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 name="Google Shape;62;p15"/>
          <p:cNvSpPr/>
          <p:nvPr/>
        </p:nvSpPr>
        <p:spPr>
          <a:xfrm flipH="1">
            <a:off x="-1504831" y="1782683"/>
            <a:ext cx="6795898" cy="3371479"/>
          </a:xfrm>
          <a:custGeom>
            <a:avLst/>
            <a:gdLst/>
            <a:ahLst/>
            <a:cxnLst/>
            <a:rect l="l" t="t" r="r" b="b"/>
            <a:pathLst>
              <a:path w="182796" h="90686" extrusionOk="0">
                <a:moveTo>
                  <a:pt x="42095" y="260"/>
                </a:moveTo>
                <a:cubicBezTo>
                  <a:pt x="32418" y="893"/>
                  <a:pt x="23619" y="6668"/>
                  <a:pt x="17167" y="14056"/>
                </a:cubicBezTo>
                <a:cubicBezTo>
                  <a:pt x="14287" y="17340"/>
                  <a:pt x="11810" y="20954"/>
                  <a:pt x="9563" y="24699"/>
                </a:cubicBezTo>
                <a:cubicBezTo>
                  <a:pt x="4782" y="32677"/>
                  <a:pt x="1469" y="39878"/>
                  <a:pt x="649" y="49224"/>
                </a:cubicBezTo>
                <a:cubicBezTo>
                  <a:pt x="1" y="56857"/>
                  <a:pt x="821" y="64561"/>
                  <a:pt x="3068" y="71892"/>
                </a:cubicBezTo>
                <a:cubicBezTo>
                  <a:pt x="4695" y="77249"/>
                  <a:pt x="6985" y="82376"/>
                  <a:pt x="9894" y="87157"/>
                </a:cubicBezTo>
                <a:cubicBezTo>
                  <a:pt x="10125" y="87517"/>
                  <a:pt x="10974" y="89159"/>
                  <a:pt x="11853" y="90541"/>
                </a:cubicBezTo>
                <a:cubicBezTo>
                  <a:pt x="11954" y="90685"/>
                  <a:pt x="170022" y="90426"/>
                  <a:pt x="170022" y="90426"/>
                </a:cubicBezTo>
                <a:cubicBezTo>
                  <a:pt x="178562" y="73087"/>
                  <a:pt x="182796" y="57346"/>
                  <a:pt x="181442" y="44313"/>
                </a:cubicBezTo>
                <a:cubicBezTo>
                  <a:pt x="179973" y="30243"/>
                  <a:pt x="177727" y="16980"/>
                  <a:pt x="159048" y="8483"/>
                </a:cubicBezTo>
                <a:cubicBezTo>
                  <a:pt x="140370" y="1"/>
                  <a:pt x="120438" y="14661"/>
                  <a:pt x="102019" y="14920"/>
                </a:cubicBezTo>
                <a:cubicBezTo>
                  <a:pt x="95294" y="15007"/>
                  <a:pt x="89173" y="12443"/>
                  <a:pt x="82851" y="10514"/>
                </a:cubicBezTo>
                <a:cubicBezTo>
                  <a:pt x="76039" y="8440"/>
                  <a:pt x="69213" y="6294"/>
                  <a:pt x="62416" y="4105"/>
                </a:cubicBezTo>
                <a:cubicBezTo>
                  <a:pt x="56410" y="2161"/>
                  <a:pt x="50247" y="202"/>
                  <a:pt x="43982" y="202"/>
                </a:cubicBezTo>
                <a:cubicBezTo>
                  <a:pt x="43348" y="202"/>
                  <a:pt x="42729" y="231"/>
                  <a:pt x="42095" y="274"/>
                </a:cubicBezTo>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flipH="1">
            <a:off x="-1447" y="2804246"/>
            <a:ext cx="5150645" cy="2346160"/>
          </a:xfrm>
          <a:custGeom>
            <a:avLst/>
            <a:gdLst/>
            <a:ahLst/>
            <a:cxnLst/>
            <a:rect l="l" t="t" r="r" b="b"/>
            <a:pathLst>
              <a:path w="138542" h="63107" extrusionOk="0">
                <a:moveTo>
                  <a:pt x="37084" y="1498"/>
                </a:moveTo>
                <a:cubicBezTo>
                  <a:pt x="30834" y="4018"/>
                  <a:pt x="25966" y="9116"/>
                  <a:pt x="22193" y="14704"/>
                </a:cubicBezTo>
                <a:cubicBezTo>
                  <a:pt x="18406" y="20277"/>
                  <a:pt x="15554" y="26427"/>
                  <a:pt x="12055" y="32173"/>
                </a:cubicBezTo>
                <a:cubicBezTo>
                  <a:pt x="8123" y="38653"/>
                  <a:pt x="7331" y="42153"/>
                  <a:pt x="1916" y="47452"/>
                </a:cubicBezTo>
                <a:cubicBezTo>
                  <a:pt x="1" y="49325"/>
                  <a:pt x="103892" y="63020"/>
                  <a:pt x="103892" y="63020"/>
                </a:cubicBezTo>
                <a:lnTo>
                  <a:pt x="129540" y="63107"/>
                </a:lnTo>
                <a:lnTo>
                  <a:pt x="138541" y="63107"/>
                </a:lnTo>
                <a:lnTo>
                  <a:pt x="138541" y="42225"/>
                </a:lnTo>
                <a:cubicBezTo>
                  <a:pt x="136885" y="41591"/>
                  <a:pt x="134955" y="41116"/>
                  <a:pt x="133040" y="41289"/>
                </a:cubicBezTo>
                <a:cubicBezTo>
                  <a:pt x="132262" y="41361"/>
                  <a:pt x="131484" y="41490"/>
                  <a:pt x="130721" y="41692"/>
                </a:cubicBezTo>
                <a:cubicBezTo>
                  <a:pt x="125119" y="43190"/>
                  <a:pt x="119013" y="42426"/>
                  <a:pt x="114333" y="38812"/>
                </a:cubicBezTo>
                <a:cubicBezTo>
                  <a:pt x="109364" y="34981"/>
                  <a:pt x="106513" y="28644"/>
                  <a:pt x="100997" y="25620"/>
                </a:cubicBezTo>
                <a:cubicBezTo>
                  <a:pt x="96259" y="23013"/>
                  <a:pt x="90599" y="23373"/>
                  <a:pt x="84997" y="23734"/>
                </a:cubicBezTo>
                <a:cubicBezTo>
                  <a:pt x="78805" y="24137"/>
                  <a:pt x="72684" y="24540"/>
                  <a:pt x="67917" y="20968"/>
                </a:cubicBezTo>
                <a:cubicBezTo>
                  <a:pt x="62373" y="16821"/>
                  <a:pt x="61091" y="8843"/>
                  <a:pt x="56036" y="4119"/>
                </a:cubicBezTo>
                <a:cubicBezTo>
                  <a:pt x="53012" y="1296"/>
                  <a:pt x="48922" y="0"/>
                  <a:pt x="44760" y="0"/>
                </a:cubicBezTo>
                <a:cubicBezTo>
                  <a:pt x="42125" y="0"/>
                  <a:pt x="39518" y="504"/>
                  <a:pt x="37084" y="1484"/>
                </a:cubicBezTo>
              </a:path>
            </a:pathLst>
          </a:custGeom>
          <a:gradFill>
            <a:gsLst>
              <a:gs pos="0">
                <a:srgbClr val="E3FFD5"/>
              </a:gs>
              <a:gs pos="100000">
                <a:srgbClr val="90EBBA"/>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flipH="1">
            <a:off x="568224" y="3606277"/>
            <a:ext cx="4655367" cy="1546287"/>
          </a:xfrm>
          <a:custGeom>
            <a:avLst/>
            <a:gdLst/>
            <a:ahLst/>
            <a:cxnLst/>
            <a:rect l="l" t="t" r="r" b="b"/>
            <a:pathLst>
              <a:path w="125220" h="41592" extrusionOk="0">
                <a:moveTo>
                  <a:pt x="44111" y="3658"/>
                </a:moveTo>
                <a:cubicBezTo>
                  <a:pt x="40165" y="6654"/>
                  <a:pt x="37184" y="10758"/>
                  <a:pt x="33670" y="14286"/>
                </a:cubicBezTo>
                <a:cubicBezTo>
                  <a:pt x="30156" y="17815"/>
                  <a:pt x="25750" y="20897"/>
                  <a:pt x="20810" y="20954"/>
                </a:cubicBezTo>
                <a:cubicBezTo>
                  <a:pt x="17973" y="20997"/>
                  <a:pt x="15222" y="20018"/>
                  <a:pt x="12486" y="19039"/>
                </a:cubicBezTo>
                <a:cubicBezTo>
                  <a:pt x="9375" y="17915"/>
                  <a:pt x="6265" y="16807"/>
                  <a:pt x="3024" y="17195"/>
                </a:cubicBezTo>
                <a:cubicBezTo>
                  <a:pt x="1987" y="17325"/>
                  <a:pt x="965" y="17599"/>
                  <a:pt x="0" y="18016"/>
                </a:cubicBezTo>
                <a:cubicBezTo>
                  <a:pt x="346" y="19644"/>
                  <a:pt x="778" y="21257"/>
                  <a:pt x="1253" y="22855"/>
                </a:cubicBezTo>
                <a:cubicBezTo>
                  <a:pt x="2880" y="28212"/>
                  <a:pt x="5170" y="33339"/>
                  <a:pt x="8079" y="38106"/>
                </a:cubicBezTo>
                <a:cubicBezTo>
                  <a:pt x="8310" y="38481"/>
                  <a:pt x="9174" y="40137"/>
                  <a:pt x="10052" y="41519"/>
                </a:cubicBezTo>
                <a:cubicBezTo>
                  <a:pt x="10124" y="41591"/>
                  <a:pt x="125162" y="41418"/>
                  <a:pt x="125219" y="41505"/>
                </a:cubicBezTo>
                <a:cubicBezTo>
                  <a:pt x="124859" y="41217"/>
                  <a:pt x="124557" y="40886"/>
                  <a:pt x="124297" y="40511"/>
                </a:cubicBezTo>
                <a:cubicBezTo>
                  <a:pt x="122526" y="38106"/>
                  <a:pt x="119099" y="37818"/>
                  <a:pt x="116161" y="38120"/>
                </a:cubicBezTo>
                <a:cubicBezTo>
                  <a:pt x="113223" y="38437"/>
                  <a:pt x="110127" y="39114"/>
                  <a:pt x="107419" y="37919"/>
                </a:cubicBezTo>
                <a:cubicBezTo>
                  <a:pt x="102134" y="35571"/>
                  <a:pt x="101558" y="27766"/>
                  <a:pt x="96921" y="24281"/>
                </a:cubicBezTo>
                <a:cubicBezTo>
                  <a:pt x="93695" y="21847"/>
                  <a:pt x="89605" y="22164"/>
                  <a:pt x="85457" y="22481"/>
                </a:cubicBezTo>
                <a:cubicBezTo>
                  <a:pt x="81943" y="22740"/>
                  <a:pt x="78386" y="23014"/>
                  <a:pt x="75276" y="21602"/>
                </a:cubicBezTo>
                <a:cubicBezTo>
                  <a:pt x="66952" y="17843"/>
                  <a:pt x="66347" y="4450"/>
                  <a:pt x="57965" y="836"/>
                </a:cubicBezTo>
                <a:cubicBezTo>
                  <a:pt x="56655" y="274"/>
                  <a:pt x="55258" y="0"/>
                  <a:pt x="53846" y="15"/>
                </a:cubicBezTo>
                <a:cubicBezTo>
                  <a:pt x="50419" y="15"/>
                  <a:pt x="46919" y="1527"/>
                  <a:pt x="44111" y="3658"/>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flipH="1">
            <a:off x="-518832" y="2571746"/>
            <a:ext cx="1301062" cy="1333212"/>
          </a:xfrm>
          <a:custGeom>
            <a:avLst/>
            <a:gdLst/>
            <a:ahLst/>
            <a:cxnLst/>
            <a:rect l="l" t="t" r="r" b="b"/>
            <a:pathLst>
              <a:path w="15194" h="15569" extrusionOk="0">
                <a:moveTo>
                  <a:pt x="13955" y="5502"/>
                </a:moveTo>
                <a:cubicBezTo>
                  <a:pt x="12343" y="2204"/>
                  <a:pt x="7936" y="0"/>
                  <a:pt x="4436" y="3687"/>
                </a:cubicBezTo>
                <a:cubicBezTo>
                  <a:pt x="1" y="8367"/>
                  <a:pt x="5416" y="15568"/>
                  <a:pt x="11176" y="12875"/>
                </a:cubicBezTo>
                <a:cubicBezTo>
                  <a:pt x="14805" y="11190"/>
                  <a:pt x="15194" y="8022"/>
                  <a:pt x="13955" y="5502"/>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0484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030400" y="2532925"/>
            <a:ext cx="50760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 name="Google Shape;68;p16"/>
          <p:cNvSpPr txBox="1">
            <a:spLocks noGrp="1"/>
          </p:cNvSpPr>
          <p:nvPr>
            <p:ph type="title" idx="2" hasCustomPrompt="1"/>
          </p:nvPr>
        </p:nvSpPr>
        <p:spPr>
          <a:xfrm>
            <a:off x="2030550" y="1534348"/>
            <a:ext cx="5076000" cy="9588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9" name="Google Shape;69;p16"/>
          <p:cNvSpPr txBox="1">
            <a:spLocks noGrp="1"/>
          </p:cNvSpPr>
          <p:nvPr>
            <p:ph type="subTitle" idx="1"/>
          </p:nvPr>
        </p:nvSpPr>
        <p:spPr>
          <a:xfrm>
            <a:off x="2030250" y="3317569"/>
            <a:ext cx="5076000" cy="2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0" name="Google Shape;70;p16"/>
          <p:cNvSpPr/>
          <p:nvPr/>
        </p:nvSpPr>
        <p:spPr>
          <a:xfrm rot="10800000">
            <a:off x="-115" y="-76"/>
            <a:ext cx="4572115" cy="2501947"/>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p:nvPr/>
        </p:nvSpPr>
        <p:spPr>
          <a:xfrm>
            <a:off x="5189688" y="3289527"/>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829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17"/>
          <p:cNvSpPr txBox="1">
            <a:spLocks noGrp="1"/>
          </p:cNvSpPr>
          <p:nvPr>
            <p:ph type="body" idx="1"/>
          </p:nvPr>
        </p:nvSpPr>
        <p:spPr>
          <a:xfrm>
            <a:off x="720000" y="860400"/>
            <a:ext cx="5874600" cy="3740400"/>
          </a:xfrm>
          <a:prstGeom prst="rect">
            <a:avLst/>
          </a:prstGeom>
        </p:spPr>
        <p:txBody>
          <a:bodyPr spcFirstLastPara="1" wrap="square" lIns="91425" tIns="91425" rIns="91425" bIns="91425" anchor="b" anchorCtr="0">
            <a:noAutofit/>
          </a:bodyPr>
          <a:lstStyle>
            <a:lvl1pPr marL="457200" lvl="0" indent="-292100" rtl="0">
              <a:lnSpc>
                <a:spcPct val="200000"/>
              </a:lnSpc>
              <a:spcBef>
                <a:spcPts val="0"/>
              </a:spcBef>
              <a:spcAft>
                <a:spcPts val="0"/>
              </a:spcAft>
              <a:buSzPts val="1000"/>
              <a:buFont typeface="Pompiere"/>
              <a:buChar char="●"/>
              <a:defRPr sz="1200"/>
            </a:lvl1pPr>
            <a:lvl2pPr marL="914400" lvl="1" indent="-292100" rtl="0">
              <a:spcBef>
                <a:spcPts val="1600"/>
              </a:spcBef>
              <a:spcAft>
                <a:spcPts val="0"/>
              </a:spcAft>
              <a:buClr>
                <a:srgbClr val="434343"/>
              </a:buClr>
              <a:buSzPts val="1000"/>
              <a:buFont typeface="Roboto Condensed Light"/>
              <a:buChar char="○"/>
              <a:defRPr sz="1000"/>
            </a:lvl2pPr>
            <a:lvl3pPr marL="1371600" lvl="2" indent="-292100" rtl="0">
              <a:spcBef>
                <a:spcPts val="1600"/>
              </a:spcBef>
              <a:spcAft>
                <a:spcPts val="0"/>
              </a:spcAft>
              <a:buClr>
                <a:srgbClr val="434343"/>
              </a:buClr>
              <a:buSzPts val="1000"/>
              <a:buFont typeface="Roboto Condensed Light"/>
              <a:buChar char="■"/>
              <a:defRPr sz="1000"/>
            </a:lvl3pPr>
            <a:lvl4pPr marL="1828800" lvl="3" indent="-292100" rtl="0">
              <a:spcBef>
                <a:spcPts val="1600"/>
              </a:spcBef>
              <a:spcAft>
                <a:spcPts val="0"/>
              </a:spcAft>
              <a:buClr>
                <a:srgbClr val="434343"/>
              </a:buClr>
              <a:buSzPts val="1000"/>
              <a:buFont typeface="Roboto Condensed Light"/>
              <a:buChar char="●"/>
              <a:defRPr sz="1000"/>
            </a:lvl4pPr>
            <a:lvl5pPr marL="2286000" lvl="4" indent="-292100" rtl="0">
              <a:spcBef>
                <a:spcPts val="1600"/>
              </a:spcBef>
              <a:spcAft>
                <a:spcPts val="0"/>
              </a:spcAft>
              <a:buClr>
                <a:srgbClr val="434343"/>
              </a:buClr>
              <a:buSzPts val="1000"/>
              <a:buFont typeface="Roboto Condensed Light"/>
              <a:buChar char="○"/>
              <a:defRPr sz="1000"/>
            </a:lvl5pPr>
            <a:lvl6pPr marL="2743200" lvl="5" indent="-292100" rtl="0">
              <a:spcBef>
                <a:spcPts val="1600"/>
              </a:spcBef>
              <a:spcAft>
                <a:spcPts val="0"/>
              </a:spcAft>
              <a:buClr>
                <a:srgbClr val="434343"/>
              </a:buClr>
              <a:buSzPts val="1000"/>
              <a:buFont typeface="Roboto Condensed Light"/>
              <a:buChar char="■"/>
              <a:defRPr sz="1000"/>
            </a:lvl6pPr>
            <a:lvl7pPr marL="3200400" lvl="6" indent="-292100" rtl="0">
              <a:spcBef>
                <a:spcPts val="1600"/>
              </a:spcBef>
              <a:spcAft>
                <a:spcPts val="0"/>
              </a:spcAft>
              <a:buClr>
                <a:srgbClr val="434343"/>
              </a:buClr>
              <a:buSzPts val="1000"/>
              <a:buFont typeface="Roboto Condensed Light"/>
              <a:buChar char="●"/>
              <a:defRPr sz="1000"/>
            </a:lvl7pPr>
            <a:lvl8pPr marL="3657600" lvl="7" indent="-292100" rtl="0">
              <a:spcBef>
                <a:spcPts val="1600"/>
              </a:spcBef>
              <a:spcAft>
                <a:spcPts val="0"/>
              </a:spcAft>
              <a:buClr>
                <a:srgbClr val="434343"/>
              </a:buClr>
              <a:buSzPts val="1000"/>
              <a:buFont typeface="Roboto Condensed Light"/>
              <a:buChar char="○"/>
              <a:defRPr sz="1000"/>
            </a:lvl8pPr>
            <a:lvl9pPr marL="4114800" lvl="8" indent="-292100" rtl="0">
              <a:spcBef>
                <a:spcPts val="1600"/>
              </a:spcBef>
              <a:spcAft>
                <a:spcPts val="1600"/>
              </a:spcAft>
              <a:buClr>
                <a:srgbClr val="434343"/>
              </a:buClr>
              <a:buSzPts val="1000"/>
              <a:buFont typeface="Roboto Condensed Light"/>
              <a:buChar char="■"/>
              <a:defRPr sz="1000"/>
            </a:lvl9pPr>
          </a:lstStyle>
          <a:p>
            <a:endParaRPr/>
          </a:p>
        </p:txBody>
      </p:sp>
      <p:sp>
        <p:nvSpPr>
          <p:cNvPr id="74" name="Google Shape;74;p1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 name="Google Shape;75;p17"/>
          <p:cNvSpPr/>
          <p:nvPr/>
        </p:nvSpPr>
        <p:spPr>
          <a:xfrm>
            <a:off x="5639026" y="2487075"/>
            <a:ext cx="3508522" cy="2660742"/>
          </a:xfrm>
          <a:custGeom>
            <a:avLst/>
            <a:gdLst/>
            <a:ahLst/>
            <a:cxnLst/>
            <a:rect l="l" t="t" r="r" b="b"/>
            <a:pathLst>
              <a:path w="95457" h="92115" extrusionOk="0">
                <a:moveTo>
                  <a:pt x="95456" y="17"/>
                </a:moveTo>
                <a:cubicBezTo>
                  <a:pt x="88205" y="318"/>
                  <a:pt x="75924" y="5414"/>
                  <a:pt x="69274" y="34169"/>
                </a:cubicBezTo>
                <a:cubicBezTo>
                  <a:pt x="61588" y="67336"/>
                  <a:pt x="39482" y="71780"/>
                  <a:pt x="30176" y="72148"/>
                </a:cubicBezTo>
                <a:cubicBezTo>
                  <a:pt x="24729" y="72365"/>
                  <a:pt x="19365" y="73551"/>
                  <a:pt x="14486" y="75857"/>
                </a:cubicBezTo>
                <a:cubicBezTo>
                  <a:pt x="8070" y="78864"/>
                  <a:pt x="1136" y="83961"/>
                  <a:pt x="0" y="92114"/>
                </a:cubicBezTo>
                <a:lnTo>
                  <a:pt x="95439" y="92114"/>
                </a:lnTo>
                <a:cubicBezTo>
                  <a:pt x="95439" y="92114"/>
                  <a:pt x="95439" y="0"/>
                  <a:pt x="95456"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07778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6"/>
        <p:cNvGrpSpPr/>
        <p:nvPr/>
      </p:nvGrpSpPr>
      <p:grpSpPr>
        <a:xfrm>
          <a:off x="0" y="0"/>
          <a:ext cx="0" cy="0"/>
          <a:chOff x="0" y="0"/>
          <a:chExt cx="0" cy="0"/>
        </a:xfrm>
      </p:grpSpPr>
      <p:sp>
        <p:nvSpPr>
          <p:cNvPr id="77" name="Google Shape;77;p18"/>
          <p:cNvSpPr txBox="1">
            <a:spLocks noGrp="1"/>
          </p:cNvSpPr>
          <p:nvPr>
            <p:ph type="body" idx="1"/>
          </p:nvPr>
        </p:nvSpPr>
        <p:spPr>
          <a:xfrm>
            <a:off x="72000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78" name="Google Shape;78;p1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9" name="Google Shape;79;p18"/>
          <p:cNvSpPr txBox="1">
            <a:spLocks noGrp="1"/>
          </p:cNvSpPr>
          <p:nvPr>
            <p:ph type="body" idx="2"/>
          </p:nvPr>
        </p:nvSpPr>
        <p:spPr>
          <a:xfrm>
            <a:off x="5658950" y="2232900"/>
            <a:ext cx="2763000" cy="1575900"/>
          </a:xfrm>
          <a:prstGeom prst="rect">
            <a:avLst/>
          </a:prstGeom>
        </p:spPr>
        <p:txBody>
          <a:bodyPr spcFirstLastPara="1" wrap="square" lIns="91425" tIns="91425" rIns="91425" bIns="91425" anchor="t" anchorCtr="0">
            <a:noAutofit/>
          </a:bodyPr>
          <a:lstStyle>
            <a:lvl1pPr marL="457200" lvl="0" indent="-292100" algn="ctr" rtl="0">
              <a:lnSpc>
                <a:spcPct val="100000"/>
              </a:lnSpc>
              <a:spcBef>
                <a:spcPts val="0"/>
              </a:spcBef>
              <a:spcAft>
                <a:spcPts val="0"/>
              </a:spcAft>
              <a:buSzPts val="1000"/>
              <a:buFont typeface="Pompiere"/>
              <a:buAutoNum type="arabicPeriod"/>
              <a:defRPr sz="1200"/>
            </a:lvl1pPr>
            <a:lvl2pPr marL="914400" lvl="1" indent="-292100" rtl="0">
              <a:spcBef>
                <a:spcPts val="1600"/>
              </a:spcBef>
              <a:spcAft>
                <a:spcPts val="0"/>
              </a:spcAft>
              <a:buClr>
                <a:srgbClr val="434343"/>
              </a:buClr>
              <a:buSzPts val="1000"/>
              <a:buFont typeface="Roboto Condensed Light"/>
              <a:buAutoNum type="alphaLcPeriod"/>
              <a:defRPr sz="1000"/>
            </a:lvl2pPr>
            <a:lvl3pPr marL="1371600" lvl="2" indent="-292100" rtl="0">
              <a:spcBef>
                <a:spcPts val="1600"/>
              </a:spcBef>
              <a:spcAft>
                <a:spcPts val="0"/>
              </a:spcAft>
              <a:buClr>
                <a:srgbClr val="434343"/>
              </a:buClr>
              <a:buSzPts val="1000"/>
              <a:buFont typeface="Roboto Condensed Light"/>
              <a:buAutoNum type="romanLcPeriod"/>
              <a:defRPr sz="1000"/>
            </a:lvl3pPr>
            <a:lvl4pPr marL="1828800" lvl="3" indent="-292100" rtl="0">
              <a:spcBef>
                <a:spcPts val="1600"/>
              </a:spcBef>
              <a:spcAft>
                <a:spcPts val="0"/>
              </a:spcAft>
              <a:buClr>
                <a:srgbClr val="434343"/>
              </a:buClr>
              <a:buSzPts val="1000"/>
              <a:buFont typeface="Roboto Condensed Light"/>
              <a:buAutoNum type="arabicPeriod"/>
              <a:defRPr sz="1000"/>
            </a:lvl4pPr>
            <a:lvl5pPr marL="2286000" lvl="4" indent="-292100" rtl="0">
              <a:spcBef>
                <a:spcPts val="1600"/>
              </a:spcBef>
              <a:spcAft>
                <a:spcPts val="0"/>
              </a:spcAft>
              <a:buClr>
                <a:srgbClr val="434343"/>
              </a:buClr>
              <a:buSzPts val="1000"/>
              <a:buFont typeface="Roboto Condensed Light"/>
              <a:buAutoNum type="alphaLcPeriod"/>
              <a:defRPr sz="1000"/>
            </a:lvl5pPr>
            <a:lvl6pPr marL="2743200" lvl="5" indent="-292100" rtl="0">
              <a:spcBef>
                <a:spcPts val="1600"/>
              </a:spcBef>
              <a:spcAft>
                <a:spcPts val="0"/>
              </a:spcAft>
              <a:buClr>
                <a:srgbClr val="434343"/>
              </a:buClr>
              <a:buSzPts val="1000"/>
              <a:buFont typeface="Roboto Condensed Light"/>
              <a:buAutoNum type="romanLcPeriod"/>
              <a:defRPr sz="1000"/>
            </a:lvl6pPr>
            <a:lvl7pPr marL="3200400" lvl="6" indent="-292100" rtl="0">
              <a:spcBef>
                <a:spcPts val="1600"/>
              </a:spcBef>
              <a:spcAft>
                <a:spcPts val="0"/>
              </a:spcAft>
              <a:buClr>
                <a:srgbClr val="434343"/>
              </a:buClr>
              <a:buSzPts val="1000"/>
              <a:buFont typeface="Roboto Condensed Light"/>
              <a:buAutoNum type="arabicPeriod"/>
              <a:defRPr sz="1000"/>
            </a:lvl7pPr>
            <a:lvl8pPr marL="3657600" lvl="7" indent="-292100" rtl="0">
              <a:spcBef>
                <a:spcPts val="1600"/>
              </a:spcBef>
              <a:spcAft>
                <a:spcPts val="0"/>
              </a:spcAft>
              <a:buClr>
                <a:srgbClr val="434343"/>
              </a:buClr>
              <a:buSzPts val="1000"/>
              <a:buFont typeface="Roboto Condensed Light"/>
              <a:buAutoNum type="alphaLcPeriod"/>
              <a:defRPr sz="1000"/>
            </a:lvl8pPr>
            <a:lvl9pPr marL="4114800" lvl="8" indent="-292100" rtl="0">
              <a:spcBef>
                <a:spcPts val="1600"/>
              </a:spcBef>
              <a:spcAft>
                <a:spcPts val="1600"/>
              </a:spcAft>
              <a:buClr>
                <a:srgbClr val="434343"/>
              </a:buClr>
              <a:buSzPts val="1000"/>
              <a:buFont typeface="Roboto Condensed Light"/>
              <a:buAutoNum type="romanLcPeriod"/>
              <a:defRPr sz="1000"/>
            </a:lvl9pPr>
          </a:lstStyle>
          <a:p>
            <a:endParaRPr/>
          </a:p>
        </p:txBody>
      </p:sp>
      <p:sp>
        <p:nvSpPr>
          <p:cNvPr id="80" name="Google Shape;80;p18"/>
          <p:cNvSpPr txBox="1">
            <a:spLocks noGrp="1"/>
          </p:cNvSpPr>
          <p:nvPr>
            <p:ph type="subTitle" idx="3"/>
          </p:nvPr>
        </p:nvSpPr>
        <p:spPr>
          <a:xfrm>
            <a:off x="720000" y="1894000"/>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1" name="Google Shape;81;p18"/>
          <p:cNvSpPr txBox="1">
            <a:spLocks noGrp="1"/>
          </p:cNvSpPr>
          <p:nvPr>
            <p:ph type="subTitle" idx="4"/>
          </p:nvPr>
        </p:nvSpPr>
        <p:spPr>
          <a:xfrm>
            <a:off x="5658900" y="1894025"/>
            <a:ext cx="2763000" cy="3390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 name="Google Shape;82;p18"/>
          <p:cNvSpPr/>
          <p:nvPr/>
        </p:nvSpPr>
        <p:spPr>
          <a:xfrm>
            <a:off x="1667550" y="3931099"/>
            <a:ext cx="5809067" cy="1212418"/>
          </a:xfrm>
          <a:custGeom>
            <a:avLst/>
            <a:gdLst/>
            <a:ahLst/>
            <a:cxnLst/>
            <a:rect l="l" t="t" r="r" b="b"/>
            <a:pathLst>
              <a:path w="176059" h="46952" extrusionOk="0">
                <a:moveTo>
                  <a:pt x="1" y="46951"/>
                </a:moveTo>
                <a:cubicBezTo>
                  <a:pt x="1" y="46951"/>
                  <a:pt x="4211" y="34119"/>
                  <a:pt x="27603" y="31395"/>
                </a:cubicBezTo>
                <a:cubicBezTo>
                  <a:pt x="41471" y="29791"/>
                  <a:pt x="48506" y="23609"/>
                  <a:pt x="51948" y="18864"/>
                </a:cubicBezTo>
                <a:cubicBezTo>
                  <a:pt x="55924" y="13367"/>
                  <a:pt x="61338" y="9090"/>
                  <a:pt x="67604" y="6500"/>
                </a:cubicBezTo>
                <a:cubicBezTo>
                  <a:pt x="72399" y="4511"/>
                  <a:pt x="78163" y="2607"/>
                  <a:pt x="84195" y="1754"/>
                </a:cubicBezTo>
                <a:cubicBezTo>
                  <a:pt x="96760" y="0"/>
                  <a:pt x="108807" y="7352"/>
                  <a:pt x="112984" y="19332"/>
                </a:cubicBezTo>
                <a:cubicBezTo>
                  <a:pt x="114287" y="23108"/>
                  <a:pt x="118849" y="27051"/>
                  <a:pt x="123460" y="27853"/>
                </a:cubicBezTo>
                <a:cubicBezTo>
                  <a:pt x="134321" y="29725"/>
                  <a:pt x="153536" y="33902"/>
                  <a:pt x="153536" y="33902"/>
                </a:cubicBezTo>
                <a:cubicBezTo>
                  <a:pt x="153536" y="33902"/>
                  <a:pt x="173920" y="37661"/>
                  <a:pt x="176059" y="46951"/>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707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780343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grpSp>
        <p:nvGrpSpPr>
          <p:cNvPr id="86" name="Google Shape;86;p20"/>
          <p:cNvGrpSpPr/>
          <p:nvPr/>
        </p:nvGrpSpPr>
        <p:grpSpPr>
          <a:xfrm>
            <a:off x="3527981" y="1436716"/>
            <a:ext cx="5616442" cy="3706262"/>
            <a:chOff x="3527981" y="1436716"/>
            <a:chExt cx="5616442" cy="3706262"/>
          </a:xfrm>
        </p:grpSpPr>
        <p:sp>
          <p:nvSpPr>
            <p:cNvPr id="87" name="Google Shape;87;p20"/>
            <p:cNvSpPr/>
            <p:nvPr/>
          </p:nvSpPr>
          <p:spPr>
            <a:xfrm>
              <a:off x="8037512" y="1436716"/>
              <a:ext cx="1106911" cy="1352702"/>
            </a:xfrm>
            <a:custGeom>
              <a:avLst/>
              <a:gdLst/>
              <a:ahLst/>
              <a:cxnLst/>
              <a:rect l="l" t="t" r="r" b="b"/>
              <a:pathLst>
                <a:path w="34537" h="42206" extrusionOk="0">
                  <a:moveTo>
                    <a:pt x="33000" y="36174"/>
                  </a:moveTo>
                  <a:cubicBezTo>
                    <a:pt x="33501" y="35773"/>
                    <a:pt x="33986" y="35322"/>
                    <a:pt x="34437" y="34871"/>
                  </a:cubicBezTo>
                  <a:cubicBezTo>
                    <a:pt x="34336" y="34821"/>
                    <a:pt x="34537" y="11011"/>
                    <a:pt x="34537" y="10944"/>
                  </a:cubicBezTo>
                  <a:cubicBezTo>
                    <a:pt x="33668" y="10242"/>
                    <a:pt x="32749" y="9608"/>
                    <a:pt x="31780" y="9039"/>
                  </a:cubicBezTo>
                  <a:cubicBezTo>
                    <a:pt x="16091" y="0"/>
                    <a:pt x="0" y="19432"/>
                    <a:pt x="11078" y="33400"/>
                  </a:cubicBezTo>
                  <a:cubicBezTo>
                    <a:pt x="18079" y="42206"/>
                    <a:pt x="26951" y="41187"/>
                    <a:pt x="33000" y="36174"/>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0"/>
            <p:cNvSpPr/>
            <p:nvPr/>
          </p:nvSpPr>
          <p:spPr>
            <a:xfrm>
              <a:off x="3527981" y="4113725"/>
              <a:ext cx="1150851" cy="1029254"/>
            </a:xfrm>
            <a:custGeom>
              <a:avLst/>
              <a:gdLst/>
              <a:ahLst/>
              <a:cxnLst/>
              <a:rect l="l" t="t" r="r" b="b"/>
              <a:pathLst>
                <a:path w="35908" h="32114" extrusionOk="0">
                  <a:moveTo>
                    <a:pt x="33267" y="15455"/>
                  </a:moveTo>
                  <a:cubicBezTo>
                    <a:pt x="28739" y="6165"/>
                    <a:pt x="16375" y="0"/>
                    <a:pt x="6600" y="10326"/>
                  </a:cubicBezTo>
                  <a:cubicBezTo>
                    <a:pt x="0" y="17310"/>
                    <a:pt x="1170" y="26283"/>
                    <a:pt x="6149" y="32030"/>
                  </a:cubicBezTo>
                  <a:cubicBezTo>
                    <a:pt x="6066" y="32114"/>
                    <a:pt x="31346" y="32114"/>
                    <a:pt x="31245" y="32114"/>
                  </a:cubicBezTo>
                  <a:cubicBezTo>
                    <a:pt x="35907" y="27252"/>
                    <a:pt x="35907" y="20836"/>
                    <a:pt x="33267" y="15455"/>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0"/>
            <p:cNvSpPr/>
            <p:nvPr/>
          </p:nvSpPr>
          <p:spPr>
            <a:xfrm>
              <a:off x="4108471" y="2028456"/>
              <a:ext cx="5035952" cy="3114523"/>
            </a:xfrm>
            <a:custGeom>
              <a:avLst/>
              <a:gdLst/>
              <a:ahLst/>
              <a:cxnLst/>
              <a:rect l="l" t="t" r="r" b="b"/>
              <a:pathLst>
                <a:path w="157128" h="97177" extrusionOk="0">
                  <a:moveTo>
                    <a:pt x="47737" y="67"/>
                  </a:moveTo>
                  <a:cubicBezTo>
                    <a:pt x="36759" y="769"/>
                    <a:pt x="26784" y="7185"/>
                    <a:pt x="19466" y="15389"/>
                  </a:cubicBezTo>
                  <a:cubicBezTo>
                    <a:pt x="16208" y="19048"/>
                    <a:pt x="13401" y="23058"/>
                    <a:pt x="10844" y="27235"/>
                  </a:cubicBezTo>
                  <a:cubicBezTo>
                    <a:pt x="5431" y="36107"/>
                    <a:pt x="1671" y="44111"/>
                    <a:pt x="736" y="54503"/>
                  </a:cubicBezTo>
                  <a:cubicBezTo>
                    <a:pt x="0" y="63008"/>
                    <a:pt x="936" y="71579"/>
                    <a:pt x="3493" y="79716"/>
                  </a:cubicBezTo>
                  <a:cubicBezTo>
                    <a:pt x="5330" y="85665"/>
                    <a:pt x="8054" y="91880"/>
                    <a:pt x="11346" y="97177"/>
                  </a:cubicBezTo>
                  <a:lnTo>
                    <a:pt x="157128" y="97177"/>
                  </a:lnTo>
                  <a:cubicBezTo>
                    <a:pt x="157128" y="97177"/>
                    <a:pt x="156927" y="6951"/>
                    <a:pt x="157028" y="7068"/>
                  </a:cubicBezTo>
                  <a:cubicBezTo>
                    <a:pt x="143093" y="9440"/>
                    <a:pt x="129024" y="16174"/>
                    <a:pt x="115674" y="16358"/>
                  </a:cubicBezTo>
                  <a:cubicBezTo>
                    <a:pt x="108038" y="16458"/>
                    <a:pt x="101121" y="13601"/>
                    <a:pt x="93953" y="11462"/>
                  </a:cubicBezTo>
                  <a:cubicBezTo>
                    <a:pt x="86217" y="9156"/>
                    <a:pt x="78481" y="6767"/>
                    <a:pt x="70761" y="4328"/>
                  </a:cubicBezTo>
                  <a:cubicBezTo>
                    <a:pt x="63961" y="2172"/>
                    <a:pt x="56977" y="0"/>
                    <a:pt x="49876" y="0"/>
                  </a:cubicBezTo>
                  <a:cubicBezTo>
                    <a:pt x="49157" y="0"/>
                    <a:pt x="48455" y="17"/>
                    <a:pt x="47737" y="67"/>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0"/>
          <p:cNvSpPr txBox="1">
            <a:spLocks noGrp="1"/>
          </p:cNvSpPr>
          <p:nvPr>
            <p:ph type="title"/>
          </p:nvPr>
        </p:nvSpPr>
        <p:spPr>
          <a:xfrm>
            <a:off x="720000" y="1767600"/>
            <a:ext cx="3136500" cy="9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20"/>
          <p:cNvSpPr txBox="1">
            <a:spLocks noGrp="1"/>
          </p:cNvSpPr>
          <p:nvPr>
            <p:ph type="body" idx="1"/>
          </p:nvPr>
        </p:nvSpPr>
        <p:spPr>
          <a:xfrm>
            <a:off x="720000" y="2667600"/>
            <a:ext cx="3136500" cy="1422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2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92" name="Google Shape;92;p20"/>
          <p:cNvSpPr/>
          <p:nvPr/>
        </p:nvSpPr>
        <p:spPr>
          <a:xfrm>
            <a:off x="-10" y="-1993"/>
            <a:ext cx="3207179" cy="1774160"/>
          </a:xfrm>
          <a:custGeom>
            <a:avLst/>
            <a:gdLst/>
            <a:ahLst/>
            <a:cxnLst/>
            <a:rect l="l" t="t" r="r" b="b"/>
            <a:pathLst>
              <a:path w="100068" h="55356" extrusionOk="0">
                <a:moveTo>
                  <a:pt x="0" y="55339"/>
                </a:moveTo>
                <a:cubicBezTo>
                  <a:pt x="7151" y="55155"/>
                  <a:pt x="19315" y="52097"/>
                  <a:pt x="25898" y="34821"/>
                </a:cubicBezTo>
                <a:cubicBezTo>
                  <a:pt x="35606" y="9323"/>
                  <a:pt x="69608" y="17210"/>
                  <a:pt x="69608" y="17210"/>
                </a:cubicBezTo>
                <a:cubicBezTo>
                  <a:pt x="69608" y="17210"/>
                  <a:pt x="100068" y="18897"/>
                  <a:pt x="94387" y="0"/>
                </a:cubicBezTo>
                <a:lnTo>
                  <a:pt x="0" y="0"/>
                </a:lnTo>
                <a:cubicBezTo>
                  <a:pt x="0" y="0"/>
                  <a:pt x="0" y="55355"/>
                  <a:pt x="0" y="55339"/>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697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5443200" y="1767600"/>
            <a:ext cx="29808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5" name="Google Shape;95;p21"/>
          <p:cNvSpPr/>
          <p:nvPr/>
        </p:nvSpPr>
        <p:spPr>
          <a:xfrm flipH="1">
            <a:off x="-14590" y="-179329"/>
            <a:ext cx="5025144" cy="5336997"/>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608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22"/>
          <p:cNvSpPr/>
          <p:nvPr/>
        </p:nvSpPr>
        <p:spPr>
          <a:xfrm>
            <a:off x="4572000" y="-125"/>
            <a:ext cx="4572000" cy="51435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9" name="Google Shape;99;p22"/>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0" name="Google Shape;100;p22"/>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Tree>
    <p:extLst>
      <p:ext uri="{BB962C8B-B14F-4D97-AF65-F5344CB8AC3E}">
        <p14:creationId xmlns:p14="http://schemas.microsoft.com/office/powerpoint/2010/main" val="947978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23"/>
          <p:cNvSpPr txBox="1">
            <a:spLocks noGrp="1"/>
          </p:cNvSpPr>
          <p:nvPr>
            <p:ph type="body" idx="1"/>
          </p:nvPr>
        </p:nvSpPr>
        <p:spPr>
          <a:xfrm>
            <a:off x="720000" y="3995700"/>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683979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sp>
        <p:nvSpPr>
          <p:cNvPr id="104" name="Google Shape;104;p24"/>
          <p:cNvSpPr/>
          <p:nvPr/>
        </p:nvSpPr>
        <p:spPr>
          <a:xfrm>
            <a:off x="0" y="2505825"/>
            <a:ext cx="5927168" cy="276470"/>
          </a:xfrm>
          <a:custGeom>
            <a:avLst/>
            <a:gdLst/>
            <a:ahLst/>
            <a:cxnLst/>
            <a:rect l="l" t="t" r="r" b="b"/>
            <a:pathLst>
              <a:path w="168757" h="19216" extrusionOk="0">
                <a:moveTo>
                  <a:pt x="0" y="1"/>
                </a:moveTo>
                <a:lnTo>
                  <a:pt x="168757" y="1"/>
                </a:lnTo>
                <a:lnTo>
                  <a:pt x="168757" y="19216"/>
                </a:lnTo>
                <a:lnTo>
                  <a:pt x="0" y="19216"/>
                </a:ln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4"/>
          <p:cNvSpPr txBox="1">
            <a:spLocks noGrp="1"/>
          </p:cNvSpPr>
          <p:nvPr>
            <p:ph type="title" hasCustomPrompt="1"/>
          </p:nvPr>
        </p:nvSpPr>
        <p:spPr>
          <a:xfrm>
            <a:off x="920925" y="908575"/>
            <a:ext cx="5006400" cy="207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6" name="Google Shape;106;p24"/>
          <p:cNvSpPr txBox="1">
            <a:spLocks noGrp="1"/>
          </p:cNvSpPr>
          <p:nvPr>
            <p:ph type="body" idx="1"/>
          </p:nvPr>
        </p:nvSpPr>
        <p:spPr>
          <a:xfrm>
            <a:off x="920925" y="2937600"/>
            <a:ext cx="5006400" cy="6156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7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7" name="Google Shape;107;p24"/>
          <p:cNvSpPr/>
          <p:nvPr/>
        </p:nvSpPr>
        <p:spPr>
          <a:xfrm flipH="1">
            <a:off x="5997499" y="2188625"/>
            <a:ext cx="3146501"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12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dia">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1"/>
            <a:ext cx="9144000" cy="4447526"/>
          </a:xfrm>
          <a:solidFill>
            <a:schemeClr val="bg2">
              <a:lumMod val="85000"/>
            </a:schemeClr>
          </a:solidFill>
        </p:spPr>
        <p:txBody>
          <a:bodyPr/>
          <a:lstStyle/>
          <a:p>
            <a:endParaRPr lang="nl-NL" dirty="0"/>
          </a:p>
        </p:txBody>
      </p:sp>
      <p:sp>
        <p:nvSpPr>
          <p:cNvPr id="8" name="Tijdelijke aanduiding voor voettekst 4"/>
          <p:cNvSpPr>
            <a:spLocks noGrp="1"/>
          </p:cNvSpPr>
          <p:nvPr>
            <p:ph type="ftr" sz="quarter" idx="11"/>
          </p:nvPr>
        </p:nvSpPr>
        <p:spPr>
          <a:xfrm>
            <a:off x="5500487" y="4738971"/>
            <a:ext cx="2694717" cy="273844"/>
          </a:xfrm>
        </p:spPr>
        <p:txBody>
          <a:bodyPr/>
          <a:lstStyle/>
          <a:p>
            <a:endParaRPr lang="nl-NL" dirty="0"/>
          </a:p>
        </p:txBody>
      </p:sp>
      <p:sp>
        <p:nvSpPr>
          <p:cNvPr id="11" name="Tijdelijke aanduiding voor dianummer 5"/>
          <p:cNvSpPr>
            <a:spLocks noGrp="1"/>
          </p:cNvSpPr>
          <p:nvPr>
            <p:ph type="sldNum" sz="quarter" idx="12"/>
          </p:nvPr>
        </p:nvSpPr>
        <p:spPr>
          <a:xfrm>
            <a:off x="8316142" y="4738800"/>
            <a:ext cx="370657" cy="273844"/>
          </a:xfrm>
        </p:spPr>
        <p:txBody>
          <a:bodyPr/>
          <a:lstStyle/>
          <a:p>
            <a:fld id="{09B7AD4A-C94A-7B42-9E17-606C7F366C4B}" type="slidenum">
              <a:rPr lang="nl-NL" smtClean="0"/>
              <a:t>‹#›</a:t>
            </a:fld>
            <a:endParaRPr lang="nl-NL"/>
          </a:p>
        </p:txBody>
      </p:sp>
    </p:spTree>
    <p:extLst>
      <p:ext uri="{BB962C8B-B14F-4D97-AF65-F5344CB8AC3E}">
        <p14:creationId xmlns:p14="http://schemas.microsoft.com/office/powerpoint/2010/main" val="1078255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3774322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9"/>
        <p:cNvGrpSpPr/>
        <p:nvPr/>
      </p:nvGrpSpPr>
      <p:grpSpPr>
        <a:xfrm>
          <a:off x="0" y="0"/>
          <a:ext cx="0" cy="0"/>
          <a:chOff x="0" y="0"/>
          <a:chExt cx="0" cy="0"/>
        </a:xfrm>
      </p:grpSpPr>
      <p:sp>
        <p:nvSpPr>
          <p:cNvPr id="110" name="Google Shape;110;p26"/>
          <p:cNvSpPr/>
          <p:nvPr/>
        </p:nvSpPr>
        <p:spPr>
          <a:xfrm>
            <a:off x="6118088" y="1929640"/>
            <a:ext cx="3025773" cy="321354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2" name="Google Shape;112;p26"/>
          <p:cNvSpPr txBox="1">
            <a:spLocks noGrp="1"/>
          </p:cNvSpPr>
          <p:nvPr>
            <p:ph type="title" idx="2" hasCustomPrompt="1"/>
          </p:nvPr>
        </p:nvSpPr>
        <p:spPr>
          <a:xfrm>
            <a:off x="720150"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26"/>
          <p:cNvSpPr txBox="1">
            <a:spLocks noGrp="1"/>
          </p:cNvSpPr>
          <p:nvPr>
            <p:ph type="subTitle" idx="1"/>
          </p:nvPr>
        </p:nvSpPr>
        <p:spPr>
          <a:xfrm>
            <a:off x="720000"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 name="Google Shape;114;p26"/>
          <p:cNvSpPr txBox="1">
            <a:spLocks noGrp="1"/>
          </p:cNvSpPr>
          <p:nvPr>
            <p:ph type="subTitle" idx="3"/>
          </p:nvPr>
        </p:nvSpPr>
        <p:spPr>
          <a:xfrm>
            <a:off x="720000"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5" name="Google Shape;115;p26"/>
          <p:cNvSpPr txBox="1">
            <a:spLocks noGrp="1"/>
          </p:cNvSpPr>
          <p:nvPr>
            <p:ph type="title" idx="4" hasCustomPrompt="1"/>
          </p:nvPr>
        </p:nvSpPr>
        <p:spPr>
          <a:xfrm>
            <a:off x="42943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6" name="Google Shape;116;p26"/>
          <p:cNvSpPr txBox="1">
            <a:spLocks noGrp="1"/>
          </p:cNvSpPr>
          <p:nvPr>
            <p:ph type="subTitle" idx="5"/>
          </p:nvPr>
        </p:nvSpPr>
        <p:spPr>
          <a:xfrm>
            <a:off x="42942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7" name="Google Shape;117;p26"/>
          <p:cNvSpPr txBox="1">
            <a:spLocks noGrp="1"/>
          </p:cNvSpPr>
          <p:nvPr>
            <p:ph type="subTitle" idx="6"/>
          </p:nvPr>
        </p:nvSpPr>
        <p:spPr>
          <a:xfrm>
            <a:off x="4294246"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8" name="Google Shape;118;p26"/>
          <p:cNvSpPr txBox="1">
            <a:spLocks noGrp="1"/>
          </p:cNvSpPr>
          <p:nvPr>
            <p:ph type="title" idx="7" hasCustomPrompt="1"/>
          </p:nvPr>
        </p:nvSpPr>
        <p:spPr>
          <a:xfrm>
            <a:off x="2507188" y="1470375"/>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 name="Google Shape;119;p26"/>
          <p:cNvSpPr txBox="1">
            <a:spLocks noGrp="1"/>
          </p:cNvSpPr>
          <p:nvPr>
            <p:ph type="subTitle" idx="8"/>
          </p:nvPr>
        </p:nvSpPr>
        <p:spPr>
          <a:xfrm>
            <a:off x="2507038" y="1965275"/>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0" name="Google Shape;120;p26"/>
          <p:cNvSpPr txBox="1">
            <a:spLocks noGrp="1"/>
          </p:cNvSpPr>
          <p:nvPr>
            <p:ph type="subTitle" idx="9"/>
          </p:nvPr>
        </p:nvSpPr>
        <p:spPr>
          <a:xfrm>
            <a:off x="2507042" y="2326675"/>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1" name="Google Shape;121;p26"/>
          <p:cNvSpPr txBox="1">
            <a:spLocks noGrp="1"/>
          </p:cNvSpPr>
          <p:nvPr>
            <p:ph type="title" idx="13" hasCustomPrompt="1"/>
          </p:nvPr>
        </p:nvSpPr>
        <p:spPr>
          <a:xfrm>
            <a:off x="720150"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2" name="Google Shape;122;p26"/>
          <p:cNvSpPr txBox="1">
            <a:spLocks noGrp="1"/>
          </p:cNvSpPr>
          <p:nvPr>
            <p:ph type="subTitle" idx="14"/>
          </p:nvPr>
        </p:nvSpPr>
        <p:spPr>
          <a:xfrm>
            <a:off x="720000"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3" name="Google Shape;123;p26"/>
          <p:cNvSpPr txBox="1">
            <a:spLocks noGrp="1"/>
          </p:cNvSpPr>
          <p:nvPr>
            <p:ph type="subTitle" idx="15"/>
          </p:nvPr>
        </p:nvSpPr>
        <p:spPr>
          <a:xfrm>
            <a:off x="720000"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4" name="Google Shape;124;p26"/>
          <p:cNvSpPr txBox="1">
            <a:spLocks noGrp="1"/>
          </p:cNvSpPr>
          <p:nvPr>
            <p:ph type="title" idx="16" hasCustomPrompt="1"/>
          </p:nvPr>
        </p:nvSpPr>
        <p:spPr>
          <a:xfrm>
            <a:off x="2507188" y="2937600"/>
            <a:ext cx="1680900" cy="405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6"/>
          <p:cNvSpPr txBox="1">
            <a:spLocks noGrp="1"/>
          </p:cNvSpPr>
          <p:nvPr>
            <p:ph type="subTitle" idx="17"/>
          </p:nvPr>
        </p:nvSpPr>
        <p:spPr>
          <a:xfrm>
            <a:off x="2507038" y="3432500"/>
            <a:ext cx="16809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 name="Google Shape;126;p26"/>
          <p:cNvSpPr txBox="1">
            <a:spLocks noGrp="1"/>
          </p:cNvSpPr>
          <p:nvPr>
            <p:ph type="subTitle" idx="18"/>
          </p:nvPr>
        </p:nvSpPr>
        <p:spPr>
          <a:xfrm>
            <a:off x="2507044" y="3793900"/>
            <a:ext cx="16809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5379222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27"/>
        <p:cNvGrpSpPr/>
        <p:nvPr/>
      </p:nvGrpSpPr>
      <p:grpSpPr>
        <a:xfrm>
          <a:off x="0" y="0"/>
          <a:ext cx="0" cy="0"/>
          <a:chOff x="0" y="0"/>
          <a:chExt cx="0" cy="0"/>
        </a:xfrm>
      </p:grpSpPr>
      <p:sp>
        <p:nvSpPr>
          <p:cNvPr id="128" name="Google Shape;128;p27"/>
          <p:cNvSpPr txBox="1">
            <a:spLocks noGrp="1"/>
          </p:cNvSpPr>
          <p:nvPr>
            <p:ph type="title"/>
          </p:nvPr>
        </p:nvSpPr>
        <p:spPr>
          <a:xfrm>
            <a:off x="4427593" y="3102404"/>
            <a:ext cx="39936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 name="Google Shape;129;p27"/>
          <p:cNvSpPr txBox="1">
            <a:spLocks noGrp="1"/>
          </p:cNvSpPr>
          <p:nvPr>
            <p:ph type="title" idx="2" hasCustomPrompt="1"/>
          </p:nvPr>
        </p:nvSpPr>
        <p:spPr>
          <a:xfrm>
            <a:off x="4430425" y="2103825"/>
            <a:ext cx="3993600" cy="9588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None/>
              <a:defRPr sz="7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27"/>
          <p:cNvSpPr txBox="1">
            <a:spLocks noGrp="1"/>
          </p:cNvSpPr>
          <p:nvPr>
            <p:ph type="subTitle" idx="1"/>
          </p:nvPr>
        </p:nvSpPr>
        <p:spPr>
          <a:xfrm>
            <a:off x="4427475" y="3887049"/>
            <a:ext cx="3993600" cy="29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1" name="Google Shape;131;p27"/>
          <p:cNvSpPr/>
          <p:nvPr/>
        </p:nvSpPr>
        <p:spPr>
          <a:xfrm flipH="1">
            <a:off x="-787948" y="326625"/>
            <a:ext cx="4827298" cy="4831218"/>
          </a:xfrm>
          <a:custGeom>
            <a:avLst/>
            <a:gdLst/>
            <a:ahLst/>
            <a:cxnLst/>
            <a:rect l="l" t="t" r="r" b="b"/>
            <a:pathLst>
              <a:path w="154870" h="164481" extrusionOk="0">
                <a:moveTo>
                  <a:pt x="28" y="164344"/>
                </a:moveTo>
                <a:cubicBezTo>
                  <a:pt x="1561" y="153364"/>
                  <a:pt x="9830" y="132554"/>
                  <a:pt x="48712" y="118946"/>
                </a:cubicBezTo>
                <a:cubicBezTo>
                  <a:pt x="103639" y="99724"/>
                  <a:pt x="93946" y="55284"/>
                  <a:pt x="93946" y="55284"/>
                </a:cubicBezTo>
                <a:cubicBezTo>
                  <a:pt x="93946" y="55284"/>
                  <a:pt x="83869" y="1"/>
                  <a:pt x="154869" y="3834"/>
                </a:cubicBezTo>
                <a:cubicBezTo>
                  <a:pt x="154705" y="3971"/>
                  <a:pt x="154705" y="164152"/>
                  <a:pt x="154705" y="164152"/>
                </a:cubicBezTo>
                <a:cubicBezTo>
                  <a:pt x="154705" y="164152"/>
                  <a:pt x="0" y="164481"/>
                  <a:pt x="28" y="164344"/>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7"/>
          <p:cNvSpPr/>
          <p:nvPr/>
        </p:nvSpPr>
        <p:spPr>
          <a:xfrm rot="10800000" flipH="1">
            <a:off x="5189763" y="2"/>
            <a:ext cx="3954231" cy="1859196"/>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18978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2924493" y="2532916"/>
            <a:ext cx="3993600" cy="6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35" name="Google Shape;135;p28"/>
          <p:cNvSpPr txBox="1">
            <a:spLocks noGrp="1"/>
          </p:cNvSpPr>
          <p:nvPr>
            <p:ph type="title" idx="2" hasCustomPrompt="1"/>
          </p:nvPr>
        </p:nvSpPr>
        <p:spPr>
          <a:xfrm>
            <a:off x="2927325" y="1534338"/>
            <a:ext cx="3993600" cy="958800"/>
          </a:xfrm>
          <a:prstGeom prst="rect">
            <a:avLst/>
          </a:prstGeom>
        </p:spPr>
        <p:txBody>
          <a:bodyPr spcFirstLastPara="1" wrap="square" lIns="91425" tIns="91425" rIns="91425" bIns="91425" anchor="t" anchorCtr="0">
            <a:noAutofit/>
          </a:bodyPr>
          <a:lstStyle>
            <a:lvl1pPr marL="0" marR="0" lvl="0" indent="0" algn="r" rtl="0">
              <a:lnSpc>
                <a:spcPct val="100000"/>
              </a:lnSpc>
              <a:spcBef>
                <a:spcPts val="0"/>
              </a:spcBef>
              <a:spcAft>
                <a:spcPts val="0"/>
              </a:spcAft>
              <a:buSzPts val="2500"/>
              <a:buNone/>
              <a:defRPr sz="71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36" name="Google Shape;136;p28"/>
          <p:cNvSpPr txBox="1">
            <a:spLocks noGrp="1"/>
          </p:cNvSpPr>
          <p:nvPr>
            <p:ph type="subTitle" idx="1"/>
          </p:nvPr>
        </p:nvSpPr>
        <p:spPr>
          <a:xfrm>
            <a:off x="2924375" y="3317562"/>
            <a:ext cx="3993600" cy="29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37" name="Google Shape;137;p28"/>
          <p:cNvSpPr/>
          <p:nvPr/>
        </p:nvSpPr>
        <p:spPr>
          <a:xfrm rot="5400000" flipH="1">
            <a:off x="-388504" y="388398"/>
            <a:ext cx="3905458" cy="3128449"/>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8"/>
          <p:cNvSpPr/>
          <p:nvPr/>
        </p:nvSpPr>
        <p:spPr>
          <a:xfrm rot="-5400000" flipH="1">
            <a:off x="5005889" y="1005385"/>
            <a:ext cx="3954231" cy="4321961"/>
          </a:xfrm>
          <a:custGeom>
            <a:avLst/>
            <a:gdLst/>
            <a:ahLst/>
            <a:cxnLst/>
            <a:rect l="l" t="t" r="r" b="b"/>
            <a:pathLst>
              <a:path w="111481" h="52416" extrusionOk="0">
                <a:moveTo>
                  <a:pt x="111480" y="0"/>
                </a:moveTo>
                <a:cubicBezTo>
                  <a:pt x="103510" y="168"/>
                  <a:pt x="89976" y="3075"/>
                  <a:pt x="82641" y="19449"/>
                </a:cubicBezTo>
                <a:cubicBezTo>
                  <a:pt x="71814" y="43593"/>
                  <a:pt x="33936" y="36124"/>
                  <a:pt x="33936" y="36124"/>
                </a:cubicBezTo>
                <a:cubicBezTo>
                  <a:pt x="33936" y="36124"/>
                  <a:pt x="1" y="34520"/>
                  <a:pt x="6316" y="52415"/>
                </a:cubicBezTo>
                <a:lnTo>
                  <a:pt x="111480" y="52415"/>
                </a:lnTo>
                <a:cubicBezTo>
                  <a:pt x="111480" y="52415"/>
                  <a:pt x="111480" y="0"/>
                  <a:pt x="11148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753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39"/>
        <p:cNvGrpSpPr/>
        <p:nvPr/>
      </p:nvGrpSpPr>
      <p:grpSpPr>
        <a:xfrm>
          <a:off x="0" y="0"/>
          <a:ext cx="0" cy="0"/>
          <a:chOff x="0" y="0"/>
          <a:chExt cx="0" cy="0"/>
        </a:xfrm>
      </p:grpSpPr>
      <p:sp>
        <p:nvSpPr>
          <p:cNvPr id="140" name="Google Shape;140;p29"/>
          <p:cNvSpPr/>
          <p:nvPr/>
        </p:nvSpPr>
        <p:spPr>
          <a:xfrm>
            <a:off x="-71150" y="1614625"/>
            <a:ext cx="9286200" cy="479100"/>
          </a:xfrm>
          <a:prstGeom prst="rect">
            <a:avLst/>
          </a:pr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2" name="Google Shape;142;p29"/>
          <p:cNvSpPr txBox="1">
            <a:spLocks noGrp="1"/>
          </p:cNvSpPr>
          <p:nvPr>
            <p:ph type="subTitle" idx="1"/>
          </p:nvPr>
        </p:nvSpPr>
        <p:spPr>
          <a:xfrm>
            <a:off x="791238"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 name="Google Shape;143;p29"/>
          <p:cNvSpPr txBox="1">
            <a:spLocks noGrp="1"/>
          </p:cNvSpPr>
          <p:nvPr>
            <p:ph type="subTitle" idx="2"/>
          </p:nvPr>
        </p:nvSpPr>
        <p:spPr>
          <a:xfrm>
            <a:off x="79130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4" name="Google Shape;144;p29"/>
          <p:cNvSpPr txBox="1">
            <a:spLocks noGrp="1"/>
          </p:cNvSpPr>
          <p:nvPr>
            <p:ph type="subTitle" idx="3"/>
          </p:nvPr>
        </p:nvSpPr>
        <p:spPr>
          <a:xfrm>
            <a:off x="3395550"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5" name="Google Shape;145;p29"/>
          <p:cNvSpPr txBox="1">
            <a:spLocks noGrp="1"/>
          </p:cNvSpPr>
          <p:nvPr>
            <p:ph type="subTitle" idx="4"/>
          </p:nvPr>
        </p:nvSpPr>
        <p:spPr>
          <a:xfrm>
            <a:off x="3395550"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6" name="Google Shape;146;p29"/>
          <p:cNvSpPr txBox="1">
            <a:spLocks noGrp="1"/>
          </p:cNvSpPr>
          <p:nvPr>
            <p:ph type="subTitle" idx="5"/>
          </p:nvPr>
        </p:nvSpPr>
        <p:spPr>
          <a:xfrm>
            <a:off x="5999863" y="1614625"/>
            <a:ext cx="2352900" cy="4791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7" name="Google Shape;147;p29"/>
          <p:cNvSpPr txBox="1">
            <a:spLocks noGrp="1"/>
          </p:cNvSpPr>
          <p:nvPr>
            <p:ph type="subTitle" idx="6"/>
          </p:nvPr>
        </p:nvSpPr>
        <p:spPr>
          <a:xfrm>
            <a:off x="5999878" y="3808800"/>
            <a:ext cx="2352900" cy="79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6102680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0" name="Google Shape;150;p30"/>
          <p:cNvSpPr txBox="1">
            <a:spLocks noGrp="1"/>
          </p:cNvSpPr>
          <p:nvPr>
            <p:ph type="subTitle" idx="1"/>
          </p:nvPr>
        </p:nvSpPr>
        <p:spPr>
          <a:xfrm>
            <a:off x="2765325" y="1424050"/>
            <a:ext cx="2328600" cy="2129100"/>
          </a:xfrm>
          <a:prstGeom prst="rect">
            <a:avLst/>
          </a:prstGeom>
        </p:spPr>
        <p:txBody>
          <a:bodyPr spcFirstLastPara="1" wrap="square" lIns="91425" tIns="91425" rIns="91425" bIns="91425" anchor="t" anchorCtr="0">
            <a:noAutofit/>
          </a:bodyPr>
          <a:lstStyle>
            <a:lvl1pPr marL="0" marR="0" lvl="0" indent="-57150" rtl="0">
              <a:lnSpc>
                <a:spcPct val="100000"/>
              </a:lnSpc>
              <a:spcBef>
                <a:spcPts val="0"/>
              </a:spcBef>
              <a:spcAft>
                <a:spcPts val="0"/>
              </a:spcAft>
              <a:buSzPts val="900"/>
              <a:buFont typeface="Pompiere"/>
              <a:buChar char="❏"/>
              <a:defRPr sz="2000">
                <a:latin typeface="Pompiere"/>
                <a:ea typeface="Pompiere"/>
                <a:cs typeface="Pompiere"/>
                <a:sym typeface="Pompiere"/>
              </a:defRPr>
            </a:lvl1pPr>
            <a:lvl2pPr lvl="1" algn="ctr" rtl="0">
              <a:lnSpc>
                <a:spcPct val="100000"/>
              </a:lnSpc>
              <a:spcBef>
                <a:spcPts val="0"/>
              </a:spcBef>
              <a:spcAft>
                <a:spcPts val="0"/>
              </a:spcAft>
              <a:buSzPts val="2100"/>
              <a:buChar char="❏"/>
              <a:defRPr sz="2100"/>
            </a:lvl2pPr>
            <a:lvl3pPr lvl="2" algn="ctr" rtl="0">
              <a:lnSpc>
                <a:spcPct val="100000"/>
              </a:lnSpc>
              <a:spcBef>
                <a:spcPts val="0"/>
              </a:spcBef>
              <a:spcAft>
                <a:spcPts val="0"/>
              </a:spcAft>
              <a:buSzPts val="2100"/>
              <a:buChar char="❏"/>
              <a:defRPr sz="2100"/>
            </a:lvl3pPr>
            <a:lvl4pPr lvl="3" algn="ctr" rtl="0">
              <a:lnSpc>
                <a:spcPct val="100000"/>
              </a:lnSpc>
              <a:spcBef>
                <a:spcPts val="0"/>
              </a:spcBef>
              <a:spcAft>
                <a:spcPts val="0"/>
              </a:spcAft>
              <a:buSzPts val="2100"/>
              <a:buChar char="❏"/>
              <a:defRPr sz="2100"/>
            </a:lvl4pPr>
            <a:lvl5pPr lvl="4" algn="ctr" rtl="0">
              <a:lnSpc>
                <a:spcPct val="100000"/>
              </a:lnSpc>
              <a:spcBef>
                <a:spcPts val="0"/>
              </a:spcBef>
              <a:spcAft>
                <a:spcPts val="0"/>
              </a:spcAft>
              <a:buSzPts val="2100"/>
              <a:buChar char="❏"/>
              <a:defRPr sz="2100"/>
            </a:lvl5pPr>
            <a:lvl6pPr lvl="5" algn="ctr" rtl="0">
              <a:lnSpc>
                <a:spcPct val="100000"/>
              </a:lnSpc>
              <a:spcBef>
                <a:spcPts val="0"/>
              </a:spcBef>
              <a:spcAft>
                <a:spcPts val="0"/>
              </a:spcAft>
              <a:buSzPts val="2100"/>
              <a:buChar char="❏"/>
              <a:defRPr sz="2100"/>
            </a:lvl6pPr>
            <a:lvl7pPr lvl="6" algn="ctr" rtl="0">
              <a:lnSpc>
                <a:spcPct val="100000"/>
              </a:lnSpc>
              <a:spcBef>
                <a:spcPts val="0"/>
              </a:spcBef>
              <a:spcAft>
                <a:spcPts val="0"/>
              </a:spcAft>
              <a:buSzPts val="2100"/>
              <a:buChar char="❏"/>
              <a:defRPr sz="2100"/>
            </a:lvl7pPr>
            <a:lvl8pPr lvl="7" algn="ctr" rtl="0">
              <a:lnSpc>
                <a:spcPct val="100000"/>
              </a:lnSpc>
              <a:spcBef>
                <a:spcPts val="0"/>
              </a:spcBef>
              <a:spcAft>
                <a:spcPts val="0"/>
              </a:spcAft>
              <a:buSzPts val="2100"/>
              <a:buChar char="❏"/>
              <a:defRPr sz="2100"/>
            </a:lvl8pPr>
            <a:lvl9pPr lvl="8" algn="ctr" rtl="0">
              <a:lnSpc>
                <a:spcPct val="100000"/>
              </a:lnSpc>
              <a:spcBef>
                <a:spcPts val="0"/>
              </a:spcBef>
              <a:spcAft>
                <a:spcPts val="0"/>
              </a:spcAft>
              <a:buSzPts val="2100"/>
              <a:buChar char="❏"/>
              <a:defRPr sz="2100"/>
            </a:lvl9pPr>
          </a:lstStyle>
          <a:p>
            <a:endParaRPr/>
          </a:p>
        </p:txBody>
      </p:sp>
      <p:sp>
        <p:nvSpPr>
          <p:cNvPr id="151" name="Google Shape;151;p30"/>
          <p:cNvSpPr txBox="1">
            <a:spLocks noGrp="1"/>
          </p:cNvSpPr>
          <p:nvPr>
            <p:ph type="subTitle" idx="2"/>
          </p:nvPr>
        </p:nvSpPr>
        <p:spPr>
          <a:xfrm>
            <a:off x="5595175" y="142405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2" name="Google Shape;152;p30"/>
          <p:cNvSpPr txBox="1">
            <a:spLocks noGrp="1"/>
          </p:cNvSpPr>
          <p:nvPr>
            <p:ph type="subTitle" idx="3"/>
          </p:nvPr>
        </p:nvSpPr>
        <p:spPr>
          <a:xfrm>
            <a:off x="5595300" y="178195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3" name="Google Shape;153;p30"/>
          <p:cNvSpPr txBox="1">
            <a:spLocks noGrp="1"/>
          </p:cNvSpPr>
          <p:nvPr>
            <p:ph type="subTitle" idx="4"/>
          </p:nvPr>
        </p:nvSpPr>
        <p:spPr>
          <a:xfrm>
            <a:off x="5595175" y="2548175"/>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4" name="Google Shape;154;p30"/>
          <p:cNvSpPr txBox="1">
            <a:spLocks noGrp="1"/>
          </p:cNvSpPr>
          <p:nvPr>
            <p:ph type="subTitle" idx="5"/>
          </p:nvPr>
        </p:nvSpPr>
        <p:spPr>
          <a:xfrm>
            <a:off x="5595300" y="2906075"/>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5" name="Google Shape;155;p30"/>
          <p:cNvSpPr txBox="1">
            <a:spLocks noGrp="1"/>
          </p:cNvSpPr>
          <p:nvPr>
            <p:ph type="subTitle" idx="6"/>
          </p:nvPr>
        </p:nvSpPr>
        <p:spPr>
          <a:xfrm>
            <a:off x="5595175" y="3672300"/>
            <a:ext cx="2055600" cy="320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6" name="Google Shape;156;p30"/>
          <p:cNvSpPr txBox="1">
            <a:spLocks noGrp="1"/>
          </p:cNvSpPr>
          <p:nvPr>
            <p:ph type="subTitle" idx="7"/>
          </p:nvPr>
        </p:nvSpPr>
        <p:spPr>
          <a:xfrm>
            <a:off x="5595300" y="4030200"/>
            <a:ext cx="2055600" cy="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7" name="Google Shape;157;p30"/>
          <p:cNvSpPr/>
          <p:nvPr/>
        </p:nvSpPr>
        <p:spPr>
          <a:xfrm>
            <a:off x="233" y="2757361"/>
            <a:ext cx="3507616" cy="2385738"/>
          </a:xfrm>
          <a:custGeom>
            <a:avLst/>
            <a:gdLst/>
            <a:ahLst/>
            <a:cxnLst/>
            <a:rect l="l" t="t" r="r" b="b"/>
            <a:pathLst>
              <a:path w="109442" h="74438" extrusionOk="0">
                <a:moveTo>
                  <a:pt x="0" y="6768"/>
                </a:moveTo>
                <a:cubicBezTo>
                  <a:pt x="0" y="6768"/>
                  <a:pt x="11362" y="1"/>
                  <a:pt x="18430" y="12415"/>
                </a:cubicBezTo>
                <a:cubicBezTo>
                  <a:pt x="31512" y="35389"/>
                  <a:pt x="54604" y="30761"/>
                  <a:pt x="73000" y="33301"/>
                </a:cubicBezTo>
                <a:cubicBezTo>
                  <a:pt x="82106" y="34554"/>
                  <a:pt x="95857" y="41655"/>
                  <a:pt x="100736" y="53551"/>
                </a:cubicBezTo>
                <a:cubicBezTo>
                  <a:pt x="102858" y="58714"/>
                  <a:pt x="109441" y="74337"/>
                  <a:pt x="109441" y="74337"/>
                </a:cubicBezTo>
                <a:lnTo>
                  <a:pt x="0" y="74437"/>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0"/>
          <p:cNvSpPr/>
          <p:nvPr/>
        </p:nvSpPr>
        <p:spPr>
          <a:xfrm>
            <a:off x="7845432" y="-1022"/>
            <a:ext cx="1298634" cy="4143777"/>
          </a:xfrm>
          <a:custGeom>
            <a:avLst/>
            <a:gdLst/>
            <a:ahLst/>
            <a:cxnLst/>
            <a:rect l="l" t="t" r="r" b="b"/>
            <a:pathLst>
              <a:path w="40519" h="129291" extrusionOk="0">
                <a:moveTo>
                  <a:pt x="6484" y="0"/>
                </a:moveTo>
                <a:cubicBezTo>
                  <a:pt x="6484" y="0"/>
                  <a:pt x="1" y="14202"/>
                  <a:pt x="14420" y="37811"/>
                </a:cubicBezTo>
                <a:cubicBezTo>
                  <a:pt x="28823" y="61404"/>
                  <a:pt x="19215" y="82289"/>
                  <a:pt x="19215" y="82289"/>
                </a:cubicBezTo>
                <a:cubicBezTo>
                  <a:pt x="19215" y="82289"/>
                  <a:pt x="5013" y="115506"/>
                  <a:pt x="40519" y="129291"/>
                </a:cubicBezTo>
                <a:lnTo>
                  <a:pt x="40519" y="0"/>
                </a:ln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7327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9"/>
        <p:cNvGrpSpPr/>
        <p:nvPr/>
      </p:nvGrpSpPr>
      <p:grpSpPr>
        <a:xfrm>
          <a:off x="0" y="0"/>
          <a:ext cx="0" cy="0"/>
          <a:chOff x="0" y="0"/>
          <a:chExt cx="0" cy="0"/>
        </a:xfrm>
      </p:grpSpPr>
      <p:sp>
        <p:nvSpPr>
          <p:cNvPr id="160" name="Google Shape;160;p31"/>
          <p:cNvSpPr/>
          <p:nvPr/>
        </p:nvSpPr>
        <p:spPr>
          <a:xfrm>
            <a:off x="35" y="124"/>
            <a:ext cx="2446248" cy="1506414"/>
          </a:xfrm>
          <a:custGeom>
            <a:avLst/>
            <a:gdLst/>
            <a:ahLst/>
            <a:cxnLst/>
            <a:rect l="l" t="t" r="r" b="b"/>
            <a:pathLst>
              <a:path w="76326" h="47002" extrusionOk="0">
                <a:moveTo>
                  <a:pt x="0" y="46985"/>
                </a:moveTo>
                <a:cubicBezTo>
                  <a:pt x="5464" y="46834"/>
                  <a:pt x="14737" y="44228"/>
                  <a:pt x="19750" y="29574"/>
                </a:cubicBezTo>
                <a:cubicBezTo>
                  <a:pt x="27168" y="7920"/>
                  <a:pt x="53100" y="14620"/>
                  <a:pt x="53100" y="14620"/>
                </a:cubicBezTo>
                <a:cubicBezTo>
                  <a:pt x="53100" y="14620"/>
                  <a:pt x="76325" y="16057"/>
                  <a:pt x="71997" y="0"/>
                </a:cubicBezTo>
                <a:lnTo>
                  <a:pt x="0" y="0"/>
                </a:lnTo>
                <a:cubicBezTo>
                  <a:pt x="0" y="0"/>
                  <a:pt x="0" y="47001"/>
                  <a:pt x="0" y="46985"/>
                </a:cubicBezTo>
                <a:close/>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1"/>
          <p:cNvSpPr/>
          <p:nvPr/>
        </p:nvSpPr>
        <p:spPr>
          <a:xfrm>
            <a:off x="7618737" y="124"/>
            <a:ext cx="1525163" cy="2402853"/>
          </a:xfrm>
          <a:custGeom>
            <a:avLst/>
            <a:gdLst/>
            <a:ahLst/>
            <a:cxnLst/>
            <a:rect l="l" t="t" r="r" b="b"/>
            <a:pathLst>
              <a:path w="47587" h="74972" extrusionOk="0">
                <a:moveTo>
                  <a:pt x="0" y="0"/>
                </a:moveTo>
                <a:cubicBezTo>
                  <a:pt x="150" y="5364"/>
                  <a:pt x="2790" y="14470"/>
                  <a:pt x="17644" y="19399"/>
                </a:cubicBezTo>
                <a:cubicBezTo>
                  <a:pt x="39583" y="26684"/>
                  <a:pt x="32799" y="52164"/>
                  <a:pt x="32799" y="52164"/>
                </a:cubicBezTo>
                <a:cubicBezTo>
                  <a:pt x="32799" y="52164"/>
                  <a:pt x="31329" y="74971"/>
                  <a:pt x="47586" y="70727"/>
                </a:cubicBezTo>
                <a:lnTo>
                  <a:pt x="47586" y="0"/>
                </a:lnTo>
                <a:cubicBezTo>
                  <a:pt x="47586" y="0"/>
                  <a:pt x="0" y="0"/>
                  <a:pt x="0" y="0"/>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3" name="Google Shape;163;p31"/>
          <p:cNvSpPr txBox="1">
            <a:spLocks noGrp="1"/>
          </p:cNvSpPr>
          <p:nvPr>
            <p:ph type="subTitle" idx="1"/>
          </p:nvPr>
        </p:nvSpPr>
        <p:spPr>
          <a:xfrm>
            <a:off x="3206675"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64" name="Google Shape;164;p31"/>
          <p:cNvSpPr txBox="1">
            <a:spLocks noGrp="1"/>
          </p:cNvSpPr>
          <p:nvPr>
            <p:ph type="subTitle" idx="2"/>
          </p:nvPr>
        </p:nvSpPr>
        <p:spPr>
          <a:xfrm>
            <a:off x="3206675" y="193822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5" name="Google Shape;165;p31"/>
          <p:cNvSpPr txBox="1">
            <a:spLocks noGrp="1"/>
          </p:cNvSpPr>
          <p:nvPr>
            <p:ph type="subTitle" idx="3"/>
          </p:nvPr>
        </p:nvSpPr>
        <p:spPr>
          <a:xfrm>
            <a:off x="5739468" y="170880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66" name="Google Shape;166;p31"/>
          <p:cNvSpPr txBox="1">
            <a:spLocks noGrp="1"/>
          </p:cNvSpPr>
          <p:nvPr>
            <p:ph type="subTitle" idx="4"/>
          </p:nvPr>
        </p:nvSpPr>
        <p:spPr>
          <a:xfrm>
            <a:off x="5739475" y="1938300"/>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7" name="Google Shape;167;p31"/>
          <p:cNvSpPr txBox="1">
            <a:spLocks noGrp="1"/>
          </p:cNvSpPr>
          <p:nvPr>
            <p:ph type="subTitle" idx="5"/>
          </p:nvPr>
        </p:nvSpPr>
        <p:spPr>
          <a:xfrm>
            <a:off x="6879087"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68" name="Google Shape;168;p31"/>
          <p:cNvSpPr txBox="1">
            <a:spLocks noGrp="1"/>
          </p:cNvSpPr>
          <p:nvPr>
            <p:ph type="subTitle" idx="6"/>
          </p:nvPr>
        </p:nvSpPr>
        <p:spPr>
          <a:xfrm>
            <a:off x="6879076"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69" name="Google Shape;169;p31"/>
          <p:cNvSpPr txBox="1">
            <a:spLocks noGrp="1"/>
          </p:cNvSpPr>
          <p:nvPr>
            <p:ph type="subTitle" idx="7"/>
          </p:nvPr>
        </p:nvSpPr>
        <p:spPr>
          <a:xfrm>
            <a:off x="4472556"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70" name="Google Shape;170;p31"/>
          <p:cNvSpPr txBox="1">
            <a:spLocks noGrp="1"/>
          </p:cNvSpPr>
          <p:nvPr>
            <p:ph type="subTitle" idx="8"/>
          </p:nvPr>
        </p:nvSpPr>
        <p:spPr>
          <a:xfrm>
            <a:off x="4472552"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1" name="Google Shape;171;p31"/>
          <p:cNvSpPr txBox="1">
            <a:spLocks noGrp="1"/>
          </p:cNvSpPr>
          <p:nvPr>
            <p:ph type="subTitle" idx="9"/>
          </p:nvPr>
        </p:nvSpPr>
        <p:spPr>
          <a:xfrm>
            <a:off x="2067072" y="3430050"/>
            <a:ext cx="1392300" cy="2085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72" name="Google Shape;172;p31"/>
          <p:cNvSpPr txBox="1">
            <a:spLocks noGrp="1"/>
          </p:cNvSpPr>
          <p:nvPr>
            <p:ph type="subTitle" idx="13"/>
          </p:nvPr>
        </p:nvSpPr>
        <p:spPr>
          <a:xfrm>
            <a:off x="2067075" y="3659575"/>
            <a:ext cx="1392300" cy="83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3" name="Google Shape;173;p31"/>
          <p:cNvSpPr txBox="1">
            <a:spLocks noGrp="1"/>
          </p:cNvSpPr>
          <p:nvPr>
            <p:ph type="title" idx="14" hasCustomPrompt="1"/>
          </p:nvPr>
        </p:nvSpPr>
        <p:spPr>
          <a:xfrm>
            <a:off x="2012325"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74" name="Google Shape;174;p31"/>
          <p:cNvSpPr txBox="1">
            <a:spLocks noGrp="1"/>
          </p:cNvSpPr>
          <p:nvPr>
            <p:ph type="title" idx="15" hasCustomPrompt="1"/>
          </p:nvPr>
        </p:nvSpPr>
        <p:spPr>
          <a:xfrm>
            <a:off x="4545124" y="200342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75" name="Google Shape;175;p31"/>
          <p:cNvSpPr txBox="1">
            <a:spLocks noGrp="1"/>
          </p:cNvSpPr>
          <p:nvPr>
            <p:ph type="title" idx="16" hasCustomPrompt="1"/>
          </p:nvPr>
        </p:nvSpPr>
        <p:spPr>
          <a:xfrm>
            <a:off x="5684726"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76" name="Google Shape;176;p31"/>
          <p:cNvSpPr txBox="1">
            <a:spLocks noGrp="1"/>
          </p:cNvSpPr>
          <p:nvPr>
            <p:ph type="title" idx="17" hasCustomPrompt="1"/>
          </p:nvPr>
        </p:nvSpPr>
        <p:spPr>
          <a:xfrm>
            <a:off x="3278200"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177" name="Google Shape;177;p31"/>
          <p:cNvSpPr txBox="1">
            <a:spLocks noGrp="1"/>
          </p:cNvSpPr>
          <p:nvPr>
            <p:ph type="title" idx="18" hasCustomPrompt="1"/>
          </p:nvPr>
        </p:nvSpPr>
        <p:spPr>
          <a:xfrm>
            <a:off x="872625" y="3724675"/>
            <a:ext cx="10716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3500"/>
              <a:buNone/>
              <a:defRPr>
                <a:solidFill>
                  <a:srgbClr val="FFFFFF"/>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Tree>
    <p:extLst>
      <p:ext uri="{BB962C8B-B14F-4D97-AF65-F5344CB8AC3E}">
        <p14:creationId xmlns:p14="http://schemas.microsoft.com/office/powerpoint/2010/main" val="1952039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ive columns 2">
  <p:cSld name="Five columns 2">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0" name="Google Shape;180;p32"/>
          <p:cNvSpPr txBox="1">
            <a:spLocks noGrp="1"/>
          </p:cNvSpPr>
          <p:nvPr>
            <p:ph type="subTitle" idx="1"/>
          </p:nvPr>
        </p:nvSpPr>
        <p:spPr>
          <a:xfrm>
            <a:off x="384015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1" name="Google Shape;181;p32"/>
          <p:cNvSpPr txBox="1">
            <a:spLocks noGrp="1"/>
          </p:cNvSpPr>
          <p:nvPr>
            <p:ph type="title" idx="2" hasCustomPrompt="1"/>
          </p:nvPr>
        </p:nvSpPr>
        <p:spPr>
          <a:xfrm>
            <a:off x="384015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2" name="Google Shape;182;p32"/>
          <p:cNvSpPr txBox="1">
            <a:spLocks noGrp="1"/>
          </p:cNvSpPr>
          <p:nvPr>
            <p:ph type="subTitle" idx="3"/>
          </p:nvPr>
        </p:nvSpPr>
        <p:spPr>
          <a:xfrm>
            <a:off x="3839925"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3" name="Google Shape;183;p32"/>
          <p:cNvSpPr txBox="1">
            <a:spLocks noGrp="1"/>
          </p:cNvSpPr>
          <p:nvPr>
            <p:ph type="subTitle" idx="4"/>
          </p:nvPr>
        </p:nvSpPr>
        <p:spPr>
          <a:xfrm>
            <a:off x="6960000"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4" name="Google Shape;184;p32"/>
          <p:cNvSpPr txBox="1">
            <a:spLocks noGrp="1"/>
          </p:cNvSpPr>
          <p:nvPr>
            <p:ph type="title" idx="5" hasCustomPrompt="1"/>
          </p:nvPr>
        </p:nvSpPr>
        <p:spPr>
          <a:xfrm>
            <a:off x="6960000"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5" name="Google Shape;185;p32"/>
          <p:cNvSpPr txBox="1">
            <a:spLocks noGrp="1"/>
          </p:cNvSpPr>
          <p:nvPr>
            <p:ph type="subTitle" idx="6"/>
          </p:nvPr>
        </p:nvSpPr>
        <p:spPr>
          <a:xfrm>
            <a:off x="696000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6" name="Google Shape;186;p32"/>
          <p:cNvSpPr txBox="1">
            <a:spLocks noGrp="1"/>
          </p:cNvSpPr>
          <p:nvPr>
            <p:ph type="subTitle" idx="7"/>
          </p:nvPr>
        </p:nvSpPr>
        <p:spPr>
          <a:xfrm>
            <a:off x="5400075" y="1451875"/>
            <a:ext cx="14640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7" name="Google Shape;187;p32"/>
          <p:cNvSpPr txBox="1">
            <a:spLocks noGrp="1"/>
          </p:cNvSpPr>
          <p:nvPr>
            <p:ph type="title" idx="8" hasCustomPrompt="1"/>
          </p:nvPr>
        </p:nvSpPr>
        <p:spPr>
          <a:xfrm>
            <a:off x="5400075" y="3213250"/>
            <a:ext cx="14640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8" name="Google Shape;188;p32"/>
          <p:cNvSpPr txBox="1">
            <a:spLocks noGrp="1"/>
          </p:cNvSpPr>
          <p:nvPr>
            <p:ph type="subTitle" idx="9"/>
          </p:nvPr>
        </p:nvSpPr>
        <p:spPr>
          <a:xfrm>
            <a:off x="5399963"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9" name="Google Shape;189;p32"/>
          <p:cNvSpPr txBox="1">
            <a:spLocks noGrp="1"/>
          </p:cNvSpPr>
          <p:nvPr>
            <p:ph type="subTitle" idx="13"/>
          </p:nvPr>
        </p:nvSpPr>
        <p:spPr>
          <a:xfrm>
            <a:off x="2279925"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0" name="Google Shape;190;p32"/>
          <p:cNvSpPr txBox="1">
            <a:spLocks noGrp="1"/>
          </p:cNvSpPr>
          <p:nvPr>
            <p:ph type="title" idx="14" hasCustomPrompt="1"/>
          </p:nvPr>
        </p:nvSpPr>
        <p:spPr>
          <a:xfrm>
            <a:off x="2279925"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1" name="Google Shape;191;p32"/>
          <p:cNvSpPr txBox="1">
            <a:spLocks noGrp="1"/>
          </p:cNvSpPr>
          <p:nvPr>
            <p:ph type="subTitle" idx="15"/>
          </p:nvPr>
        </p:nvSpPr>
        <p:spPr>
          <a:xfrm>
            <a:off x="2279888"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92" name="Google Shape;192;p32"/>
          <p:cNvSpPr txBox="1">
            <a:spLocks noGrp="1"/>
          </p:cNvSpPr>
          <p:nvPr>
            <p:ph type="subTitle" idx="16"/>
          </p:nvPr>
        </p:nvSpPr>
        <p:spPr>
          <a:xfrm>
            <a:off x="719700" y="1451875"/>
            <a:ext cx="1464300" cy="3204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3" name="Google Shape;193;p32"/>
          <p:cNvSpPr txBox="1">
            <a:spLocks noGrp="1"/>
          </p:cNvSpPr>
          <p:nvPr>
            <p:ph type="title" idx="17" hasCustomPrompt="1"/>
          </p:nvPr>
        </p:nvSpPr>
        <p:spPr>
          <a:xfrm>
            <a:off x="719700" y="3213250"/>
            <a:ext cx="1464300" cy="351300"/>
          </a:xfrm>
          <a:prstGeom prst="rect">
            <a:avLst/>
          </a:prstGeom>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2500"/>
              <a:buNone/>
              <a:defRPr sz="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4" name="Google Shape;194;p32"/>
          <p:cNvSpPr txBox="1">
            <a:spLocks noGrp="1"/>
          </p:cNvSpPr>
          <p:nvPr>
            <p:ph type="subTitle" idx="18"/>
          </p:nvPr>
        </p:nvSpPr>
        <p:spPr>
          <a:xfrm>
            <a:off x="719850" y="3572600"/>
            <a:ext cx="14640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2123167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5443200" y="1767600"/>
            <a:ext cx="2980800" cy="81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 name="Google Shape;197;p33"/>
          <p:cNvSpPr txBox="1">
            <a:spLocks noGrp="1"/>
          </p:cNvSpPr>
          <p:nvPr>
            <p:ph type="subTitle" idx="1"/>
          </p:nvPr>
        </p:nvSpPr>
        <p:spPr>
          <a:xfrm>
            <a:off x="5443050" y="2571750"/>
            <a:ext cx="2980800" cy="2029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lnSpc>
                <a:spcPct val="100000"/>
              </a:lnSpc>
              <a:spcBef>
                <a:spcPts val="160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98" name="Google Shape;198;p33"/>
          <p:cNvSpPr/>
          <p:nvPr/>
        </p:nvSpPr>
        <p:spPr>
          <a:xfrm>
            <a:off x="0" y="613131"/>
            <a:ext cx="4867800" cy="4539000"/>
          </a:xfrm>
          <a:custGeom>
            <a:avLst/>
            <a:gdLst/>
            <a:ahLst/>
            <a:cxnLst/>
            <a:rect l="l" t="t" r="r" b="b"/>
            <a:pathLst>
              <a:path w="194712" h="181560" extrusionOk="0">
                <a:moveTo>
                  <a:pt x="106727" y="133"/>
                </a:moveTo>
                <a:cubicBezTo>
                  <a:pt x="126954" y="1419"/>
                  <a:pt x="145341" y="13241"/>
                  <a:pt x="158826" y="28390"/>
                </a:cubicBezTo>
                <a:cubicBezTo>
                  <a:pt x="164814" y="35110"/>
                  <a:pt x="170004" y="42518"/>
                  <a:pt x="174706" y="50214"/>
                </a:cubicBezTo>
                <a:cubicBezTo>
                  <a:pt x="184665" y="66538"/>
                  <a:pt x="191584" y="81287"/>
                  <a:pt x="193314" y="100450"/>
                </a:cubicBezTo>
                <a:cubicBezTo>
                  <a:pt x="194712" y="116109"/>
                  <a:pt x="192871" y="131922"/>
                  <a:pt x="188235" y="146916"/>
                </a:cubicBezTo>
                <a:cubicBezTo>
                  <a:pt x="184842" y="157894"/>
                  <a:pt x="180051" y="168407"/>
                  <a:pt x="173974" y="178188"/>
                </a:cubicBezTo>
                <a:cubicBezTo>
                  <a:pt x="173708" y="178610"/>
                  <a:pt x="172111" y="181427"/>
                  <a:pt x="172111" y="181427"/>
                </a:cubicBezTo>
                <a:lnTo>
                  <a:pt x="0" y="181560"/>
                </a:lnTo>
                <a:lnTo>
                  <a:pt x="155" y="27635"/>
                </a:lnTo>
                <a:cubicBezTo>
                  <a:pt x="155" y="27635"/>
                  <a:pt x="14394" y="23266"/>
                  <a:pt x="21580" y="21115"/>
                </a:cubicBezTo>
                <a:cubicBezTo>
                  <a:pt x="35820" y="16878"/>
                  <a:pt x="50103" y="12465"/>
                  <a:pt x="64298" y="7962"/>
                </a:cubicBezTo>
                <a:cubicBezTo>
                  <a:pt x="76851" y="4014"/>
                  <a:pt x="89715" y="0"/>
                  <a:pt x="102801" y="0"/>
                </a:cubicBezTo>
                <a:cubicBezTo>
                  <a:pt x="104109" y="0"/>
                  <a:pt x="105418" y="44"/>
                  <a:pt x="106727" y="133"/>
                </a:cubicBezTo>
              </a:path>
            </a:pathLst>
          </a:custGeom>
          <a:gradFill>
            <a:gsLst>
              <a:gs pos="0">
                <a:srgbClr val="E3FFD5"/>
              </a:gs>
              <a:gs pos="100000">
                <a:srgbClr val="90EB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2546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1" name="Google Shape;201;p34"/>
          <p:cNvSpPr txBox="1">
            <a:spLocks noGrp="1"/>
          </p:cNvSpPr>
          <p:nvPr>
            <p:ph type="subTitle" idx="1"/>
          </p:nvPr>
        </p:nvSpPr>
        <p:spPr>
          <a:xfrm>
            <a:off x="3480325" y="15793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02" name="Google Shape;202;p34"/>
          <p:cNvSpPr txBox="1">
            <a:spLocks noGrp="1"/>
          </p:cNvSpPr>
          <p:nvPr>
            <p:ph type="subTitle" idx="2"/>
          </p:nvPr>
        </p:nvSpPr>
        <p:spPr>
          <a:xfrm>
            <a:off x="6469550" y="157622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3" name="Google Shape;203;p34"/>
          <p:cNvSpPr/>
          <p:nvPr/>
        </p:nvSpPr>
        <p:spPr>
          <a:xfrm>
            <a:off x="950" y="2188625"/>
            <a:ext cx="2984702" cy="2952286"/>
          </a:xfrm>
          <a:custGeom>
            <a:avLst/>
            <a:gdLst/>
            <a:ahLst/>
            <a:cxnLst/>
            <a:rect l="l" t="t" r="r" b="b"/>
            <a:pathLst>
              <a:path w="95457" h="92115" extrusionOk="0">
                <a:moveTo>
                  <a:pt x="0" y="17"/>
                </a:moveTo>
                <a:cubicBezTo>
                  <a:pt x="7235" y="317"/>
                  <a:pt x="19533" y="5414"/>
                  <a:pt x="26183" y="34169"/>
                </a:cubicBezTo>
                <a:cubicBezTo>
                  <a:pt x="33869" y="67319"/>
                  <a:pt x="55974" y="71780"/>
                  <a:pt x="65281" y="72147"/>
                </a:cubicBezTo>
                <a:cubicBezTo>
                  <a:pt x="70728" y="72365"/>
                  <a:pt x="76091" y="73551"/>
                  <a:pt x="80953" y="75840"/>
                </a:cubicBezTo>
                <a:cubicBezTo>
                  <a:pt x="87369" y="78864"/>
                  <a:pt x="94303" y="83960"/>
                  <a:pt x="95456" y="92114"/>
                </a:cubicBezTo>
                <a:lnTo>
                  <a:pt x="0" y="92114"/>
                </a:lnTo>
                <a:cubicBezTo>
                  <a:pt x="0" y="92114"/>
                  <a:pt x="0" y="0"/>
                  <a:pt x="0" y="17"/>
                </a:cubicBezTo>
                <a:close/>
              </a:path>
            </a:pathLst>
          </a:custGeom>
          <a:gradFill>
            <a:gsLst>
              <a:gs pos="0">
                <a:srgbClr val="E3FFD5"/>
              </a:gs>
              <a:gs pos="100000">
                <a:srgbClr val="90EBBA"/>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txBox="1">
            <a:spLocks noGrp="1"/>
          </p:cNvSpPr>
          <p:nvPr>
            <p:ph type="subTitle" idx="3"/>
          </p:nvPr>
        </p:nvSpPr>
        <p:spPr>
          <a:xfrm>
            <a:off x="3480325" y="2629959"/>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05" name="Google Shape;205;p34"/>
          <p:cNvSpPr txBox="1">
            <a:spLocks noGrp="1"/>
          </p:cNvSpPr>
          <p:nvPr>
            <p:ph type="subTitle" idx="4"/>
          </p:nvPr>
        </p:nvSpPr>
        <p:spPr>
          <a:xfrm>
            <a:off x="6469550" y="2631538"/>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6" name="Google Shape;206;p34"/>
          <p:cNvSpPr txBox="1">
            <a:spLocks noGrp="1"/>
          </p:cNvSpPr>
          <p:nvPr>
            <p:ph type="subTitle" idx="5"/>
          </p:nvPr>
        </p:nvSpPr>
        <p:spPr>
          <a:xfrm>
            <a:off x="3480325" y="3688450"/>
            <a:ext cx="2849700" cy="6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07" name="Google Shape;207;p34"/>
          <p:cNvSpPr txBox="1">
            <a:spLocks noGrp="1"/>
          </p:cNvSpPr>
          <p:nvPr>
            <p:ph type="subTitle" idx="6"/>
          </p:nvPr>
        </p:nvSpPr>
        <p:spPr>
          <a:xfrm>
            <a:off x="6469550" y="3688475"/>
            <a:ext cx="1954500" cy="6417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500"/>
              <a:buFont typeface="Pompiere"/>
              <a:buNone/>
              <a:defRPr sz="2000">
                <a:latin typeface="Pompiere"/>
                <a:ea typeface="Pompiere"/>
                <a:cs typeface="Pompiere"/>
                <a:sym typeface="Pompier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8476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theme" Target="../theme/theme10.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2.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6.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theme" Target="../theme/theme7.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theme" Target="../theme/theme8.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slideLayout" Target="../slideLayouts/slideLayout201.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theme" Target="../theme/theme9.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slideLayout" Target="../slideLayouts/slideLayout203.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2720310"/>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4847583" y="4738971"/>
            <a:ext cx="3347620"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pic>
        <p:nvPicPr>
          <p:cNvPr id="7" name="Afbeelding 6" descr="LOGO UM_MUMC+PP.jp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59999" y="4503127"/>
            <a:ext cx="4285976" cy="604601"/>
          </a:xfrm>
          <a:prstGeom prst="rect">
            <a:avLst/>
          </a:prstGeom>
        </p:spPr>
      </p:pic>
    </p:spTree>
    <p:extLst>
      <p:ext uri="{BB962C8B-B14F-4D97-AF65-F5344CB8AC3E}">
        <p14:creationId xmlns:p14="http://schemas.microsoft.com/office/powerpoint/2010/main" val="182581593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61" r:id="rId4"/>
    <p:sldLayoutId id="2147483650" r:id="rId5"/>
    <p:sldLayoutId id="2147483655" r:id="rId6"/>
    <p:sldLayoutId id="2147483656" r:id="rId7"/>
    <p:sldLayoutId id="2147483663" r:id="rId8"/>
    <p:sldLayoutId id="2147483659" r:id="rId9"/>
    <p:sldLayoutId id="2147483654" r:id="rId10"/>
  </p:sldLayoutIdLst>
  <p:hf sldNum="0" hdr="0" ftr="0" dt="0"/>
  <p:txStyles>
    <p:titleStyle>
      <a:lvl1pPr algn="l" defTabSz="457200" rtl="0" eaLnBrk="1" latinLnBrk="0" hangingPunct="1">
        <a:spcBef>
          <a:spcPct val="0"/>
        </a:spcBef>
        <a:buNone/>
        <a:defRPr sz="36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1"/>
        <p:cNvGrpSpPr/>
        <p:nvPr/>
      </p:nvGrpSpPr>
      <p:grpSpPr>
        <a:xfrm>
          <a:off x="0" y="0"/>
          <a:ext cx="0" cy="0"/>
          <a:chOff x="0" y="0"/>
          <a:chExt cx="0" cy="0"/>
        </a:xfrm>
      </p:grpSpPr>
      <p:sp>
        <p:nvSpPr>
          <p:cNvPr id="1302" name="Google Shape;1302;p1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1pPr>
            <a:lvl2pPr lvl="1"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2pPr>
            <a:lvl3pPr lvl="2"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3pPr>
            <a:lvl4pPr lvl="3"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4pPr>
            <a:lvl5pPr lvl="4"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5pPr>
            <a:lvl6pPr lvl="5"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6pPr>
            <a:lvl7pPr lvl="6"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7pPr>
            <a:lvl8pPr lvl="7"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8pPr>
            <a:lvl9pPr lvl="8"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9pPr>
          </a:lstStyle>
          <a:p>
            <a:endParaRPr/>
          </a:p>
        </p:txBody>
      </p:sp>
      <p:sp>
        <p:nvSpPr>
          <p:cNvPr id="1303" name="Google Shape;1303;p1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rtl="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341321966"/>
      </p:ext>
    </p:extLst>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2720310"/>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8" y="4738972"/>
            <a:ext cx="914465" cy="273844"/>
          </a:xfrm>
          <a:prstGeom prst="rect">
            <a:avLst/>
          </a:prstGeom>
        </p:spPr>
        <p:txBody>
          <a:bodyPr vert="horz" lIns="0" tIns="0" rIns="0" bIns="0" rtlCol="0" anchor="t" anchorCtr="0"/>
          <a:lstStyle>
            <a:lvl1pPr algn="r">
              <a:defRPr sz="75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17546" y="4738972"/>
            <a:ext cx="3977658" cy="273844"/>
          </a:xfrm>
          <a:prstGeom prst="rect">
            <a:avLst/>
          </a:prstGeom>
        </p:spPr>
        <p:txBody>
          <a:bodyPr vert="horz" lIns="0" tIns="0" rIns="0" bIns="0" rtlCol="0" anchor="t" anchorCtr="0"/>
          <a:lstStyle>
            <a:lvl1pPr algn="r">
              <a:defRPr sz="750">
                <a:solidFill>
                  <a:schemeClr val="tx1"/>
                </a:solidFill>
                <a:latin typeface="+mn-lt"/>
                <a:cs typeface="Verdana"/>
              </a:defRPr>
            </a:lvl1pPr>
          </a:lstStyle>
          <a:p>
            <a:r>
              <a:rPr lang="nl-NL"/>
              <a:t>Naam afdeling of A-merk</a:t>
            </a:r>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t" anchorCtr="0"/>
          <a:lstStyle>
            <a:lvl1pPr algn="r">
              <a:defRPr sz="75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6570795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sldNum="0" hdr="0" ftr="0" dt="0"/>
  <p:txStyles>
    <p:titleStyle>
      <a:lvl1pPr algn="l" defTabSz="342900" rtl="0" eaLnBrk="1" latinLnBrk="0" hangingPunct="1">
        <a:spcBef>
          <a:spcPct val="0"/>
        </a:spcBef>
        <a:buNone/>
        <a:defRPr sz="2700" b="1" kern="1200">
          <a:solidFill>
            <a:schemeClr val="tx2"/>
          </a:solidFill>
          <a:latin typeface="+mj-lt"/>
          <a:ea typeface="+mj-ea"/>
          <a:cs typeface="Verdana"/>
        </a:defRPr>
      </a:lvl1pPr>
    </p:titleStyle>
    <p:bodyStyle>
      <a:lvl1pPr marL="257175" indent="-257175" algn="l" defTabSz="342900" rtl="0" eaLnBrk="1" latinLnBrk="0" hangingPunct="1">
        <a:spcBef>
          <a:spcPts val="0"/>
        </a:spcBef>
        <a:buFont typeface="Arial"/>
        <a:buChar char="•"/>
        <a:defRPr sz="2700" kern="1200">
          <a:solidFill>
            <a:schemeClr val="tx1"/>
          </a:solidFill>
          <a:latin typeface="+mj-lt"/>
          <a:ea typeface="+mn-ea"/>
          <a:cs typeface="Verdana"/>
        </a:defRPr>
      </a:lvl1pPr>
      <a:lvl2pPr marL="538163" indent="-269081" algn="l" defTabSz="342900" rtl="0" eaLnBrk="1" latinLnBrk="0" hangingPunct="1">
        <a:spcBef>
          <a:spcPts val="0"/>
        </a:spcBef>
        <a:buFont typeface="Lucida Grande"/>
        <a:buChar char="-"/>
        <a:defRPr sz="2400" kern="1200">
          <a:solidFill>
            <a:schemeClr val="tx1"/>
          </a:solidFill>
          <a:latin typeface="+mj-lt"/>
          <a:ea typeface="+mn-ea"/>
          <a:cs typeface="Verdana"/>
        </a:defRPr>
      </a:lvl2pPr>
      <a:lvl3pPr marL="804863" indent="-267891" algn="l" defTabSz="342900" rtl="0" eaLnBrk="1" latinLnBrk="0" hangingPunct="1">
        <a:spcBef>
          <a:spcPts val="0"/>
        </a:spcBef>
        <a:buFont typeface="Lucida Grande"/>
        <a:buChar char="-"/>
        <a:defRPr sz="2100" kern="1200">
          <a:solidFill>
            <a:schemeClr val="tx1"/>
          </a:solidFill>
          <a:latin typeface="+mj-lt"/>
          <a:ea typeface="+mn-ea"/>
          <a:cs typeface="Verdana"/>
        </a:defRPr>
      </a:lvl3pPr>
      <a:lvl4pPr marL="1072754" indent="-266700" algn="l" defTabSz="342900" rtl="0" eaLnBrk="1" latinLnBrk="0" hangingPunct="1">
        <a:spcBef>
          <a:spcPts val="0"/>
        </a:spcBef>
        <a:buFont typeface="Lucida Grande"/>
        <a:buChar char="-"/>
        <a:defRPr sz="1800" kern="1200">
          <a:solidFill>
            <a:schemeClr val="tx1"/>
          </a:solidFill>
          <a:latin typeface="+mj-lt"/>
          <a:ea typeface="+mn-ea"/>
          <a:cs typeface="Verdana"/>
        </a:defRPr>
      </a:lvl4pPr>
      <a:lvl5pPr marL="1345406" indent="-270272" algn="l" defTabSz="342900" rtl="0" eaLnBrk="1" latinLnBrk="0" hangingPunct="1">
        <a:spcBef>
          <a:spcPts val="0"/>
        </a:spcBef>
        <a:buFont typeface="Lucida Grande"/>
        <a:buChar char="-"/>
        <a:defRPr sz="1800" kern="1200">
          <a:solidFill>
            <a:schemeClr val="tx1"/>
          </a:solidFill>
          <a:latin typeface="+mj-lt"/>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2720310"/>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4847583" y="4738971"/>
            <a:ext cx="3347620"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pic>
        <p:nvPicPr>
          <p:cNvPr id="7" name="Afbeelding 6" descr="LOGO UM_MUMC+PP.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59999" y="4503127"/>
            <a:ext cx="4285976" cy="604601"/>
          </a:xfrm>
          <a:prstGeom prst="rect">
            <a:avLst/>
          </a:prstGeom>
        </p:spPr>
      </p:pic>
    </p:spTree>
    <p:extLst>
      <p:ext uri="{BB962C8B-B14F-4D97-AF65-F5344CB8AC3E}">
        <p14:creationId xmlns:p14="http://schemas.microsoft.com/office/powerpoint/2010/main" val="8928236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sldNum="0" hdr="0" ftr="0" dt="0"/>
  <p:txStyles>
    <p:titleStyle>
      <a:lvl1pPr algn="l" defTabSz="457200" rtl="0" eaLnBrk="1" latinLnBrk="0" hangingPunct="1">
        <a:spcBef>
          <a:spcPct val="0"/>
        </a:spcBef>
        <a:buNone/>
        <a:defRPr sz="36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97275472"/>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1pPr>
            <a:lvl2pPr lvl="1"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2pPr>
            <a:lvl3pPr lvl="2"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3pPr>
            <a:lvl4pPr lvl="3"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4pPr>
            <a:lvl5pPr lvl="4"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5pPr>
            <a:lvl6pPr lvl="5"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6pPr>
            <a:lvl7pPr lvl="6"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7pPr>
            <a:lvl8pPr lvl="7"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8pPr>
            <a:lvl9pPr lvl="8"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9pPr>
          </a:lstStyle>
          <a:p>
            <a:endParaRPr/>
          </a:p>
        </p:txBody>
      </p:sp>
      <p:sp>
        <p:nvSpPr>
          <p:cNvPr id="307" name="Google Shape;307;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rtl="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4116661514"/>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1pPr>
            <a:lvl2pPr lvl="1"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2pPr>
            <a:lvl3pPr lvl="2"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3pPr>
            <a:lvl4pPr lvl="3"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4pPr>
            <a:lvl5pPr lvl="4"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5pPr>
            <a:lvl6pPr lvl="5"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6pPr>
            <a:lvl7pPr lvl="6"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7pPr>
            <a:lvl8pPr lvl="7"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8pPr>
            <a:lvl9pPr lvl="8"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rtl="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2784526782"/>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4"/>
        <p:cNvGrpSpPr/>
        <p:nvPr/>
      </p:nvGrpSpPr>
      <p:grpSpPr>
        <a:xfrm>
          <a:off x="0" y="0"/>
          <a:ext cx="0" cy="0"/>
          <a:chOff x="0" y="0"/>
          <a:chExt cx="0" cy="0"/>
        </a:xfrm>
      </p:grpSpPr>
      <p:sp>
        <p:nvSpPr>
          <p:cNvPr id="555" name="Google Shape;555;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1pPr>
            <a:lvl2pPr lvl="1"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2pPr>
            <a:lvl3pPr lvl="2"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3pPr>
            <a:lvl4pPr lvl="3"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4pPr>
            <a:lvl5pPr lvl="4"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5pPr>
            <a:lvl6pPr lvl="5"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6pPr>
            <a:lvl7pPr lvl="6"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7pPr>
            <a:lvl8pPr lvl="7"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8pPr>
            <a:lvl9pPr lvl="8"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9pPr>
          </a:lstStyle>
          <a:p>
            <a:endParaRPr/>
          </a:p>
        </p:txBody>
      </p:sp>
      <p:sp>
        <p:nvSpPr>
          <p:cNvPr id="556" name="Google Shape;556;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rtl="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288239741"/>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3"/>
        <p:cNvGrpSpPr/>
        <p:nvPr/>
      </p:nvGrpSpPr>
      <p:grpSpPr>
        <a:xfrm>
          <a:off x="0" y="0"/>
          <a:ext cx="0" cy="0"/>
          <a:chOff x="0" y="0"/>
          <a:chExt cx="0" cy="0"/>
        </a:xfrm>
      </p:grpSpPr>
      <p:sp>
        <p:nvSpPr>
          <p:cNvPr id="804" name="Google Shape;804;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1pPr>
            <a:lvl2pPr lvl="1"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2pPr>
            <a:lvl3pPr lvl="2"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3pPr>
            <a:lvl4pPr lvl="3"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4pPr>
            <a:lvl5pPr lvl="4"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5pPr>
            <a:lvl6pPr lvl="5"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6pPr>
            <a:lvl7pPr lvl="6"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7pPr>
            <a:lvl8pPr lvl="7"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8pPr>
            <a:lvl9pPr lvl="8"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9pPr>
          </a:lstStyle>
          <a:p>
            <a:endParaRPr/>
          </a:p>
        </p:txBody>
      </p:sp>
      <p:sp>
        <p:nvSpPr>
          <p:cNvPr id="805" name="Google Shape;805;p1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rtl="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3890006399"/>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2"/>
        <p:cNvGrpSpPr/>
        <p:nvPr/>
      </p:nvGrpSpPr>
      <p:grpSpPr>
        <a:xfrm>
          <a:off x="0" y="0"/>
          <a:ext cx="0" cy="0"/>
          <a:chOff x="0" y="0"/>
          <a:chExt cx="0" cy="0"/>
        </a:xfrm>
      </p:grpSpPr>
      <p:sp>
        <p:nvSpPr>
          <p:cNvPr id="1053" name="Google Shape;1053;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1pPr>
            <a:lvl2pPr lvl="1"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2pPr>
            <a:lvl3pPr lvl="2"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3pPr>
            <a:lvl4pPr lvl="3"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4pPr>
            <a:lvl5pPr lvl="4"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5pPr>
            <a:lvl6pPr lvl="5"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6pPr>
            <a:lvl7pPr lvl="6"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7pPr>
            <a:lvl8pPr lvl="7"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8pPr>
            <a:lvl9pPr lvl="8" rtl="0">
              <a:spcBef>
                <a:spcPts val="0"/>
              </a:spcBef>
              <a:spcAft>
                <a:spcPts val="0"/>
              </a:spcAft>
              <a:buClr>
                <a:schemeClr val="dk1"/>
              </a:buClr>
              <a:buSzPts val="3500"/>
              <a:buFont typeface="Pompiere"/>
              <a:buNone/>
              <a:defRPr sz="3500">
                <a:solidFill>
                  <a:schemeClr val="dk1"/>
                </a:solidFill>
                <a:latin typeface="Pompiere"/>
                <a:ea typeface="Pompiere"/>
                <a:cs typeface="Pompiere"/>
                <a:sym typeface="Pompiere"/>
              </a:defRPr>
            </a:lvl9pPr>
          </a:lstStyle>
          <a:p>
            <a:endParaRPr/>
          </a:p>
        </p:txBody>
      </p:sp>
      <p:sp>
        <p:nvSpPr>
          <p:cNvPr id="1054" name="Google Shape;1054;p1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Hind"/>
              <a:buChar char="●"/>
              <a:defRPr sz="1800">
                <a:solidFill>
                  <a:schemeClr val="dk1"/>
                </a:solidFill>
                <a:latin typeface="Hind"/>
                <a:ea typeface="Hind"/>
                <a:cs typeface="Hind"/>
                <a:sym typeface="Hind"/>
              </a:defRPr>
            </a:lvl1pPr>
            <a:lvl2pPr marL="914400" lvl="1"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rtl="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rtl="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3162691127"/>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docid=ilFgmxvItuNG4M&amp;tbnid=RtjPhIikG6UbXM:&amp;ved=0CAUQjRw&amp;url=http://stager.tv/blog/?m=201109&amp;ei=gzXGU96kNsi70QWi6YGoBg&amp;bvm=bv.71126742,d.ZGU&amp;psig=AFQjCNEZ6wiez_2YrwG557MbPU4akLVcAQ&amp;ust=1405585004760175"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hyperlink" Target="http://www.google.nl/url?sa=i&amp;rct=j&amp;q=&amp;esrc=s&amp;frm=1&amp;source=images&amp;cd=&amp;cad=rja&amp;uact=8&amp;docid=yxpt3sIwCHxtiM&amp;tbnid=R-IXIiZkFTVikM:&amp;ved=0CAUQjRw&amp;url=http://blogs.csusb.edu/coyotecalling/2012/03/final-cram-session/&amp;ei=tMfIU7bKGa-10QWnrYGQAg&amp;bvm=bv.71198958,d.d2k&amp;psig=AFQjCNFdIIzmXPxHDL1Crls62GBJft2qUQ&amp;ust=1405753635241398"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mymaastricht.nl/" TargetMode="Externa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8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44.xml"/><Relationship Id="rId5" Type="http://schemas.openxmlformats.org/officeDocument/2006/relationships/image" Target="../media/image59.jp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75.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75.xml"/><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6.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06.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75990" y="55659"/>
            <a:ext cx="7901192" cy="1072027"/>
          </a:xfrm>
        </p:spPr>
        <p:txBody>
          <a:bodyPr/>
          <a:lstStyle/>
          <a:p>
            <a:r>
              <a:rPr lang="nl-NL" sz="4400" dirty="0" err="1"/>
              <a:t>Welcome</a:t>
            </a:r>
            <a:r>
              <a:rPr lang="nl-NL" sz="4400" dirty="0"/>
              <a:t> </a:t>
            </a:r>
            <a:r>
              <a:rPr lang="nl-NL" sz="4400" dirty="0" err="1"/>
              <a:t>to</a:t>
            </a:r>
            <a:r>
              <a:rPr lang="nl-NL" sz="4400" dirty="0"/>
              <a:t> Maastricht University </a:t>
            </a:r>
          </a:p>
        </p:txBody>
      </p:sp>
      <p:sp>
        <p:nvSpPr>
          <p:cNvPr id="4" name="Subtitle 3"/>
          <p:cNvSpPr>
            <a:spLocks noGrp="1"/>
          </p:cNvSpPr>
          <p:nvPr>
            <p:ph type="subTitle" idx="1"/>
          </p:nvPr>
        </p:nvSpPr>
        <p:spPr>
          <a:xfrm>
            <a:off x="675990" y="711709"/>
            <a:ext cx="4775104" cy="333942"/>
          </a:xfrm>
          <a:noFill/>
        </p:spPr>
        <p:txBody>
          <a:bodyPr/>
          <a:lstStyle/>
          <a:p>
            <a:r>
              <a:rPr lang="en-GB" dirty="0"/>
              <a:t>Faculty of Health, Medicine and Life Sciences</a:t>
            </a:r>
            <a:br>
              <a:rPr lang="en-GB" dirty="0"/>
            </a:br>
            <a:r>
              <a:rPr lang="en-GB" dirty="0"/>
              <a:t>Meet &amp; Greet BA </a:t>
            </a:r>
            <a:r>
              <a:rPr lang="en-GB" dirty="0" smtClean="0"/>
              <a:t>BMS</a:t>
            </a:r>
            <a:endParaRPr lang="en-GB" dirty="0"/>
          </a:p>
        </p:txBody>
      </p:sp>
      <p:sp>
        <p:nvSpPr>
          <p:cNvPr id="5" name="Flowchart: Connector 4"/>
          <p:cNvSpPr/>
          <p:nvPr/>
        </p:nvSpPr>
        <p:spPr>
          <a:xfrm>
            <a:off x="607097" y="1701701"/>
            <a:ext cx="1429965" cy="140078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TextBox 5"/>
          <p:cNvSpPr txBox="1"/>
          <p:nvPr/>
        </p:nvSpPr>
        <p:spPr>
          <a:xfrm>
            <a:off x="793317" y="1940428"/>
            <a:ext cx="1057523" cy="923330"/>
          </a:xfrm>
          <a:prstGeom prst="rect">
            <a:avLst/>
          </a:prstGeom>
          <a:noFill/>
        </p:spPr>
        <p:txBody>
          <a:bodyPr wrap="square" rtlCol="0">
            <a:spAutoFit/>
          </a:bodyPr>
          <a:lstStyle/>
          <a:p>
            <a:pPr algn="ctr"/>
            <a:r>
              <a:rPr lang="en-US" smtClean="0">
                <a:solidFill>
                  <a:schemeClr val="bg1"/>
                </a:solidFill>
              </a:rPr>
              <a:t>25 </a:t>
            </a:r>
            <a:r>
              <a:rPr lang="en-US" dirty="0" err="1">
                <a:solidFill>
                  <a:schemeClr val="bg1"/>
                </a:solidFill>
              </a:rPr>
              <a:t>juni</a:t>
            </a:r>
            <a:r>
              <a:rPr lang="en-US" dirty="0">
                <a:solidFill>
                  <a:schemeClr val="bg1"/>
                </a:solidFill>
              </a:rPr>
              <a:t/>
            </a:r>
            <a:br>
              <a:rPr lang="en-US" dirty="0">
                <a:solidFill>
                  <a:schemeClr val="bg1"/>
                </a:solidFill>
              </a:rPr>
            </a:br>
            <a:r>
              <a:rPr lang="en-US" dirty="0">
                <a:solidFill>
                  <a:schemeClr val="bg1"/>
                </a:solidFill>
              </a:rPr>
              <a:t>12:00 CET</a:t>
            </a:r>
            <a:endParaRPr lang="nl-NL" dirty="0">
              <a:solidFill>
                <a:schemeClr val="bg1"/>
              </a:solidFill>
            </a:endParaRPr>
          </a:p>
        </p:txBody>
      </p:sp>
    </p:spTree>
    <p:extLst>
      <p:ext uri="{BB962C8B-B14F-4D97-AF65-F5344CB8AC3E}">
        <p14:creationId xmlns:p14="http://schemas.microsoft.com/office/powerpoint/2010/main" val="2470901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r>
              <a:rPr lang="nl-NL" altLang="nl-NL" sz="2400" dirty="0" err="1"/>
              <a:t>What</a:t>
            </a:r>
            <a:r>
              <a:rPr lang="nl-NL" altLang="nl-NL" sz="2400" dirty="0"/>
              <a:t> </a:t>
            </a:r>
            <a:r>
              <a:rPr lang="nl-NL" altLang="nl-NL" sz="2400" dirty="0" err="1"/>
              <a:t>makes</a:t>
            </a:r>
            <a:r>
              <a:rPr lang="nl-NL" altLang="nl-NL" sz="2400" dirty="0"/>
              <a:t> BMS@UM special</a:t>
            </a:r>
          </a:p>
        </p:txBody>
      </p:sp>
      <p:sp>
        <p:nvSpPr>
          <p:cNvPr id="37891" name="Content Placeholder 2"/>
          <p:cNvSpPr>
            <a:spLocks noGrp="1"/>
          </p:cNvSpPr>
          <p:nvPr>
            <p:ph idx="1"/>
          </p:nvPr>
        </p:nvSpPr>
        <p:spPr>
          <a:xfrm>
            <a:off x="360001" y="1008039"/>
            <a:ext cx="3934624" cy="2857572"/>
          </a:xfrm>
        </p:spPr>
        <p:txBody>
          <a:bodyPr/>
          <a:lstStyle/>
          <a:p>
            <a:pPr>
              <a:defRPr/>
            </a:pPr>
            <a:r>
              <a:rPr lang="nl-NL" altLang="nl-NL" sz="1800" dirty="0"/>
              <a:t>English</a:t>
            </a:r>
          </a:p>
          <a:p>
            <a:pPr>
              <a:defRPr/>
            </a:pPr>
            <a:r>
              <a:rPr lang="nl-NL" altLang="nl-NL" sz="1800" dirty="0"/>
              <a:t>A broad programme with many options to personalize</a:t>
            </a:r>
          </a:p>
          <a:p>
            <a:pPr>
              <a:defRPr/>
            </a:pPr>
            <a:r>
              <a:rPr lang="nl-NL" altLang="nl-NL" sz="1800" dirty="0"/>
              <a:t>More than merely biomedical knowledge</a:t>
            </a:r>
          </a:p>
          <a:p>
            <a:pPr>
              <a:defRPr/>
            </a:pPr>
            <a:endParaRPr lang="nl-NL" altLang="nl-NL" sz="1800" dirty="0"/>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04" b="12304"/>
          <a:stretch>
            <a:fillRect/>
          </a:stretch>
        </p:blipFill>
        <p:spPr/>
      </p:pic>
    </p:spTree>
    <p:extLst>
      <p:ext uri="{BB962C8B-B14F-4D97-AF65-F5344CB8AC3E}">
        <p14:creationId xmlns:p14="http://schemas.microsoft.com/office/powerpoint/2010/main" val="808207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15860"/>
          <a:stretch/>
        </p:blipFill>
        <p:spPr>
          <a:xfrm>
            <a:off x="1207770" y="-828731"/>
            <a:ext cx="6249669" cy="5258491"/>
          </a:xfrm>
          <a:prstGeom prst="rect">
            <a:avLst/>
          </a:prstGeom>
        </p:spPr>
      </p:pic>
      <p:grpSp>
        <p:nvGrpSpPr>
          <p:cNvPr id="10" name="Group 9"/>
          <p:cNvGrpSpPr>
            <a:grpSpLocks/>
          </p:cNvGrpSpPr>
          <p:nvPr/>
        </p:nvGrpSpPr>
        <p:grpSpPr bwMode="auto">
          <a:xfrm rot="5400000">
            <a:off x="2902909" y="282012"/>
            <a:ext cx="3031800" cy="4013779"/>
            <a:chOff x="816974" y="458835"/>
            <a:chExt cx="5109819" cy="6765816"/>
          </a:xfrm>
        </p:grpSpPr>
        <p:sp>
          <p:nvSpPr>
            <p:cNvPr id="4" name="TextBox 3"/>
            <p:cNvSpPr txBox="1"/>
            <p:nvPr/>
          </p:nvSpPr>
          <p:spPr>
            <a:xfrm rot="16200000">
              <a:off x="1863031" y="1371150"/>
              <a:ext cx="3017705" cy="1193076"/>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Biomedical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Expert</a:t>
              </a:r>
            </a:p>
          </p:txBody>
        </p:sp>
        <p:sp>
          <p:nvSpPr>
            <p:cNvPr id="6" name="TextBox 5"/>
            <p:cNvSpPr txBox="1"/>
            <p:nvPr/>
          </p:nvSpPr>
          <p:spPr>
            <a:xfrm rot="16200000">
              <a:off x="3601216" y="3390515"/>
              <a:ext cx="3458078" cy="1193077"/>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Collaborator</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Communicator</a:t>
              </a:r>
            </a:p>
          </p:txBody>
        </p:sp>
        <p:sp>
          <p:nvSpPr>
            <p:cNvPr id="7" name="TextBox 6"/>
            <p:cNvSpPr txBox="1"/>
            <p:nvPr/>
          </p:nvSpPr>
          <p:spPr>
            <a:xfrm rot="16200000">
              <a:off x="-49476" y="3390506"/>
              <a:ext cx="2925976" cy="1193076"/>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Investigator</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Scholar</a:t>
              </a:r>
            </a:p>
          </p:txBody>
        </p:sp>
        <p:sp>
          <p:nvSpPr>
            <p:cNvPr id="8" name="TextBox 7"/>
            <p:cNvSpPr txBox="1"/>
            <p:nvPr/>
          </p:nvSpPr>
          <p:spPr>
            <a:xfrm rot="16200000">
              <a:off x="2118350" y="5315365"/>
              <a:ext cx="2625496" cy="1193076"/>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Professional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C3D"/>
                  </a:solidFill>
                  <a:effectLst/>
                  <a:uLnTx/>
                  <a:uFillTx/>
                  <a:latin typeface="Calibri"/>
                  <a:ea typeface="+mn-ea"/>
                  <a:cs typeface="+mn-cs"/>
                </a:rPr>
                <a:t>Organizer</a:t>
              </a:r>
            </a:p>
          </p:txBody>
        </p:sp>
      </p:grpSp>
    </p:spTree>
    <p:extLst>
      <p:ext uri="{BB962C8B-B14F-4D97-AF65-F5344CB8AC3E}">
        <p14:creationId xmlns:p14="http://schemas.microsoft.com/office/powerpoint/2010/main" val="3721582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400" dirty="0"/>
              <a:t>You learn, we support</a:t>
            </a:r>
          </a:p>
        </p:txBody>
      </p:sp>
      <p:pic>
        <p:nvPicPr>
          <p:cNvPr id="4" name="Picture 4" descr="http://stager.tv/blog/wp-content/uploads/2011/09/lessusmorethem.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894" y="1215715"/>
            <a:ext cx="3838806" cy="31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blogs.csusb.edu/coyotecalling/wp-content/uploads/2012/03/Memory-300x292.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958" y="1628775"/>
            <a:ext cx="2327216" cy="226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046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nl-NL" altLang="nl-NL" sz="2400" dirty="0" err="1"/>
              <a:t>You</a:t>
            </a:r>
            <a:r>
              <a:rPr lang="nl-NL" altLang="nl-NL" sz="2400" dirty="0"/>
              <a:t> </a:t>
            </a:r>
            <a:r>
              <a:rPr lang="nl-NL" altLang="nl-NL" sz="2400" dirty="0" err="1"/>
              <a:t>enjoy</a:t>
            </a:r>
            <a:endParaRPr lang="nl-NL" altLang="nl-NL" sz="2400" dirty="0"/>
          </a:p>
        </p:txBody>
      </p:sp>
      <p:sp>
        <p:nvSpPr>
          <p:cNvPr id="3" name="Content Placeholder 2"/>
          <p:cNvSpPr>
            <a:spLocks noGrp="1"/>
          </p:cNvSpPr>
          <p:nvPr>
            <p:ph idx="1"/>
          </p:nvPr>
        </p:nvSpPr>
        <p:spPr>
          <a:xfrm>
            <a:off x="360001" y="1021291"/>
            <a:ext cx="3934624" cy="2857572"/>
          </a:xfrm>
        </p:spPr>
        <p:txBody>
          <a:bodyPr>
            <a:normAutofit/>
          </a:bodyPr>
          <a:lstStyle/>
          <a:p>
            <a:r>
              <a:rPr lang="nl-NL" sz="1800" dirty="0" err="1">
                <a:latin typeface="+mn-lt"/>
              </a:rPr>
              <a:t>Being</a:t>
            </a:r>
            <a:r>
              <a:rPr lang="nl-NL" sz="1800" dirty="0">
                <a:latin typeface="+mn-lt"/>
              </a:rPr>
              <a:t> </a:t>
            </a:r>
            <a:r>
              <a:rPr lang="nl-NL" sz="1800" dirty="0" err="1">
                <a:latin typeface="+mn-lt"/>
              </a:rPr>
              <a:t>challenged</a:t>
            </a:r>
            <a:r>
              <a:rPr lang="nl-NL" sz="1800" dirty="0">
                <a:latin typeface="+mn-lt"/>
              </a:rPr>
              <a:t> </a:t>
            </a:r>
            <a:r>
              <a:rPr lang="nl-NL" sz="1800" dirty="0" err="1">
                <a:latin typeface="+mn-lt"/>
              </a:rPr>
              <a:t>to</a:t>
            </a:r>
            <a:r>
              <a:rPr lang="nl-NL" sz="1800" dirty="0">
                <a:latin typeface="+mn-lt"/>
              </a:rPr>
              <a:t> </a:t>
            </a:r>
            <a:r>
              <a:rPr lang="nl-NL" sz="1800" dirty="0" err="1">
                <a:latin typeface="+mn-lt"/>
              </a:rPr>
              <a:t>unravel</a:t>
            </a:r>
            <a:r>
              <a:rPr lang="nl-NL" sz="1800" dirty="0">
                <a:latin typeface="+mn-lt"/>
              </a:rPr>
              <a:t> </a:t>
            </a:r>
            <a:r>
              <a:rPr lang="nl-NL" sz="1800" dirty="0" err="1">
                <a:latin typeface="+mn-lt"/>
              </a:rPr>
              <a:t>the</a:t>
            </a:r>
            <a:r>
              <a:rPr lang="nl-NL" sz="1800" dirty="0">
                <a:latin typeface="+mn-lt"/>
              </a:rPr>
              <a:t> </a:t>
            </a:r>
            <a:r>
              <a:rPr lang="nl-NL" sz="1800" dirty="0" err="1">
                <a:latin typeface="+mn-lt"/>
              </a:rPr>
              <a:t>origin</a:t>
            </a:r>
            <a:r>
              <a:rPr lang="nl-NL" sz="1800" dirty="0">
                <a:latin typeface="+mn-lt"/>
              </a:rPr>
              <a:t> of health </a:t>
            </a:r>
            <a:r>
              <a:rPr lang="nl-NL" sz="1800" dirty="0" err="1">
                <a:latin typeface="+mn-lt"/>
              </a:rPr>
              <a:t>and</a:t>
            </a:r>
            <a:r>
              <a:rPr lang="nl-NL" sz="1800" dirty="0">
                <a:latin typeface="+mn-lt"/>
              </a:rPr>
              <a:t> </a:t>
            </a:r>
            <a:r>
              <a:rPr lang="nl-NL" sz="1800" dirty="0" err="1">
                <a:latin typeface="+mn-lt"/>
              </a:rPr>
              <a:t>disease</a:t>
            </a:r>
            <a:endParaRPr lang="nl-NL" sz="1800" dirty="0">
              <a:latin typeface="+mn-lt"/>
            </a:endParaRPr>
          </a:p>
          <a:p>
            <a:r>
              <a:rPr lang="nl-NL" sz="1800" dirty="0" err="1">
                <a:latin typeface="+mn-lt"/>
              </a:rPr>
              <a:t>Being</a:t>
            </a:r>
            <a:r>
              <a:rPr lang="nl-NL" sz="1800" dirty="0">
                <a:latin typeface="+mn-lt"/>
              </a:rPr>
              <a:t> </a:t>
            </a:r>
            <a:r>
              <a:rPr lang="nl-NL" sz="1800" dirty="0" err="1">
                <a:latin typeface="+mn-lt"/>
              </a:rPr>
              <a:t>submerged</a:t>
            </a:r>
            <a:r>
              <a:rPr lang="nl-NL" sz="1800" dirty="0">
                <a:latin typeface="+mn-lt"/>
              </a:rPr>
              <a:t> in </a:t>
            </a:r>
            <a:r>
              <a:rPr lang="nl-NL" sz="1800" dirty="0" err="1">
                <a:latin typeface="+mn-lt"/>
              </a:rPr>
              <a:t>an</a:t>
            </a:r>
            <a:r>
              <a:rPr lang="nl-NL" sz="1800" dirty="0">
                <a:latin typeface="+mn-lt"/>
              </a:rPr>
              <a:t> </a:t>
            </a:r>
            <a:r>
              <a:rPr lang="nl-NL" sz="1800" dirty="0" err="1">
                <a:latin typeface="+mn-lt"/>
              </a:rPr>
              <a:t>international</a:t>
            </a:r>
            <a:r>
              <a:rPr lang="nl-NL" sz="1800" dirty="0">
                <a:latin typeface="+mn-lt"/>
              </a:rPr>
              <a:t> </a:t>
            </a:r>
            <a:r>
              <a:rPr lang="nl-NL" sz="1800" dirty="0" err="1">
                <a:latin typeface="+mn-lt"/>
              </a:rPr>
              <a:t>atmosphere</a:t>
            </a:r>
            <a:endParaRPr lang="nl-NL" sz="1800" dirty="0">
              <a:latin typeface="+mn-lt"/>
            </a:endParaRPr>
          </a:p>
          <a:p>
            <a:r>
              <a:rPr lang="nl-NL" sz="1800" dirty="0" err="1">
                <a:latin typeface="+mn-lt"/>
              </a:rPr>
              <a:t>Taking</a:t>
            </a:r>
            <a:r>
              <a:rPr lang="nl-NL" sz="1800" dirty="0">
                <a:latin typeface="+mn-lt"/>
              </a:rPr>
              <a:t> </a:t>
            </a:r>
            <a:r>
              <a:rPr lang="nl-NL" sz="1800" dirty="0" err="1">
                <a:latin typeface="+mn-lt"/>
              </a:rPr>
              <a:t>responsibility</a:t>
            </a:r>
            <a:r>
              <a:rPr lang="nl-NL" sz="1800" dirty="0">
                <a:latin typeface="+mn-lt"/>
              </a:rPr>
              <a:t> over </a:t>
            </a:r>
            <a:r>
              <a:rPr lang="nl-NL" sz="1800" dirty="0" err="1">
                <a:latin typeface="+mn-lt"/>
              </a:rPr>
              <a:t>your</a:t>
            </a:r>
            <a:r>
              <a:rPr lang="nl-NL" sz="1800" dirty="0">
                <a:latin typeface="+mn-lt"/>
              </a:rPr>
              <a:t> </a:t>
            </a:r>
            <a:r>
              <a:rPr lang="nl-NL" sz="1800" dirty="0" err="1">
                <a:latin typeface="+mn-lt"/>
              </a:rPr>
              <a:t>future</a:t>
            </a:r>
            <a:endParaRPr lang="nl-NL" sz="1800" dirty="0">
              <a:latin typeface="+mn-lt"/>
            </a:endParaRPr>
          </a:p>
          <a:p>
            <a:r>
              <a:rPr lang="nl-NL" sz="1800" dirty="0" err="1">
                <a:latin typeface="+mn-lt"/>
              </a:rPr>
              <a:t>Working</a:t>
            </a:r>
            <a:r>
              <a:rPr lang="nl-NL" sz="1800" dirty="0">
                <a:latin typeface="+mn-lt"/>
              </a:rPr>
              <a:t> on </a:t>
            </a:r>
            <a:r>
              <a:rPr lang="nl-NL" sz="1800" dirty="0" err="1">
                <a:latin typeface="+mn-lt"/>
              </a:rPr>
              <a:t>and</a:t>
            </a:r>
            <a:r>
              <a:rPr lang="nl-NL" sz="1800" dirty="0">
                <a:latin typeface="+mn-lt"/>
              </a:rPr>
              <a:t> </a:t>
            </a:r>
            <a:r>
              <a:rPr lang="nl-NL" sz="1800" dirty="0" err="1">
                <a:latin typeface="+mn-lt"/>
              </a:rPr>
              <a:t>reflecting</a:t>
            </a:r>
            <a:r>
              <a:rPr lang="nl-NL" sz="1800" dirty="0">
                <a:latin typeface="+mn-lt"/>
              </a:rPr>
              <a:t> on </a:t>
            </a:r>
            <a:r>
              <a:rPr lang="nl-NL" sz="1800" dirty="0" err="1">
                <a:latin typeface="+mn-lt"/>
              </a:rPr>
              <a:t>self</a:t>
            </a:r>
            <a:r>
              <a:rPr lang="nl-NL" sz="1800" dirty="0">
                <a:latin typeface="+mn-lt"/>
              </a:rPr>
              <a:t>-development</a:t>
            </a:r>
          </a:p>
          <a:p>
            <a:r>
              <a:rPr lang="nl-NL" sz="1800" dirty="0" err="1">
                <a:latin typeface="+mn-lt"/>
              </a:rPr>
              <a:t>Searching</a:t>
            </a:r>
            <a:r>
              <a:rPr lang="nl-NL" sz="1800" dirty="0">
                <a:latin typeface="+mn-lt"/>
              </a:rPr>
              <a:t> information source, </a:t>
            </a:r>
            <a:r>
              <a:rPr lang="nl-NL" sz="1800" dirty="0" err="1">
                <a:latin typeface="+mn-lt"/>
              </a:rPr>
              <a:t>not</a:t>
            </a:r>
            <a:r>
              <a:rPr lang="nl-NL" sz="1800" dirty="0">
                <a:latin typeface="+mn-lt"/>
              </a:rPr>
              <a:t> </a:t>
            </a:r>
            <a:r>
              <a:rPr lang="nl-NL" sz="1800" dirty="0" err="1">
                <a:latin typeface="+mn-lt"/>
              </a:rPr>
              <a:t>be</a:t>
            </a:r>
            <a:r>
              <a:rPr lang="nl-NL" sz="1800" dirty="0">
                <a:latin typeface="+mn-lt"/>
              </a:rPr>
              <a:t> </a:t>
            </a:r>
            <a:r>
              <a:rPr lang="nl-NL" sz="1800" dirty="0" err="1">
                <a:latin typeface="+mn-lt"/>
              </a:rPr>
              <a:t>channeled</a:t>
            </a:r>
            <a:r>
              <a:rPr lang="nl-NL" sz="1800" dirty="0">
                <a:latin typeface="+mn-lt"/>
              </a:rPr>
              <a:t> in a </a:t>
            </a:r>
            <a:r>
              <a:rPr lang="nl-NL" sz="1800" dirty="0" err="1">
                <a:latin typeface="+mn-lt"/>
              </a:rPr>
              <a:t>specific</a:t>
            </a:r>
            <a:r>
              <a:rPr lang="nl-NL" sz="1800" dirty="0">
                <a:latin typeface="+mn-lt"/>
              </a:rPr>
              <a:t> </a:t>
            </a:r>
            <a:r>
              <a:rPr lang="nl-NL" sz="1800" dirty="0" err="1">
                <a:latin typeface="+mn-lt"/>
              </a:rPr>
              <a:t>direction</a:t>
            </a:r>
            <a:endParaRPr lang="nl-NL" sz="1800" dirty="0">
              <a:latin typeface="+mn-lt"/>
            </a:endParaRP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15" r="20515"/>
          <a:stretch>
            <a:fillRect/>
          </a:stretch>
        </p:blipFill>
        <p:spPr/>
      </p:pic>
    </p:spTree>
    <p:extLst>
      <p:ext uri="{BB962C8B-B14F-4D97-AF65-F5344CB8AC3E}">
        <p14:creationId xmlns:p14="http://schemas.microsoft.com/office/powerpoint/2010/main" val="233836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0447"/>
          <a:stretch/>
        </p:blipFill>
        <p:spPr bwMode="auto">
          <a:xfrm>
            <a:off x="-32111" y="-961218"/>
            <a:ext cx="9227413" cy="551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
          <p:cNvSpPr txBox="1">
            <a:spLocks noChangeArrowheads="1"/>
          </p:cNvSpPr>
          <p:nvPr/>
        </p:nvSpPr>
        <p:spPr bwMode="auto">
          <a:xfrm>
            <a:off x="373892" y="201076"/>
            <a:ext cx="5685235" cy="571500"/>
          </a:xfrm>
          <a:prstGeom prst="rect">
            <a:avLst/>
          </a:prstGeom>
          <a:noFill/>
          <a:ln w="9525">
            <a:noFill/>
            <a:round/>
            <a:headEnd/>
            <a:tailEnd/>
          </a:ln>
        </p:spPr>
        <p:txBody>
          <a:bodyPr lIns="0" tIns="0" rIns="0" bIns="0"/>
          <a:lstStyle/>
          <a:p>
            <a:pPr marL="0" marR="0" lvl="0" indent="0" algn="l" defTabSz="342900" rtl="0" eaLnBrk="1" fontAlgn="auto" latinLnBrk="0" hangingPunct="1">
              <a:lnSpc>
                <a:spcPct val="100000"/>
              </a:lnSpc>
              <a:spcBef>
                <a:spcPts val="0"/>
              </a:spcBef>
              <a:spcAft>
                <a:spcPts val="0"/>
              </a:spcAft>
              <a:buClrTx/>
              <a:buSzTx/>
              <a:buFontTx/>
              <a:buNone/>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kumimoji="0" lang="en-GB" altLang="en-US" sz="3000" b="1" i="0" u="none" strike="noStrike" kern="1200" cap="none" spc="0" normalizeH="0" baseline="0" noProof="0" dirty="0">
              <a:ln>
                <a:noFill/>
              </a:ln>
              <a:solidFill>
                <a:srgbClr val="000000"/>
              </a:solidFill>
              <a:effectLst/>
              <a:uLnTx/>
              <a:uFillTx/>
              <a:latin typeface="Verdana Bold" panose="020B0609020204030204"/>
              <a:ea typeface="+mn-ea"/>
              <a:cs typeface="+mn-cs"/>
            </a:endParaRPr>
          </a:p>
        </p:txBody>
      </p:sp>
      <p:sp>
        <p:nvSpPr>
          <p:cNvPr id="3" name="Title 2"/>
          <p:cNvSpPr>
            <a:spLocks noGrp="1"/>
          </p:cNvSpPr>
          <p:nvPr>
            <p:ph type="title"/>
          </p:nvPr>
        </p:nvSpPr>
        <p:spPr>
          <a:xfrm>
            <a:off x="373892" y="201076"/>
            <a:ext cx="8326799" cy="567000"/>
          </a:xfrm>
        </p:spPr>
        <p:txBody>
          <a:bodyPr>
            <a:noAutofit/>
          </a:bodyPr>
          <a:lstStyle/>
          <a:p>
            <a:r>
              <a:rPr lang="en-GB" altLang="en-US" sz="2400" dirty="0">
                <a:solidFill>
                  <a:srgbClr val="00A2DB"/>
                </a:solidFill>
                <a:latin typeface="+mn-lt"/>
              </a:rPr>
              <a:t>After the Bachelor …</a:t>
            </a:r>
            <a:br>
              <a:rPr lang="en-GB" altLang="en-US" sz="2400" dirty="0">
                <a:solidFill>
                  <a:srgbClr val="00A2DB"/>
                </a:solidFill>
                <a:latin typeface="+mn-lt"/>
              </a:rPr>
            </a:br>
            <a:endParaRPr lang="en-GB" sz="2400" dirty="0">
              <a:solidFill>
                <a:srgbClr val="00A2DB"/>
              </a:solidFill>
              <a:latin typeface="+mn-lt"/>
            </a:endParaRPr>
          </a:p>
        </p:txBody>
      </p:sp>
    </p:spTree>
    <p:extLst>
      <p:ext uri="{BB962C8B-B14F-4D97-AF65-F5344CB8AC3E}">
        <p14:creationId xmlns:p14="http://schemas.microsoft.com/office/powerpoint/2010/main" val="1301303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 Masters</a:t>
            </a:r>
            <a:endParaRPr lang="en-GB" sz="2400" dirty="0"/>
          </a:p>
        </p:txBody>
      </p:sp>
      <p:sp>
        <p:nvSpPr>
          <p:cNvPr id="3" name="Content Placeholder 2"/>
          <p:cNvSpPr>
            <a:spLocks noGrp="1"/>
          </p:cNvSpPr>
          <p:nvPr>
            <p:ph idx="1"/>
          </p:nvPr>
        </p:nvSpPr>
        <p:spPr/>
        <p:txBody>
          <a:bodyPr/>
          <a:lstStyle/>
          <a:p>
            <a:pPr>
              <a:defRPr/>
            </a:pPr>
            <a:r>
              <a:rPr lang="nl-NL" sz="1800" dirty="0" err="1">
                <a:solidFill>
                  <a:srgbClr val="151D37"/>
                </a:solidFill>
              </a:rPr>
              <a:t>BioMedical</a:t>
            </a:r>
            <a:r>
              <a:rPr lang="nl-NL" sz="1800" dirty="0">
                <a:solidFill>
                  <a:srgbClr val="151D37"/>
                </a:solidFill>
              </a:rPr>
              <a:t> Sciences</a:t>
            </a:r>
          </a:p>
          <a:p>
            <a:pPr lvl="1">
              <a:defRPr/>
            </a:pPr>
            <a:r>
              <a:rPr lang="nl-NL" sz="1800" dirty="0">
                <a:solidFill>
                  <a:srgbClr val="151D37"/>
                </a:solidFill>
              </a:rPr>
              <a:t>Genetics &amp; </a:t>
            </a:r>
            <a:r>
              <a:rPr lang="nl-NL" sz="1800" dirty="0" err="1">
                <a:solidFill>
                  <a:srgbClr val="151D37"/>
                </a:solidFill>
              </a:rPr>
              <a:t>Genomics</a:t>
            </a:r>
            <a:endParaRPr lang="nl-NL" sz="1800" dirty="0">
              <a:solidFill>
                <a:srgbClr val="151D37"/>
              </a:solidFill>
            </a:endParaRPr>
          </a:p>
          <a:p>
            <a:pPr lvl="1">
              <a:defRPr/>
            </a:pPr>
            <a:r>
              <a:rPr lang="nl-NL" sz="1800" dirty="0" err="1">
                <a:solidFill>
                  <a:srgbClr val="151D37"/>
                </a:solidFill>
              </a:rPr>
              <a:t>Inflammation</a:t>
            </a:r>
            <a:r>
              <a:rPr lang="nl-NL" sz="1800" dirty="0">
                <a:solidFill>
                  <a:srgbClr val="151D37"/>
                </a:solidFill>
              </a:rPr>
              <a:t> &amp; </a:t>
            </a:r>
            <a:r>
              <a:rPr lang="nl-NL" sz="1800" dirty="0" err="1">
                <a:solidFill>
                  <a:srgbClr val="151D37"/>
                </a:solidFill>
              </a:rPr>
              <a:t>Pathophysiology</a:t>
            </a:r>
            <a:endParaRPr lang="nl-NL" sz="1800" dirty="0">
              <a:solidFill>
                <a:srgbClr val="151D37"/>
              </a:solidFill>
            </a:endParaRPr>
          </a:p>
          <a:p>
            <a:pPr lvl="1">
              <a:defRPr/>
            </a:pPr>
            <a:r>
              <a:rPr lang="nl-NL" sz="1800" dirty="0" err="1">
                <a:solidFill>
                  <a:srgbClr val="151D37"/>
                </a:solidFill>
              </a:rPr>
              <a:t>Metabolism</a:t>
            </a:r>
            <a:r>
              <a:rPr lang="nl-NL" sz="1800" dirty="0">
                <a:solidFill>
                  <a:srgbClr val="151D37"/>
                </a:solidFill>
              </a:rPr>
              <a:t>, </a:t>
            </a:r>
            <a:r>
              <a:rPr lang="nl-NL" sz="1800" dirty="0" err="1">
                <a:solidFill>
                  <a:srgbClr val="151D37"/>
                </a:solidFill>
              </a:rPr>
              <a:t>Nutrition</a:t>
            </a:r>
            <a:r>
              <a:rPr lang="nl-NL" sz="1800" dirty="0">
                <a:solidFill>
                  <a:srgbClr val="151D37"/>
                </a:solidFill>
              </a:rPr>
              <a:t> &amp; </a:t>
            </a:r>
            <a:r>
              <a:rPr lang="nl-NL" sz="1800" dirty="0" err="1">
                <a:solidFill>
                  <a:srgbClr val="151D37"/>
                </a:solidFill>
              </a:rPr>
              <a:t>Physical</a:t>
            </a:r>
            <a:r>
              <a:rPr lang="nl-NL" sz="1800" dirty="0">
                <a:solidFill>
                  <a:srgbClr val="151D37"/>
                </a:solidFill>
              </a:rPr>
              <a:t> Activity</a:t>
            </a:r>
          </a:p>
          <a:p>
            <a:pPr lvl="1">
              <a:defRPr/>
            </a:pPr>
            <a:r>
              <a:rPr lang="nl-NL" sz="1800" dirty="0" err="1">
                <a:solidFill>
                  <a:srgbClr val="151D37"/>
                </a:solidFill>
              </a:rPr>
              <a:t>Regenerative</a:t>
            </a:r>
            <a:r>
              <a:rPr lang="nl-NL" sz="1800" dirty="0">
                <a:solidFill>
                  <a:srgbClr val="151D37"/>
                </a:solidFill>
              </a:rPr>
              <a:t> </a:t>
            </a:r>
            <a:r>
              <a:rPr lang="nl-NL" sz="1800" dirty="0" err="1">
                <a:solidFill>
                  <a:srgbClr val="151D37"/>
                </a:solidFill>
              </a:rPr>
              <a:t>Medicine</a:t>
            </a:r>
            <a:endParaRPr lang="nl-NL" sz="1800" dirty="0">
              <a:solidFill>
                <a:srgbClr val="151D37"/>
              </a:solidFill>
            </a:endParaRPr>
          </a:p>
          <a:p>
            <a:pPr lvl="1">
              <a:defRPr/>
            </a:pPr>
            <a:r>
              <a:rPr lang="nl-NL" sz="1800" dirty="0" err="1">
                <a:solidFill>
                  <a:srgbClr val="151D37"/>
                </a:solidFill>
              </a:rPr>
              <a:t>Biomedical</a:t>
            </a:r>
            <a:r>
              <a:rPr lang="nl-NL" sz="1800" dirty="0">
                <a:solidFill>
                  <a:srgbClr val="151D37"/>
                </a:solidFill>
              </a:rPr>
              <a:t> Imaging</a:t>
            </a:r>
          </a:p>
          <a:p>
            <a:pPr lvl="1">
              <a:defRPr/>
            </a:pPr>
            <a:r>
              <a:rPr lang="nl-NL" sz="1800" dirty="0" err="1">
                <a:solidFill>
                  <a:srgbClr val="151D37"/>
                </a:solidFill>
              </a:rPr>
              <a:t>Neuromodulation</a:t>
            </a:r>
            <a:endParaRPr lang="nl-NL" sz="1800" dirty="0">
              <a:solidFill>
                <a:srgbClr val="151D37"/>
              </a:solidFill>
            </a:endParaRPr>
          </a:p>
          <a:p>
            <a:pPr>
              <a:defRPr/>
            </a:pPr>
            <a:r>
              <a:rPr lang="nl-NL" sz="1800" dirty="0">
                <a:solidFill>
                  <a:srgbClr val="151D37"/>
                </a:solidFill>
              </a:rPr>
              <a:t>Health Food </a:t>
            </a:r>
            <a:r>
              <a:rPr lang="nl-NL" sz="1800" dirty="0" err="1">
                <a:solidFill>
                  <a:srgbClr val="151D37"/>
                </a:solidFill>
              </a:rPr>
              <a:t>Innovation</a:t>
            </a:r>
            <a:r>
              <a:rPr lang="nl-NL" sz="1800" dirty="0">
                <a:solidFill>
                  <a:srgbClr val="151D37"/>
                </a:solidFill>
              </a:rPr>
              <a:t> Management</a:t>
            </a:r>
          </a:p>
          <a:p>
            <a:pPr>
              <a:defRPr/>
            </a:pPr>
            <a:r>
              <a:rPr lang="nl-NL" sz="1800" dirty="0">
                <a:solidFill>
                  <a:srgbClr val="151D37"/>
                </a:solidFill>
              </a:rPr>
              <a:t>Human </a:t>
            </a:r>
            <a:r>
              <a:rPr lang="nl-NL" sz="1800" dirty="0" err="1">
                <a:solidFill>
                  <a:srgbClr val="151D37"/>
                </a:solidFill>
              </a:rPr>
              <a:t>Movement</a:t>
            </a:r>
            <a:r>
              <a:rPr lang="nl-NL" sz="1800" dirty="0">
                <a:solidFill>
                  <a:srgbClr val="151D37"/>
                </a:solidFill>
              </a:rPr>
              <a:t> Sciences</a:t>
            </a:r>
          </a:p>
          <a:p>
            <a:endParaRPr lang="en-GB" dirty="0"/>
          </a:p>
        </p:txBody>
      </p:sp>
    </p:spTree>
    <p:extLst>
      <p:ext uri="{BB962C8B-B14F-4D97-AF65-F5344CB8AC3E}">
        <p14:creationId xmlns:p14="http://schemas.microsoft.com/office/powerpoint/2010/main" val="1404976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2400" dirty="0" err="1">
                <a:latin typeface="+mn-lt"/>
                <a:ea typeface="Verdana" panose="020B0604030504040204" pitchFamily="34" charset="0"/>
              </a:rPr>
              <a:t>Career</a:t>
            </a:r>
            <a:r>
              <a:rPr lang="nl-NL" sz="2400" dirty="0">
                <a:latin typeface="+mn-lt"/>
                <a:ea typeface="Verdana" panose="020B0604030504040204" pitchFamily="34" charset="0"/>
              </a:rPr>
              <a:t> </a:t>
            </a:r>
            <a:r>
              <a:rPr lang="nl-NL" sz="2400" dirty="0" err="1">
                <a:latin typeface="+mn-lt"/>
                <a:ea typeface="Verdana" panose="020B0604030504040204" pitchFamily="34" charset="0"/>
              </a:rPr>
              <a:t>perspectives</a:t>
            </a:r>
            <a:endParaRPr lang="nl-NL" sz="2400" dirty="0">
              <a:latin typeface="+mn-lt"/>
              <a:ea typeface="Verdana" panose="020B0604030504040204" pitchFamily="34" charset="0"/>
            </a:endParaRPr>
          </a:p>
        </p:txBody>
      </p:sp>
      <p:sp>
        <p:nvSpPr>
          <p:cNvPr id="2" name="Content Placeholder 1"/>
          <p:cNvSpPr>
            <a:spLocks noGrp="1"/>
          </p:cNvSpPr>
          <p:nvPr>
            <p:ph idx="1"/>
          </p:nvPr>
        </p:nvSpPr>
        <p:spPr/>
        <p:txBody>
          <a:bodyPr>
            <a:normAutofit/>
          </a:bodyPr>
          <a:lstStyle/>
          <a:p>
            <a:pPr lvl="1">
              <a:lnSpc>
                <a:spcPct val="100000"/>
              </a:lnSpc>
              <a:defRPr/>
            </a:pPr>
            <a:r>
              <a:rPr lang="nl-NL" altLang="nl-NL" sz="1800" dirty="0">
                <a:solidFill>
                  <a:srgbClr val="151D37"/>
                </a:solidFill>
                <a:latin typeface="+mn-lt"/>
              </a:rPr>
              <a:t>Research	</a:t>
            </a:r>
            <a:br>
              <a:rPr lang="nl-NL" altLang="nl-NL" sz="1800" dirty="0">
                <a:solidFill>
                  <a:srgbClr val="151D37"/>
                </a:solidFill>
                <a:latin typeface="+mn-lt"/>
              </a:rPr>
            </a:br>
            <a:r>
              <a:rPr lang="nl-NL" altLang="nl-NL" sz="1800" dirty="0" err="1">
                <a:solidFill>
                  <a:srgbClr val="151D37"/>
                </a:solidFill>
                <a:latin typeface="+mn-lt"/>
              </a:rPr>
              <a:t>Universities</a:t>
            </a:r>
            <a:r>
              <a:rPr lang="nl-NL" altLang="nl-NL" sz="1800" dirty="0">
                <a:solidFill>
                  <a:srgbClr val="151D37"/>
                </a:solidFill>
                <a:latin typeface="+mn-lt"/>
              </a:rPr>
              <a:t>, research </a:t>
            </a:r>
            <a:r>
              <a:rPr lang="nl-NL" altLang="nl-NL" sz="1800" dirty="0" err="1">
                <a:solidFill>
                  <a:srgbClr val="151D37"/>
                </a:solidFill>
                <a:latin typeface="+mn-lt"/>
              </a:rPr>
              <a:t>institutes</a:t>
            </a:r>
            <a:r>
              <a:rPr lang="nl-NL" altLang="nl-NL" sz="1800" dirty="0">
                <a:solidFill>
                  <a:srgbClr val="151D37"/>
                </a:solidFill>
                <a:latin typeface="+mn-lt"/>
              </a:rPr>
              <a:t>, Philips, Unilever, Danone, </a:t>
            </a:r>
            <a:r>
              <a:rPr lang="nl-NL" altLang="nl-NL" sz="1800" dirty="0" err="1">
                <a:solidFill>
                  <a:srgbClr val="151D37"/>
                </a:solidFill>
                <a:latin typeface="+mn-lt"/>
              </a:rPr>
              <a:t>pharmacy</a:t>
            </a:r>
            <a:r>
              <a:rPr lang="nl-NL" altLang="nl-NL" sz="1800" dirty="0">
                <a:solidFill>
                  <a:srgbClr val="151D37"/>
                </a:solidFill>
                <a:latin typeface="+mn-lt"/>
              </a:rPr>
              <a:t>, </a:t>
            </a:r>
            <a:r>
              <a:rPr lang="nl-NL" altLang="nl-NL" sz="1800" dirty="0" err="1">
                <a:solidFill>
                  <a:srgbClr val="151D37"/>
                </a:solidFill>
                <a:latin typeface="+mn-lt"/>
              </a:rPr>
              <a:t>biotechnology</a:t>
            </a:r>
            <a:r>
              <a:rPr lang="nl-NL" altLang="nl-NL" sz="1800" dirty="0">
                <a:solidFill>
                  <a:srgbClr val="151D37"/>
                </a:solidFill>
                <a:latin typeface="+mn-lt"/>
              </a:rPr>
              <a:t>), </a:t>
            </a:r>
            <a:r>
              <a:rPr lang="nl-NL" altLang="nl-NL" sz="1800" dirty="0" err="1">
                <a:solidFill>
                  <a:srgbClr val="151D37"/>
                </a:solidFill>
                <a:latin typeface="+mn-lt"/>
              </a:rPr>
              <a:t>hospitals</a:t>
            </a:r>
            <a:endParaRPr lang="nl-NL" altLang="nl-NL" sz="1800" dirty="0">
              <a:solidFill>
                <a:srgbClr val="151D37"/>
              </a:solidFill>
              <a:latin typeface="+mn-lt"/>
            </a:endParaRPr>
          </a:p>
          <a:p>
            <a:pPr lvl="1">
              <a:lnSpc>
                <a:spcPct val="100000"/>
              </a:lnSpc>
              <a:defRPr/>
            </a:pPr>
            <a:r>
              <a:rPr lang="nl-NL" altLang="nl-NL" sz="1800" dirty="0" err="1">
                <a:solidFill>
                  <a:srgbClr val="151D37"/>
                </a:solidFill>
                <a:latin typeface="+mn-lt"/>
              </a:rPr>
              <a:t>Education</a:t>
            </a:r>
            <a:r>
              <a:rPr lang="nl-NL" altLang="nl-NL" sz="1800" dirty="0">
                <a:solidFill>
                  <a:srgbClr val="151D37"/>
                </a:solidFill>
                <a:latin typeface="+mn-lt"/>
              </a:rPr>
              <a:t/>
            </a:r>
            <a:br>
              <a:rPr lang="nl-NL" altLang="nl-NL" sz="1800" dirty="0">
                <a:solidFill>
                  <a:srgbClr val="151D37"/>
                </a:solidFill>
                <a:latin typeface="+mn-lt"/>
              </a:rPr>
            </a:br>
            <a:r>
              <a:rPr lang="nl-NL" altLang="nl-NL" sz="1800" dirty="0" err="1">
                <a:solidFill>
                  <a:srgbClr val="151D37"/>
                </a:solidFill>
                <a:latin typeface="+mn-lt"/>
              </a:rPr>
              <a:t>Universities</a:t>
            </a:r>
            <a:r>
              <a:rPr lang="nl-NL" altLang="nl-NL" sz="1800" dirty="0">
                <a:solidFill>
                  <a:srgbClr val="151D37"/>
                </a:solidFill>
                <a:latin typeface="+mn-lt"/>
              </a:rPr>
              <a:t>, </a:t>
            </a:r>
            <a:r>
              <a:rPr lang="nl-NL" altLang="nl-NL" sz="1800" dirty="0" err="1">
                <a:solidFill>
                  <a:srgbClr val="151D37"/>
                </a:solidFill>
                <a:latin typeface="+mn-lt"/>
              </a:rPr>
              <a:t>universities</a:t>
            </a:r>
            <a:r>
              <a:rPr lang="nl-NL" altLang="nl-NL" sz="1800" dirty="0">
                <a:solidFill>
                  <a:srgbClr val="151D37"/>
                </a:solidFill>
                <a:latin typeface="+mn-lt"/>
              </a:rPr>
              <a:t> </a:t>
            </a:r>
            <a:r>
              <a:rPr lang="nl-NL" altLang="nl-NL" sz="1800" dirty="0" err="1">
                <a:solidFill>
                  <a:srgbClr val="151D37"/>
                </a:solidFill>
                <a:latin typeface="+mn-lt"/>
              </a:rPr>
              <a:t>for</a:t>
            </a:r>
            <a:r>
              <a:rPr lang="nl-NL" altLang="nl-NL" sz="1800" dirty="0">
                <a:solidFill>
                  <a:srgbClr val="151D37"/>
                </a:solidFill>
                <a:latin typeface="+mn-lt"/>
              </a:rPr>
              <a:t> </a:t>
            </a:r>
            <a:r>
              <a:rPr lang="nl-NL" altLang="nl-NL" sz="1800" dirty="0" err="1">
                <a:solidFill>
                  <a:srgbClr val="151D37"/>
                </a:solidFill>
                <a:latin typeface="+mn-lt"/>
              </a:rPr>
              <a:t>applied</a:t>
            </a:r>
            <a:r>
              <a:rPr lang="nl-NL" altLang="nl-NL" sz="1800" dirty="0">
                <a:solidFill>
                  <a:srgbClr val="151D37"/>
                </a:solidFill>
                <a:latin typeface="+mn-lt"/>
              </a:rPr>
              <a:t> </a:t>
            </a:r>
            <a:r>
              <a:rPr lang="nl-NL" altLang="nl-NL" sz="1800" dirty="0" err="1">
                <a:solidFill>
                  <a:srgbClr val="151D37"/>
                </a:solidFill>
                <a:latin typeface="+mn-lt"/>
              </a:rPr>
              <a:t>science</a:t>
            </a:r>
            <a:endParaRPr lang="nl-NL" altLang="nl-NL" sz="1800" dirty="0">
              <a:solidFill>
                <a:srgbClr val="151D37"/>
              </a:solidFill>
              <a:latin typeface="+mn-lt"/>
            </a:endParaRPr>
          </a:p>
          <a:p>
            <a:pPr lvl="1">
              <a:lnSpc>
                <a:spcPct val="100000"/>
              </a:lnSpc>
              <a:defRPr/>
            </a:pPr>
            <a:r>
              <a:rPr lang="nl-NL" altLang="nl-NL" sz="1800" dirty="0">
                <a:solidFill>
                  <a:srgbClr val="151D37"/>
                </a:solidFill>
                <a:latin typeface="+mn-lt"/>
              </a:rPr>
              <a:t>Commerce</a:t>
            </a:r>
            <a:br>
              <a:rPr lang="nl-NL" altLang="nl-NL" sz="1800" dirty="0">
                <a:solidFill>
                  <a:srgbClr val="151D37"/>
                </a:solidFill>
                <a:latin typeface="+mn-lt"/>
              </a:rPr>
            </a:br>
            <a:r>
              <a:rPr lang="nl-NL" altLang="nl-NL" sz="1800" dirty="0" err="1">
                <a:solidFill>
                  <a:srgbClr val="151D37"/>
                </a:solidFill>
                <a:latin typeface="+mn-lt"/>
              </a:rPr>
              <a:t>Biotechnology</a:t>
            </a:r>
            <a:r>
              <a:rPr lang="nl-NL" altLang="nl-NL" sz="1800" dirty="0">
                <a:solidFill>
                  <a:srgbClr val="151D37"/>
                </a:solidFill>
                <a:latin typeface="+mn-lt"/>
              </a:rPr>
              <a:t> companies, consultancy, </a:t>
            </a:r>
            <a:r>
              <a:rPr lang="nl-NL" altLang="nl-NL" sz="1800" dirty="0" err="1">
                <a:solidFill>
                  <a:srgbClr val="151D37"/>
                </a:solidFill>
                <a:latin typeface="+mn-lt"/>
              </a:rPr>
              <a:t>insurance</a:t>
            </a:r>
            <a:r>
              <a:rPr lang="nl-NL" altLang="nl-NL" sz="1800" dirty="0">
                <a:solidFill>
                  <a:srgbClr val="151D37"/>
                </a:solidFill>
                <a:latin typeface="+mn-lt"/>
              </a:rPr>
              <a:t> companies</a:t>
            </a:r>
          </a:p>
          <a:p>
            <a:pPr lvl="1">
              <a:lnSpc>
                <a:spcPct val="100000"/>
              </a:lnSpc>
              <a:defRPr/>
            </a:pPr>
            <a:r>
              <a:rPr lang="nl-NL" altLang="nl-NL" sz="1800" dirty="0">
                <a:solidFill>
                  <a:srgbClr val="151D37"/>
                </a:solidFill>
                <a:latin typeface="+mn-lt"/>
              </a:rPr>
              <a:t>Communication</a:t>
            </a:r>
            <a:br>
              <a:rPr lang="nl-NL" altLang="nl-NL" sz="1800" dirty="0">
                <a:solidFill>
                  <a:srgbClr val="151D37"/>
                </a:solidFill>
                <a:latin typeface="+mn-lt"/>
              </a:rPr>
            </a:br>
            <a:r>
              <a:rPr lang="nl-NL" altLang="nl-NL" sz="1800" dirty="0">
                <a:solidFill>
                  <a:srgbClr val="151D37"/>
                </a:solidFill>
                <a:latin typeface="+mn-lt"/>
              </a:rPr>
              <a:t>Health </a:t>
            </a:r>
            <a:r>
              <a:rPr lang="nl-NL" altLang="nl-NL" sz="1800" dirty="0" err="1">
                <a:solidFill>
                  <a:srgbClr val="151D37"/>
                </a:solidFill>
                <a:latin typeface="+mn-lt"/>
              </a:rPr>
              <a:t>education</a:t>
            </a:r>
            <a:r>
              <a:rPr lang="nl-NL" altLang="nl-NL" sz="1800" dirty="0">
                <a:solidFill>
                  <a:srgbClr val="151D37"/>
                </a:solidFill>
                <a:latin typeface="+mn-lt"/>
              </a:rPr>
              <a:t>, </a:t>
            </a:r>
            <a:r>
              <a:rPr lang="nl-NL" altLang="nl-NL" sz="1800" dirty="0" err="1">
                <a:solidFill>
                  <a:srgbClr val="151D37"/>
                </a:solidFill>
                <a:latin typeface="+mn-lt"/>
              </a:rPr>
              <a:t>journalism</a:t>
            </a:r>
            <a:endParaRPr lang="nl-NL" altLang="nl-NL" sz="1800" dirty="0">
              <a:solidFill>
                <a:srgbClr val="151D37"/>
              </a:solidFill>
              <a:latin typeface="+mn-lt"/>
            </a:endParaRPr>
          </a:p>
          <a:p>
            <a:endParaRPr lang="en-GB" sz="1800" dirty="0">
              <a:solidFill>
                <a:schemeClr val="tx1"/>
              </a:solidFill>
              <a:latin typeface="+mn-lt"/>
            </a:endParaRPr>
          </a:p>
        </p:txBody>
      </p:sp>
    </p:spTree>
    <p:extLst>
      <p:ext uri="{BB962C8B-B14F-4D97-AF65-F5344CB8AC3E}">
        <p14:creationId xmlns:p14="http://schemas.microsoft.com/office/powerpoint/2010/main" val="1656983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07443" y="560268"/>
            <a:ext cx="2054004" cy="2720975"/>
          </a:xfrm>
          <a:prstGeom prst="rect">
            <a:avLst/>
          </a:prstGeom>
        </p:spPr>
      </p:pic>
      <p:pic>
        <p:nvPicPr>
          <p:cNvPr id="4" name="Picture 3"/>
          <p:cNvPicPr>
            <a:picLocks noChangeAspect="1"/>
          </p:cNvPicPr>
          <p:nvPr/>
        </p:nvPicPr>
        <p:blipFill>
          <a:blip r:embed="rId4"/>
          <a:stretch>
            <a:fillRect/>
          </a:stretch>
        </p:blipFill>
        <p:spPr>
          <a:xfrm>
            <a:off x="6780671" y="1633693"/>
            <a:ext cx="1977035" cy="2720975"/>
          </a:xfrm>
          <a:prstGeom prst="rect">
            <a:avLst/>
          </a:prstGeom>
        </p:spPr>
      </p:pic>
      <p:pic>
        <p:nvPicPr>
          <p:cNvPr id="7" name="Picture 6"/>
          <p:cNvPicPr>
            <a:picLocks noChangeAspect="1"/>
          </p:cNvPicPr>
          <p:nvPr/>
        </p:nvPicPr>
        <p:blipFill>
          <a:blip r:embed="rId5"/>
          <a:stretch>
            <a:fillRect/>
          </a:stretch>
        </p:blipFill>
        <p:spPr>
          <a:xfrm>
            <a:off x="2425617" y="1633694"/>
            <a:ext cx="2127377" cy="2720975"/>
          </a:xfrm>
          <a:prstGeom prst="rect">
            <a:avLst/>
          </a:prstGeom>
        </p:spPr>
      </p:pic>
      <p:pic>
        <p:nvPicPr>
          <p:cNvPr id="8" name="Picture 7"/>
          <p:cNvPicPr>
            <a:picLocks noChangeAspect="1"/>
          </p:cNvPicPr>
          <p:nvPr/>
        </p:nvPicPr>
        <p:blipFill>
          <a:blip r:embed="rId6"/>
          <a:stretch>
            <a:fillRect/>
          </a:stretch>
        </p:blipFill>
        <p:spPr>
          <a:xfrm>
            <a:off x="4717164" y="560268"/>
            <a:ext cx="1899337" cy="2720975"/>
          </a:xfrm>
          <a:prstGeom prst="rect">
            <a:avLst/>
          </a:prstGeom>
        </p:spPr>
      </p:pic>
    </p:spTree>
    <p:extLst>
      <p:ext uri="{BB962C8B-B14F-4D97-AF65-F5344CB8AC3E}">
        <p14:creationId xmlns:p14="http://schemas.microsoft.com/office/powerpoint/2010/main" val="42365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6478" y="987425"/>
            <a:ext cx="7525122" cy="1653944"/>
          </a:xfrm>
        </p:spPr>
        <p:txBody>
          <a:bodyPr/>
          <a:lstStyle/>
          <a:p>
            <a:r>
              <a:rPr lang="en-GB" dirty="0"/>
              <a:t>Experiences of </a:t>
            </a:r>
            <a:r>
              <a:rPr lang="en-GB" dirty="0" smtClean="0"/>
              <a:t>Chemène</a:t>
            </a:r>
            <a:endParaRPr lang="nl-NL" dirty="0"/>
          </a:p>
        </p:txBody>
      </p:sp>
    </p:spTree>
    <p:extLst>
      <p:ext uri="{BB962C8B-B14F-4D97-AF65-F5344CB8AC3E}">
        <p14:creationId xmlns:p14="http://schemas.microsoft.com/office/powerpoint/2010/main" val="4007352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Who</a:t>
            </a:r>
            <a:r>
              <a:rPr lang="nl-NL" dirty="0"/>
              <a:t> </a:t>
            </a:r>
            <a:r>
              <a:rPr lang="nl-NL" dirty="0" err="1"/>
              <a:t>am</a:t>
            </a:r>
            <a:r>
              <a:rPr lang="nl-NL" dirty="0"/>
              <a:t> I? </a:t>
            </a:r>
          </a:p>
        </p:txBody>
      </p:sp>
      <p:pic>
        <p:nvPicPr>
          <p:cNvPr id="5" name="Tijdelijke aanduiding voor inhoud 4" descr="Afbeelding met bank, buitenshuis, kleding, persoon&#10;&#10;Automatisch gegenereerde beschrijving">
            <a:extLst>
              <a:ext uri="{FF2B5EF4-FFF2-40B4-BE49-F238E27FC236}">
                <a16:creationId xmlns:a16="http://schemas.microsoft.com/office/drawing/2014/main" id="{FF15C1A4-0F96-6925-A6F8-E966BCE367C8}"/>
              </a:ext>
            </a:extLst>
          </p:cNvPr>
          <p:cNvPicPr>
            <a:picLocks noGrp="1" noChangeAspect="1"/>
          </p:cNvPicPr>
          <p:nvPr>
            <p:ph idx="1"/>
          </p:nvPr>
        </p:nvPicPr>
        <p:blipFill rotWithShape="1">
          <a:blip r:embed="rId3"/>
          <a:srcRect r="3223"/>
          <a:stretch/>
        </p:blipFill>
        <p:spPr>
          <a:xfrm>
            <a:off x="4900399" y="-70338"/>
            <a:ext cx="3414784" cy="5291694"/>
          </a:xfrm>
        </p:spPr>
      </p:pic>
      <p:sp>
        <p:nvSpPr>
          <p:cNvPr id="7" name="Tekstvak 6">
            <a:extLst>
              <a:ext uri="{FF2B5EF4-FFF2-40B4-BE49-F238E27FC236}">
                <a16:creationId xmlns:a16="http://schemas.microsoft.com/office/drawing/2014/main" id="{E26AA651-989E-41FC-3D36-D2A54271B9D5}"/>
              </a:ext>
            </a:extLst>
          </p:cNvPr>
          <p:cNvSpPr txBox="1"/>
          <p:nvPr/>
        </p:nvSpPr>
        <p:spPr>
          <a:xfrm>
            <a:off x="353929" y="1074062"/>
            <a:ext cx="3665411"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alibri"/>
                <a:ea typeface="+mn-ea"/>
                <a:cs typeface="+mn-cs"/>
              </a:rPr>
              <a:t>19 </a:t>
            </a:r>
            <a:r>
              <a:rPr kumimoji="0" lang="nl-NL" sz="1800" b="0" i="0" u="none" strike="noStrike" kern="1200" cap="none" spc="0" normalizeH="0" baseline="0" noProof="0" dirty="0" err="1">
                <a:ln>
                  <a:noFill/>
                </a:ln>
                <a:solidFill>
                  <a:srgbClr val="FFFFFF"/>
                </a:solidFill>
                <a:effectLst/>
                <a:uLnTx/>
                <a:uFillTx/>
                <a:latin typeface="Calibri"/>
                <a:ea typeface="+mn-ea"/>
                <a:cs typeface="+mn-cs"/>
              </a:rPr>
              <a:t>years</a:t>
            </a:r>
            <a:r>
              <a:rPr kumimoji="0" lang="nl-NL" sz="1800" b="0" i="0" u="none" strike="noStrike" kern="1200" cap="none" spc="0" normalizeH="0" baseline="0" noProof="0" dirty="0">
                <a:ln>
                  <a:noFill/>
                </a:ln>
                <a:solidFill>
                  <a:srgbClr val="FFFFFF"/>
                </a:solidFill>
                <a:effectLst/>
                <a:uLnTx/>
                <a:uFillTx/>
                <a:latin typeface="Calibri"/>
                <a:ea typeface="+mn-ea"/>
                <a:cs typeface="+mn-cs"/>
              </a:rPr>
              <a:t> </a:t>
            </a:r>
            <a:r>
              <a:rPr kumimoji="0" lang="nl-NL" sz="1800" b="0" i="0" u="none" strike="noStrike" kern="1200" cap="none" spc="0" normalizeH="0" baseline="0" noProof="0" dirty="0" err="1">
                <a:ln>
                  <a:noFill/>
                </a:ln>
                <a:solidFill>
                  <a:srgbClr val="FFFFFF"/>
                </a:solidFill>
                <a:effectLst/>
                <a:uLnTx/>
                <a:uFillTx/>
                <a:latin typeface="Calibri"/>
                <a:ea typeface="+mn-ea"/>
                <a:cs typeface="+mn-cs"/>
              </a:rPr>
              <a:t>old</a:t>
            </a:r>
            <a:endParaRPr kumimoji="0" lang="nl-NL" sz="18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alibri"/>
                <a:ea typeface="+mn-ea"/>
                <a:cs typeface="+mn-cs"/>
              </a:rPr>
              <a:t>Dutch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alibri"/>
                <a:ea typeface="+mn-ea"/>
                <a:cs typeface="+mn-cs"/>
              </a:rPr>
              <a:t>2nd </a:t>
            </a:r>
            <a:r>
              <a:rPr kumimoji="0" lang="nl-NL" sz="1800" b="0" i="0" u="none" strike="noStrike" kern="1200" cap="none" spc="0" normalizeH="0" baseline="0" noProof="0" dirty="0" err="1">
                <a:ln>
                  <a:noFill/>
                </a:ln>
                <a:solidFill>
                  <a:srgbClr val="FFFFFF"/>
                </a:solidFill>
                <a:effectLst/>
                <a:uLnTx/>
                <a:uFillTx/>
                <a:latin typeface="Calibri"/>
                <a:ea typeface="+mn-ea"/>
                <a:cs typeface="+mn-cs"/>
              </a:rPr>
              <a:t>year</a:t>
            </a:r>
            <a:r>
              <a:rPr kumimoji="0" lang="nl-NL" sz="1800" b="0" i="0" u="none" strike="noStrike" kern="1200" cap="none" spc="0" normalizeH="0" baseline="0" noProof="0" dirty="0">
                <a:ln>
                  <a:noFill/>
                </a:ln>
                <a:solidFill>
                  <a:srgbClr val="FFFFFF"/>
                </a:solidFill>
                <a:effectLst/>
                <a:uLnTx/>
                <a:uFillTx/>
                <a:latin typeface="Calibri"/>
                <a:ea typeface="+mn-ea"/>
                <a:cs typeface="+mn-cs"/>
              </a:rPr>
              <a:t> </a:t>
            </a:r>
            <a:r>
              <a:rPr kumimoji="0" lang="nl-NL" sz="1800" b="0" i="0" u="none" strike="noStrike" kern="1200" cap="none" spc="0" normalizeH="0" baseline="0" noProof="0" dirty="0" err="1">
                <a:ln>
                  <a:noFill/>
                </a:ln>
                <a:solidFill>
                  <a:srgbClr val="FFFFFF"/>
                </a:solidFill>
                <a:effectLst/>
                <a:uLnTx/>
                <a:uFillTx/>
                <a:latin typeface="Calibri"/>
                <a:ea typeface="+mn-ea"/>
                <a:cs typeface="+mn-cs"/>
              </a:rPr>
              <a:t>Biomedical</a:t>
            </a:r>
            <a:r>
              <a:rPr kumimoji="0" lang="nl-NL" sz="1800" b="0" i="0" u="none" strike="noStrike" kern="1200" cap="none" spc="0" normalizeH="0" baseline="0" noProof="0" dirty="0">
                <a:ln>
                  <a:noFill/>
                </a:ln>
                <a:solidFill>
                  <a:srgbClr val="FFFFFF"/>
                </a:solidFill>
                <a:effectLst/>
                <a:uLnTx/>
                <a:uFillTx/>
                <a:latin typeface="Calibri"/>
                <a:ea typeface="+mn-ea"/>
                <a:cs typeface="+mn-cs"/>
              </a:rPr>
              <a:t> Sciences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alibri"/>
                <a:ea typeface="+mn-ea"/>
                <a:cs typeface="+mn-cs"/>
              </a:rPr>
              <a:t>Creative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srgbClr val="FFFFFF"/>
                </a:solidFill>
                <a:effectLst/>
                <a:uLnTx/>
                <a:uFillTx/>
                <a:latin typeface="Calibri"/>
                <a:ea typeface="+mn-ea"/>
                <a:cs typeface="+mn-cs"/>
              </a:rPr>
              <a:t>Biology</a:t>
            </a:r>
            <a:endParaRPr kumimoji="0" lang="nl-NL"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1C3D"/>
              </a:solidFill>
              <a:effectLst/>
              <a:uLnTx/>
              <a:uFillTx/>
              <a:latin typeface="Calibri"/>
              <a:ea typeface="+mn-ea"/>
              <a:cs typeface="+mn-cs"/>
            </a:endParaRPr>
          </a:p>
        </p:txBody>
      </p:sp>
    </p:spTree>
    <p:extLst>
      <p:ext uri="{BB962C8B-B14F-4D97-AF65-F5344CB8AC3E}">
        <p14:creationId xmlns:p14="http://schemas.microsoft.com/office/powerpoint/2010/main" val="1099359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42" y="362732"/>
            <a:ext cx="3934625" cy="372281"/>
          </a:xfrm>
        </p:spPr>
        <p:txBody>
          <a:bodyPr>
            <a:normAutofit fontScale="90000"/>
          </a:bodyPr>
          <a:lstStyle/>
          <a:p>
            <a:r>
              <a:rPr lang="en-GB" sz="3000" dirty="0"/>
              <a:t>What is this session about? </a:t>
            </a:r>
            <a:r>
              <a:rPr lang="en-GB" dirty="0"/>
              <a:t/>
            </a:r>
            <a:br>
              <a:rPr lang="en-GB" dirty="0"/>
            </a:br>
            <a:endParaRPr lang="en-GB" dirty="0"/>
          </a:p>
        </p:txBody>
      </p:sp>
      <p:sp>
        <p:nvSpPr>
          <p:cNvPr id="4" name="Content Placeholder 3"/>
          <p:cNvSpPr>
            <a:spLocks noGrp="1"/>
          </p:cNvSpPr>
          <p:nvPr>
            <p:ph idx="1"/>
          </p:nvPr>
        </p:nvSpPr>
        <p:spPr>
          <a:xfrm>
            <a:off x="323850" y="1006418"/>
            <a:ext cx="3934624" cy="3032873"/>
          </a:xfrm>
        </p:spPr>
        <p:txBody>
          <a:bodyPr/>
          <a:lstStyle/>
          <a:p>
            <a:r>
              <a:rPr lang="en-GB" sz="1600" dirty="0"/>
              <a:t>Introduction: Let’s introduce ourselves</a:t>
            </a:r>
          </a:p>
          <a:p>
            <a:endParaRPr lang="en-GB" sz="1600" dirty="0"/>
          </a:p>
          <a:p>
            <a:r>
              <a:rPr lang="en-GB" sz="1600" dirty="0"/>
              <a:t>Curriculum and programme structure </a:t>
            </a:r>
          </a:p>
          <a:p>
            <a:pPr marL="0" indent="0">
              <a:buNone/>
            </a:pPr>
            <a:endParaRPr lang="en-GB" sz="1600" dirty="0"/>
          </a:p>
          <a:p>
            <a:r>
              <a:rPr lang="en-GB" sz="1600" dirty="0"/>
              <a:t>Experiences of </a:t>
            </a:r>
            <a:r>
              <a:rPr lang="en-GB" sz="1600" dirty="0" smtClean="0"/>
              <a:t>Chemène</a:t>
            </a:r>
            <a:endParaRPr lang="en-GB" sz="1600" dirty="0"/>
          </a:p>
          <a:p>
            <a:endParaRPr lang="en-GB" sz="1600" dirty="0"/>
          </a:p>
          <a:p>
            <a:r>
              <a:rPr lang="en-US" sz="1600" dirty="0"/>
              <a:t>Key dates and sources for practical information</a:t>
            </a:r>
          </a:p>
          <a:p>
            <a:pPr marL="0" indent="0">
              <a:buNone/>
            </a:pPr>
            <a:endParaRPr lang="en-GB" sz="1600" dirty="0"/>
          </a:p>
          <a:p>
            <a:r>
              <a:rPr lang="en-GB" sz="1600" dirty="0"/>
              <a:t>Study association Eunitas</a:t>
            </a:r>
          </a:p>
          <a:p>
            <a:endParaRPr lang="en-GB" sz="1600" dirty="0"/>
          </a:p>
          <a:p>
            <a:r>
              <a:rPr lang="en-GB" sz="1600" dirty="0"/>
              <a:t>Time for questions </a:t>
            </a:r>
          </a:p>
          <a:p>
            <a:endParaRPr lang="en-GB" sz="2400" dirty="0"/>
          </a:p>
        </p:txBody>
      </p:sp>
      <p:pic>
        <p:nvPicPr>
          <p:cNvPr id="8" name="Picture Placeholder 7"/>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701724" y="-1"/>
            <a:ext cx="4548957" cy="5143500"/>
          </a:xfrm>
        </p:spPr>
      </p:pic>
    </p:spTree>
    <p:extLst>
      <p:ext uri="{BB962C8B-B14F-4D97-AF65-F5344CB8AC3E}">
        <p14:creationId xmlns:p14="http://schemas.microsoft.com/office/powerpoint/2010/main" val="2722949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FD75B-4664-0022-9F5F-654E365F973B}"/>
              </a:ext>
            </a:extLst>
          </p:cNvPr>
          <p:cNvSpPr>
            <a:spLocks noGrp="1"/>
          </p:cNvSpPr>
          <p:nvPr>
            <p:ph type="title"/>
          </p:nvPr>
        </p:nvSpPr>
        <p:spPr/>
        <p:txBody>
          <a:bodyPr/>
          <a:lstStyle/>
          <a:p>
            <a:r>
              <a:rPr lang="nl-NL" dirty="0"/>
              <a:t>My background</a:t>
            </a:r>
          </a:p>
        </p:txBody>
      </p:sp>
      <p:sp>
        <p:nvSpPr>
          <p:cNvPr id="3" name="Tijdelijke aanduiding voor inhoud 2">
            <a:extLst>
              <a:ext uri="{FF2B5EF4-FFF2-40B4-BE49-F238E27FC236}">
                <a16:creationId xmlns:a16="http://schemas.microsoft.com/office/drawing/2014/main" id="{81279E84-84AE-4E36-6438-734447B0599D}"/>
              </a:ext>
            </a:extLst>
          </p:cNvPr>
          <p:cNvSpPr>
            <a:spLocks noGrp="1"/>
          </p:cNvSpPr>
          <p:nvPr>
            <p:ph idx="1"/>
          </p:nvPr>
        </p:nvSpPr>
        <p:spPr/>
        <p:txBody>
          <a:bodyPr/>
          <a:lstStyle/>
          <a:p>
            <a:r>
              <a:rPr lang="en-GB" sz="3200" dirty="0"/>
              <a:t>Leiden</a:t>
            </a:r>
          </a:p>
          <a:p>
            <a:r>
              <a:rPr lang="en-GB" sz="3200" dirty="0"/>
              <a:t>Bilingual education</a:t>
            </a:r>
          </a:p>
          <a:p>
            <a:endParaRPr lang="nl-NL" dirty="0"/>
          </a:p>
        </p:txBody>
      </p:sp>
      <p:pic>
        <p:nvPicPr>
          <p:cNvPr id="5" name="Picture 2" descr="Leiden / TOP WORLD TRAVEL DESTINATIONS: Leiden, Netherlands : It lies ...">
            <a:extLst>
              <a:ext uri="{FF2B5EF4-FFF2-40B4-BE49-F238E27FC236}">
                <a16:creationId xmlns:a16="http://schemas.microsoft.com/office/drawing/2014/main" id="{7AC04203-AE9A-C5C3-311C-EFAD4A13E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351" y="0"/>
            <a:ext cx="3649649" cy="291181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kleding, persoon, Menselijk gezicht, schoeisel&#10;&#10;Automatisch gegenereerde beschrijving">
            <a:extLst>
              <a:ext uri="{FF2B5EF4-FFF2-40B4-BE49-F238E27FC236}">
                <a16:creationId xmlns:a16="http://schemas.microsoft.com/office/drawing/2014/main" id="{2B140701-4418-C2B0-A57F-1A00F2619FBC}"/>
              </a:ext>
            </a:extLst>
          </p:cNvPr>
          <p:cNvPicPr>
            <a:picLocks noChangeAspect="1"/>
          </p:cNvPicPr>
          <p:nvPr/>
        </p:nvPicPr>
        <p:blipFill>
          <a:blip r:embed="rId3"/>
          <a:stretch>
            <a:fillRect/>
          </a:stretch>
        </p:blipFill>
        <p:spPr>
          <a:xfrm>
            <a:off x="2708702" y="2199797"/>
            <a:ext cx="3726596" cy="2794948"/>
          </a:xfrm>
          <a:prstGeom prst="rect">
            <a:avLst/>
          </a:prstGeom>
        </p:spPr>
      </p:pic>
      <p:sp>
        <p:nvSpPr>
          <p:cNvPr id="6" name="Tekstvak 5">
            <a:extLst>
              <a:ext uri="{FF2B5EF4-FFF2-40B4-BE49-F238E27FC236}">
                <a16:creationId xmlns:a16="http://schemas.microsoft.com/office/drawing/2014/main" id="{BEEF619D-99E3-B989-BFCF-A50AF883767D}"/>
              </a:ext>
            </a:extLst>
          </p:cNvPr>
          <p:cNvSpPr txBox="1"/>
          <p:nvPr/>
        </p:nvSpPr>
        <p:spPr>
          <a:xfrm>
            <a:off x="6536118" y="3006115"/>
            <a:ext cx="260788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Calibri"/>
                <a:ea typeface="+mn-ea"/>
                <a:cs typeface="+mn-cs"/>
              </a:rPr>
              <a:t>“ For me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it</a:t>
            </a:r>
            <a:r>
              <a:rPr kumimoji="0" lang="nl-NL" sz="1600" b="0" i="0" u="none" strike="noStrike" kern="1200" cap="none" spc="0" normalizeH="0" baseline="0" noProof="0" dirty="0">
                <a:ln>
                  <a:noFill/>
                </a:ln>
                <a:solidFill>
                  <a:srgbClr val="FFFFFF"/>
                </a:solidFill>
                <a:effectLst/>
                <a:uLnTx/>
                <a:uFillTx/>
                <a:latin typeface="Calibri"/>
                <a:ea typeface="+mn-ea"/>
                <a:cs typeface="+mn-cs"/>
              </a:rPr>
              <a:t> was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clear</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to</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choose</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for</a:t>
            </a:r>
            <a:r>
              <a:rPr kumimoji="0" lang="nl-NL" sz="1600" b="0" i="0" u="none" strike="noStrike" kern="1200" cap="none" spc="0" normalizeH="0" baseline="0" noProof="0" dirty="0">
                <a:ln>
                  <a:noFill/>
                </a:ln>
                <a:solidFill>
                  <a:srgbClr val="FFFFFF"/>
                </a:solidFill>
                <a:effectLst/>
                <a:uLnTx/>
                <a:uFillTx/>
                <a:latin typeface="Calibri"/>
                <a:ea typeface="+mn-ea"/>
                <a:cs typeface="+mn-cs"/>
              </a:rPr>
              <a:t> Maastricht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because</a:t>
            </a:r>
            <a:r>
              <a:rPr kumimoji="0" lang="nl-NL" sz="1600" b="0" i="0" u="none" strike="noStrike" kern="1200" cap="none" spc="0" normalizeH="0" baseline="0" noProof="0" dirty="0">
                <a:ln>
                  <a:noFill/>
                </a:ln>
                <a:solidFill>
                  <a:srgbClr val="FFFFFF"/>
                </a:solidFill>
                <a:effectLst/>
                <a:uLnTx/>
                <a:uFillTx/>
                <a:latin typeface="Calibri"/>
                <a:ea typeface="+mn-ea"/>
                <a:cs typeface="+mn-cs"/>
              </a:rPr>
              <a:t> of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its</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internationality</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and</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problem</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based-learning</a:t>
            </a:r>
            <a:r>
              <a:rPr kumimoji="0" lang="nl-NL" sz="1600" b="0" i="0" u="none" strike="noStrike" kern="1200" cap="none" spc="0" normalizeH="0" baseline="0" noProof="0" dirty="0">
                <a:ln>
                  <a:noFill/>
                </a:ln>
                <a:solidFill>
                  <a:srgbClr val="FFFFFF"/>
                </a:solidFill>
                <a:effectLst/>
                <a:uLnTx/>
                <a:uFillTx/>
                <a:latin typeface="Calibri"/>
                <a:ea typeface="+mn-ea"/>
                <a:cs typeface="+mn-cs"/>
              </a:rPr>
              <a:t> </a:t>
            </a:r>
            <a:r>
              <a:rPr kumimoji="0" lang="nl-NL" sz="1600" b="0" i="0" u="none" strike="noStrike" kern="1200" cap="none" spc="0" normalizeH="0" baseline="0" noProof="0" dirty="0" err="1">
                <a:ln>
                  <a:noFill/>
                </a:ln>
                <a:solidFill>
                  <a:srgbClr val="FFFFFF"/>
                </a:solidFill>
                <a:effectLst/>
                <a:uLnTx/>
                <a:uFillTx/>
                <a:latin typeface="Calibri"/>
                <a:ea typeface="+mn-ea"/>
                <a:cs typeface="+mn-cs"/>
              </a:rPr>
              <a:t>ethic</a:t>
            </a:r>
            <a:r>
              <a:rPr kumimoji="0" lang="nl-NL" sz="1600" b="0" i="0" u="none" strike="noStrike" kern="1200" cap="none" spc="0" normalizeH="0" baseline="0" noProof="0" dirty="0">
                <a:ln>
                  <a:noFill/>
                </a:ln>
                <a:solidFill>
                  <a:srgbClr val="FFFFFF"/>
                </a:solidFill>
                <a:effectLst/>
                <a:uLnTx/>
                <a:uFillTx/>
                <a:latin typeface="Calibri"/>
                <a:ea typeface="+mn-ea"/>
                <a:cs typeface="+mn-cs"/>
              </a:rPr>
              <a:t>. ” </a:t>
            </a:r>
          </a:p>
        </p:txBody>
      </p:sp>
    </p:spTree>
    <p:extLst>
      <p:ext uri="{BB962C8B-B14F-4D97-AF65-F5344CB8AC3E}">
        <p14:creationId xmlns:p14="http://schemas.microsoft.com/office/powerpoint/2010/main" val="106226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2519 -0.40603" pathEditMode="relative" ptsTypes="AA">
                                      <p:cBhvr>
                                        <p:cTn id="6" dur="30000" fill="hold"/>
                                        <p:tgtEl>
                                          <p:spTgt spid="4"/>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4"/>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2519 -0.40603 L 0.24896 0.49815" pathEditMode="relative" ptsTypes="AA">
                                      <p:cBhvr>
                                        <p:cTn id="11" dur="30000" fill="hold"/>
                                        <p:tgtEl>
                                          <p:spTgt spid="4"/>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896 0.49815 L -0.24896 0.49815" pathEditMode="relative" ptsTypes="AA">
                                      <p:cBhvr>
                                        <p:cTn id="14" dur="30000" fill="hold"/>
                                        <p:tgtEl>
                                          <p:spTgt spid="4"/>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896 0.49815 L 0 0" pathEditMode="relative" ptsTypes="AA">
                                      <p:cBhvr>
                                        <p:cTn id="17" dur="30000" fill="hold"/>
                                        <p:tgtEl>
                                          <p:spTgt spid="4"/>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4"/>
                                        </p:tgtEl>
                                      </p:cBhvr>
                                      <p:by x="150000" y="150000"/>
                                      <p:to x="100000" y="100000"/>
                                    </p:animScale>
                                  </p:childTnLst>
                                </p:cTn>
                              </p:par>
                            </p:childTnLst>
                          </p:cTn>
                        </p:par>
                        <p:par>
                          <p:cTn id="20" fill="hold">
                            <p:stCondLst>
                              <p:cond delay="135000"/>
                            </p:stCondLst>
                            <p:childTnLst>
                              <p:par>
                                <p:cTn id="21" presetID="0" presetClass="path" presetSubtype="0" accel="50000" decel="50000" fill="hold" nodeType="afterEffect">
                                  <p:stCondLst>
                                    <p:cond delay="0"/>
                                  </p:stCondLst>
                                  <p:childTnLst>
                                    <p:animMotion origin="layout" path="M 0 0 L 0 0" pathEditMode="relative" ptsTypes="AA">
                                      <p:cBhvr>
                                        <p:cTn id="22" dur="5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A9D73-DBB8-4446-2AE4-DA558C70F4DE}"/>
              </a:ext>
            </a:extLst>
          </p:cNvPr>
          <p:cNvSpPr>
            <a:spLocks noGrp="1"/>
          </p:cNvSpPr>
          <p:nvPr>
            <p:ph type="title"/>
          </p:nvPr>
        </p:nvSpPr>
        <p:spPr>
          <a:xfrm>
            <a:off x="249467" y="2780680"/>
            <a:ext cx="3171351" cy="1560207"/>
          </a:xfrm>
        </p:spPr>
        <p:txBody>
          <a:bodyPr>
            <a:normAutofit/>
          </a:bodyPr>
          <a:lstStyle/>
          <a:p>
            <a:r>
              <a:rPr lang="nl-NL" dirty="0"/>
              <a:t>My student life in Maastricht</a:t>
            </a:r>
          </a:p>
        </p:txBody>
      </p:sp>
      <p:pic>
        <p:nvPicPr>
          <p:cNvPr id="4" name="Εικόνα 6">
            <a:extLst>
              <a:ext uri="{FF2B5EF4-FFF2-40B4-BE49-F238E27FC236}">
                <a16:creationId xmlns:a16="http://schemas.microsoft.com/office/drawing/2014/main" id="{FF062A58-71C2-514F-FF85-947575DE87CC}"/>
              </a:ext>
            </a:extLst>
          </p:cNvPr>
          <p:cNvPicPr>
            <a:picLocks noChangeAspect="1"/>
          </p:cNvPicPr>
          <p:nvPr/>
        </p:nvPicPr>
        <p:blipFill>
          <a:blip r:embed="rId3"/>
          <a:srcRect/>
          <a:stretch/>
        </p:blipFill>
        <p:spPr>
          <a:xfrm>
            <a:off x="156605" y="310695"/>
            <a:ext cx="3264214" cy="2176577"/>
          </a:xfrm>
          <a:prstGeom prst="rect">
            <a:avLst/>
          </a:prstGeom>
          <a:ln>
            <a:noFill/>
          </a:ln>
          <a:effectLst>
            <a:outerShdw blurRad="292100" dist="139700" dir="2700000" algn="tl" rotWithShape="0">
              <a:srgbClr val="333333">
                <a:alpha val="65000"/>
              </a:srgbClr>
            </a:outerShdw>
          </a:effectLst>
        </p:spPr>
      </p:pic>
      <p:pic>
        <p:nvPicPr>
          <p:cNvPr id="5" name="Εικόνα 9">
            <a:extLst>
              <a:ext uri="{FF2B5EF4-FFF2-40B4-BE49-F238E27FC236}">
                <a16:creationId xmlns:a16="http://schemas.microsoft.com/office/drawing/2014/main" id="{BD49FABE-827F-26C2-6A79-D8F3DDC3A8BC}"/>
              </a:ext>
            </a:extLst>
          </p:cNvPr>
          <p:cNvPicPr>
            <a:picLocks noChangeAspect="1"/>
          </p:cNvPicPr>
          <p:nvPr/>
        </p:nvPicPr>
        <p:blipFill>
          <a:blip r:embed="rId4"/>
          <a:srcRect/>
          <a:stretch/>
        </p:blipFill>
        <p:spPr>
          <a:xfrm>
            <a:off x="3664766" y="340191"/>
            <a:ext cx="2514090" cy="3352119"/>
          </a:xfrm>
          <a:prstGeom prst="rect">
            <a:avLst/>
          </a:prstGeom>
          <a:ln>
            <a:noFill/>
          </a:ln>
          <a:effectLst>
            <a:outerShdw blurRad="292100" dist="139700" dir="2700000" algn="tl" rotWithShape="0">
              <a:srgbClr val="333333">
                <a:alpha val="65000"/>
              </a:srgbClr>
            </a:outerShdw>
          </a:effectLst>
        </p:spPr>
      </p:pic>
      <p:pic>
        <p:nvPicPr>
          <p:cNvPr id="6" name="Picture 10">
            <a:extLst>
              <a:ext uri="{FF2B5EF4-FFF2-40B4-BE49-F238E27FC236}">
                <a16:creationId xmlns:a16="http://schemas.microsoft.com/office/drawing/2014/main" id="{6842CBAC-E526-B40C-A51D-EE8904203204}"/>
              </a:ext>
            </a:extLst>
          </p:cNvPr>
          <p:cNvPicPr>
            <a:picLocks noChangeAspect="1" noChangeArrowheads="1"/>
          </p:cNvPicPr>
          <p:nvPr/>
        </p:nvPicPr>
        <p:blipFill>
          <a:blip r:embed="rId5"/>
          <a:srcRect/>
          <a:stretch/>
        </p:blipFill>
        <p:spPr bwMode="auto">
          <a:xfrm>
            <a:off x="6422803" y="340191"/>
            <a:ext cx="2514089" cy="3352119"/>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8">
            <a:extLst>
              <a:ext uri="{FF2B5EF4-FFF2-40B4-BE49-F238E27FC236}">
                <a16:creationId xmlns:a16="http://schemas.microsoft.com/office/drawing/2014/main" id="{652BF61A-CF50-420B-2520-906AEAA9A388}"/>
              </a:ext>
            </a:extLst>
          </p:cNvPr>
          <p:cNvSpPr>
            <a:spLocks noGrp="1"/>
          </p:cNvSpPr>
          <p:nvPr>
            <p:ph idx="1"/>
          </p:nvPr>
        </p:nvSpPr>
        <p:spPr>
          <a:xfrm flipH="1">
            <a:off x="110886" y="4438637"/>
            <a:ext cx="45719" cy="788336"/>
          </a:xfrm>
        </p:spPr>
        <p:txBody>
          <a:bodyPr/>
          <a:lstStyle/>
          <a:p>
            <a:pPr marL="0" indent="0">
              <a:buNone/>
            </a:pPr>
            <a:endParaRPr lang="nl-NL" dirty="0"/>
          </a:p>
        </p:txBody>
      </p:sp>
    </p:spTree>
    <p:extLst>
      <p:ext uri="{BB962C8B-B14F-4D97-AF65-F5344CB8AC3E}">
        <p14:creationId xmlns:p14="http://schemas.microsoft.com/office/powerpoint/2010/main" val="33025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schermopname, software, Webpagina&#10;&#10;Automatisch gegenereerde beschrijving">
            <a:extLst>
              <a:ext uri="{FF2B5EF4-FFF2-40B4-BE49-F238E27FC236}">
                <a16:creationId xmlns:a16="http://schemas.microsoft.com/office/drawing/2014/main" id="{27F6E6D1-68BB-C3A9-51E8-41640DE19C13}"/>
              </a:ext>
            </a:extLst>
          </p:cNvPr>
          <p:cNvPicPr>
            <a:picLocks noGrp="1" noChangeAspect="1"/>
          </p:cNvPicPr>
          <p:nvPr>
            <p:ph type="pic" sz="quarter" idx="13"/>
          </p:nvPr>
        </p:nvPicPr>
        <p:blipFill>
          <a:blip r:embed="rId3"/>
          <a:stretch/>
        </p:blipFill>
        <p:spPr>
          <a:xfrm>
            <a:off x="2598253" y="0"/>
            <a:ext cx="6858000" cy="5143500"/>
          </a:xfrm>
          <a:noFill/>
        </p:spPr>
      </p:pic>
      <p:sp>
        <p:nvSpPr>
          <p:cNvPr id="6" name="Tekstvak 5">
            <a:extLst>
              <a:ext uri="{FF2B5EF4-FFF2-40B4-BE49-F238E27FC236}">
                <a16:creationId xmlns:a16="http://schemas.microsoft.com/office/drawing/2014/main" id="{6E567E8E-6AEA-90CE-4E82-C4A37C090794}"/>
              </a:ext>
            </a:extLst>
          </p:cNvPr>
          <p:cNvSpPr txBox="1"/>
          <p:nvPr/>
        </p:nvSpPr>
        <p:spPr>
          <a:xfrm>
            <a:off x="241160" y="371789"/>
            <a:ext cx="22767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A2DB"/>
                </a:solidFill>
                <a:effectLst/>
                <a:uLnTx/>
                <a:uFillTx/>
                <a:latin typeface="Calibri"/>
                <a:ea typeface="+mn-ea"/>
                <a:cs typeface="+mn-cs"/>
              </a:rPr>
              <a:t>My</a:t>
            </a:r>
            <a:r>
              <a:rPr kumimoji="0" lang="nl-NL" sz="2800" b="0" i="0" u="none" strike="noStrike" kern="1200" cap="none" spc="0" normalizeH="0" baseline="0" noProof="0" dirty="0">
                <a:ln>
                  <a:noFill/>
                </a:ln>
                <a:solidFill>
                  <a:srgbClr val="00A2DB"/>
                </a:solidFill>
                <a:effectLst/>
                <a:uLnTx/>
                <a:uFillTx/>
                <a:latin typeface="Calibri"/>
                <a:ea typeface="+mn-ea"/>
                <a:cs typeface="+mn-cs"/>
              </a:rPr>
              <a:t> </a:t>
            </a:r>
            <a:r>
              <a:rPr kumimoji="0" lang="nl-NL" sz="2800" b="1" i="0" u="none" strike="noStrike" kern="1200" cap="none" spc="0" normalizeH="0" baseline="0" noProof="0" dirty="0">
                <a:ln>
                  <a:noFill/>
                </a:ln>
                <a:solidFill>
                  <a:srgbClr val="00A2DB"/>
                </a:solidFill>
                <a:effectLst/>
                <a:uLnTx/>
                <a:uFillTx/>
                <a:latin typeface="Calibri"/>
                <a:ea typeface="+mn-ea"/>
                <a:cs typeface="+mn-cs"/>
              </a:rPr>
              <a:t>timetable</a:t>
            </a:r>
          </a:p>
        </p:txBody>
      </p:sp>
    </p:spTree>
    <p:extLst>
      <p:ext uri="{BB962C8B-B14F-4D97-AF65-F5344CB8AC3E}">
        <p14:creationId xmlns:p14="http://schemas.microsoft.com/office/powerpoint/2010/main" val="1955278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142CD1-CC7D-B5A0-2C18-6E4067C64589}"/>
              </a:ext>
            </a:extLst>
          </p:cNvPr>
          <p:cNvSpPr>
            <a:spLocks noGrp="1"/>
          </p:cNvSpPr>
          <p:nvPr>
            <p:ph type="title"/>
          </p:nvPr>
        </p:nvSpPr>
        <p:spPr>
          <a:xfrm>
            <a:off x="360001" y="314083"/>
            <a:ext cx="4392869" cy="1174423"/>
          </a:xfrm>
        </p:spPr>
        <p:txBody>
          <a:bodyPr>
            <a:normAutofit/>
          </a:bodyPr>
          <a:lstStyle/>
          <a:p>
            <a:r>
              <a:rPr lang="en-US" sz="3200" dirty="0"/>
              <a:t>Follow me on Instagram!</a:t>
            </a:r>
          </a:p>
        </p:txBody>
      </p:sp>
      <p:sp>
        <p:nvSpPr>
          <p:cNvPr id="12" name="Content Placeholder 2">
            <a:extLst>
              <a:ext uri="{FF2B5EF4-FFF2-40B4-BE49-F238E27FC236}">
                <a16:creationId xmlns:a16="http://schemas.microsoft.com/office/drawing/2014/main" id="{89AAE0A1-29A4-9276-6FDF-B79DF98EDAC1}"/>
              </a:ext>
            </a:extLst>
          </p:cNvPr>
          <p:cNvSpPr>
            <a:spLocks noGrp="1"/>
          </p:cNvSpPr>
          <p:nvPr>
            <p:ph idx="1"/>
          </p:nvPr>
        </p:nvSpPr>
        <p:spPr>
          <a:xfrm>
            <a:off x="360001" y="1041971"/>
            <a:ext cx="3934624" cy="2857572"/>
          </a:xfrm>
        </p:spPr>
        <p:txBody>
          <a:bodyPr/>
          <a:lstStyle/>
          <a:p>
            <a:pPr>
              <a:spcBef>
                <a:spcPts val="600"/>
              </a:spcBef>
              <a:spcAft>
                <a:spcPts val="600"/>
              </a:spcAft>
            </a:pPr>
            <a:r>
              <a:rPr lang="en-US" sz="2400" dirty="0"/>
              <a:t>Weekly stories, posts and reels about student life</a:t>
            </a:r>
          </a:p>
          <a:p>
            <a:pPr>
              <a:spcBef>
                <a:spcPts val="600"/>
              </a:spcBef>
              <a:spcAft>
                <a:spcPts val="600"/>
              </a:spcAft>
            </a:pPr>
            <a:r>
              <a:rPr lang="en-US" sz="2400" dirty="0"/>
              <a:t>Questions about the study or student life? Send me a dm</a:t>
            </a:r>
          </a:p>
        </p:txBody>
      </p:sp>
      <p:pic>
        <p:nvPicPr>
          <p:cNvPr id="5" name="Picture Placeholder 6">
            <a:extLst>
              <a:ext uri="{FF2B5EF4-FFF2-40B4-BE49-F238E27FC236}">
                <a16:creationId xmlns:a16="http://schemas.microsoft.com/office/drawing/2014/main" id="{CE393581-F83D-05BC-A2F0-60B920168F7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083" t="324" r="5719" b="-322"/>
          <a:stretch/>
        </p:blipFill>
        <p:spPr>
          <a:xfrm>
            <a:off x="4694400" y="613864"/>
            <a:ext cx="3888000" cy="4310477"/>
          </a:xfrm>
          <a:noFill/>
        </p:spPr>
      </p:pic>
    </p:spTree>
    <p:extLst>
      <p:ext uri="{BB962C8B-B14F-4D97-AF65-F5344CB8AC3E}">
        <p14:creationId xmlns:p14="http://schemas.microsoft.com/office/powerpoint/2010/main" val="3784717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6262" y="735013"/>
            <a:ext cx="6345929" cy="1653944"/>
          </a:xfrm>
        </p:spPr>
        <p:txBody>
          <a:bodyPr/>
          <a:lstStyle/>
          <a:p>
            <a:r>
              <a:rPr lang="en-US" dirty="0"/>
              <a:t>Key dates and sources for practical information</a:t>
            </a:r>
            <a:endParaRPr lang="en-GB" dirty="0"/>
          </a:p>
        </p:txBody>
      </p:sp>
    </p:spTree>
    <p:extLst>
      <p:ext uri="{BB962C8B-B14F-4D97-AF65-F5344CB8AC3E}">
        <p14:creationId xmlns:p14="http://schemas.microsoft.com/office/powerpoint/2010/main" val="2515038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Important dates </a:t>
            </a:r>
            <a:endParaRPr lang="nl-NL" sz="3600" dirty="0"/>
          </a:p>
        </p:txBody>
      </p:sp>
      <p:sp>
        <p:nvSpPr>
          <p:cNvPr id="4" name="Content Placeholder 3"/>
          <p:cNvSpPr>
            <a:spLocks noGrp="1"/>
          </p:cNvSpPr>
          <p:nvPr>
            <p:ph idx="1"/>
          </p:nvPr>
        </p:nvSpPr>
        <p:spPr>
          <a:xfrm>
            <a:off x="360001" y="997907"/>
            <a:ext cx="4123736" cy="2857572"/>
          </a:xfrm>
        </p:spPr>
        <p:txBody>
          <a:bodyPr/>
          <a:lstStyle/>
          <a:p>
            <a:r>
              <a:rPr lang="en-US" dirty="0"/>
              <a:t>INKOM Maastricht: </a:t>
            </a:r>
            <a:r>
              <a:rPr lang="en-US" dirty="0" smtClean="0"/>
              <a:t>19</a:t>
            </a:r>
            <a:r>
              <a:rPr lang="en-US" dirty="0" smtClean="0"/>
              <a:t>-22 </a:t>
            </a:r>
            <a:r>
              <a:rPr lang="en-US" dirty="0"/>
              <a:t>August 2024</a:t>
            </a:r>
          </a:p>
          <a:p>
            <a:endParaRPr lang="en-US" dirty="0"/>
          </a:p>
          <a:p>
            <a:r>
              <a:rPr lang="en-US" dirty="0"/>
              <a:t>Faculty Introduction Day: </a:t>
            </a:r>
            <a:r>
              <a:rPr lang="en-US" dirty="0" smtClean="0"/>
              <a:t>Wednesday 28</a:t>
            </a:r>
            <a:r>
              <a:rPr lang="en-US" baseline="30000" dirty="0"/>
              <a:t> </a:t>
            </a:r>
            <a:r>
              <a:rPr lang="en-US" dirty="0" smtClean="0"/>
              <a:t>August </a:t>
            </a:r>
            <a:r>
              <a:rPr lang="en-US" dirty="0"/>
              <a:t>2024</a:t>
            </a:r>
          </a:p>
          <a:p>
            <a:endParaRPr lang="en-US" dirty="0"/>
          </a:p>
          <a:p>
            <a:r>
              <a:rPr lang="en-US" dirty="0"/>
              <a:t>Start of the academic year: 2 September 2024</a:t>
            </a:r>
            <a:endParaRPr lang="nl-NL" dirty="0"/>
          </a:p>
        </p:txBody>
      </p:sp>
      <p:pic>
        <p:nvPicPr>
          <p:cNvPr id="3076" name="Picture 4" descr="Grootste Inkom ooit van start: 'Iedereen lijkt dit jaar wel ... - De  Limburger Mobile"/>
          <p:cNvPicPr>
            <a:picLocks noChangeAspect="1" noChangeArrowheads="1"/>
          </p:cNvPicPr>
          <p:nvPr/>
        </p:nvPicPr>
        <p:blipFill rotWithShape="1">
          <a:blip r:embed="rId3">
            <a:extLst>
              <a:ext uri="{28A0092B-C50C-407E-A947-70E740481C1C}">
                <a14:useLocalDpi xmlns:a14="http://schemas.microsoft.com/office/drawing/2010/main" val="0"/>
              </a:ext>
            </a:extLst>
          </a:blip>
          <a:srcRect l="17049" t="3374" r="32117"/>
          <a:stretch/>
        </p:blipFill>
        <p:spPr bwMode="auto">
          <a:xfrm>
            <a:off x="5066675" y="-23446"/>
            <a:ext cx="4077325" cy="51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56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When to expect/where to find information</a:t>
            </a:r>
            <a:endParaRPr lang="nl-NL" sz="3600" dirty="0"/>
          </a:p>
        </p:txBody>
      </p:sp>
      <p:sp>
        <p:nvSpPr>
          <p:cNvPr id="6" name="Content Placeholder 5"/>
          <p:cNvSpPr>
            <a:spLocks noGrp="1"/>
          </p:cNvSpPr>
          <p:nvPr>
            <p:ph idx="1"/>
          </p:nvPr>
        </p:nvSpPr>
        <p:spPr>
          <a:xfrm>
            <a:off x="352425" y="1057725"/>
            <a:ext cx="6278925" cy="2720310"/>
          </a:xfrm>
        </p:spPr>
        <p:txBody>
          <a:bodyPr/>
          <a:lstStyle/>
          <a:p>
            <a:r>
              <a:rPr lang="en-US" sz="1800" dirty="0"/>
              <a:t>4 mails before/about the faculty introduction:</a:t>
            </a:r>
          </a:p>
          <a:p>
            <a:pPr lvl="1"/>
            <a:r>
              <a:rPr lang="en-US" sz="1200" dirty="0"/>
              <a:t>15  July: </a:t>
            </a:r>
            <a:r>
              <a:rPr lang="en-US" sz="1200" i="1" dirty="0"/>
              <a:t>save the date and practical information</a:t>
            </a:r>
          </a:p>
          <a:p>
            <a:pPr lvl="1"/>
            <a:r>
              <a:rPr lang="en-US" sz="1200" dirty="0"/>
              <a:t>29 July: </a:t>
            </a:r>
            <a:r>
              <a:rPr lang="en-US" sz="1200" i="1" dirty="0"/>
              <a:t>need to know information before the start of your study</a:t>
            </a:r>
          </a:p>
          <a:p>
            <a:pPr lvl="1"/>
            <a:r>
              <a:rPr lang="en-US" sz="1200" dirty="0"/>
              <a:t>12 august: </a:t>
            </a:r>
            <a:r>
              <a:rPr lang="en-US" sz="1200" i="1" dirty="0"/>
              <a:t>nice to know information before he start of your study</a:t>
            </a:r>
            <a:br>
              <a:rPr lang="en-US" sz="1200" i="1" dirty="0"/>
            </a:br>
            <a:endParaRPr lang="en-US" sz="1200" dirty="0"/>
          </a:p>
          <a:p>
            <a:pPr lvl="1"/>
            <a:r>
              <a:rPr lang="en-US" sz="1200" dirty="0"/>
              <a:t>Day before your introduction day: </a:t>
            </a:r>
            <a:r>
              <a:rPr lang="en-US" sz="1200" i="1" dirty="0"/>
              <a:t>Last practical information and group number </a:t>
            </a:r>
          </a:p>
          <a:p>
            <a:pPr marL="269082" lvl="1" indent="0">
              <a:buNone/>
            </a:pPr>
            <a:endParaRPr lang="en-US" sz="1400" i="1" dirty="0"/>
          </a:p>
          <a:p>
            <a:r>
              <a:rPr lang="en-US" sz="1800" dirty="0"/>
              <a:t>Time schedules available 2 weeks before start of </a:t>
            </a:r>
            <a:br>
              <a:rPr lang="en-US" sz="1800" dirty="0"/>
            </a:br>
            <a:r>
              <a:rPr lang="en-US" sz="1800" dirty="0"/>
              <a:t>the study</a:t>
            </a:r>
          </a:p>
          <a:p>
            <a:pPr marL="0" indent="0">
              <a:buNone/>
            </a:pPr>
            <a:endParaRPr lang="en-US" sz="1800" dirty="0"/>
          </a:p>
          <a:p>
            <a:r>
              <a:rPr lang="en-US" sz="1800" b="1" dirty="0"/>
              <a:t>Study Association </a:t>
            </a:r>
            <a:r>
              <a:rPr lang="en-US" sz="1800" b="1" dirty="0" smtClean="0"/>
              <a:t>Helix:</a:t>
            </a:r>
            <a:r>
              <a:rPr lang="en-US" sz="1800" dirty="0"/>
              <a:t/>
            </a:r>
            <a:br>
              <a:rPr lang="en-US" sz="1800" dirty="0"/>
            </a:br>
            <a:r>
              <a:rPr lang="en-US" sz="1800" dirty="0"/>
              <a:t>O</a:t>
            </a:r>
            <a:r>
              <a:rPr lang="en-US" sz="1800" dirty="0">
                <a:sym typeface="Wingdings" panose="05000000000000000000" pitchFamily="2" charset="2"/>
              </a:rPr>
              <a:t>rganizes </a:t>
            </a:r>
            <a:r>
              <a:rPr lang="en-US" sz="1800" dirty="0"/>
              <a:t>activities, both in the field of education and services and in the field of recreation, to make a useful, but also pleasant contribution to your student life. </a:t>
            </a:r>
          </a:p>
        </p:txBody>
      </p:sp>
      <p:sp>
        <p:nvSpPr>
          <p:cNvPr id="7" name="Flowchart: Connector 6"/>
          <p:cNvSpPr/>
          <p:nvPr/>
        </p:nvSpPr>
        <p:spPr>
          <a:xfrm>
            <a:off x="6188298" y="1057725"/>
            <a:ext cx="2498501" cy="2534947"/>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24606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596479"/>
            <a:ext cx="3942369" cy="2720310"/>
          </a:xfrm>
        </p:spPr>
        <p:txBody>
          <a:bodyPr/>
          <a:lstStyle/>
          <a:p>
            <a:endParaRPr lang="en-US" sz="2800" dirty="0"/>
          </a:p>
          <a:p>
            <a:pPr marL="0" indent="0">
              <a:buNone/>
            </a:pPr>
            <a:r>
              <a:rPr lang="en-US" sz="1800" dirty="0"/>
              <a:t>Questions about practical things such as housing, where to get a bike, or the student culture?</a:t>
            </a:r>
            <a:br>
              <a:rPr lang="en-US" sz="1800" dirty="0"/>
            </a:br>
            <a:r>
              <a:rPr lang="en-US" sz="1800" dirty="0"/>
              <a:t/>
            </a:r>
            <a:br>
              <a:rPr lang="en-US" sz="1800" dirty="0"/>
            </a:br>
            <a:r>
              <a:rPr lang="en-US" sz="1800" dirty="0"/>
              <a:t> </a:t>
            </a:r>
            <a:r>
              <a:rPr lang="en-US" sz="1800" dirty="0">
                <a:sym typeface="Wingdings" panose="05000000000000000000" pitchFamily="2" charset="2"/>
              </a:rPr>
              <a:t> </a:t>
            </a:r>
            <a:r>
              <a:rPr lang="en-US" sz="1800" dirty="0">
                <a:sym typeface="Wingdings" panose="05000000000000000000" pitchFamily="2" charset="2"/>
                <a:hlinkClick r:id="rId2"/>
              </a:rPr>
              <a:t>www.mymaastricht.nl</a:t>
            </a:r>
            <a:r>
              <a:rPr lang="en-US" sz="1800" dirty="0">
                <a:sym typeface="Wingdings" panose="05000000000000000000" pitchFamily="2" charset="2"/>
              </a:rPr>
              <a:t> </a:t>
            </a:r>
          </a:p>
        </p:txBody>
      </p:sp>
      <p:sp>
        <p:nvSpPr>
          <p:cNvPr id="4" name="Title 4"/>
          <p:cNvSpPr>
            <a:spLocks noGrp="1"/>
          </p:cNvSpPr>
          <p:nvPr>
            <p:ph type="title"/>
          </p:nvPr>
        </p:nvSpPr>
        <p:spPr>
          <a:xfrm>
            <a:off x="360000" y="310695"/>
            <a:ext cx="8326799" cy="567000"/>
          </a:xfrm>
        </p:spPr>
        <p:txBody>
          <a:bodyPr>
            <a:normAutofit/>
          </a:bodyPr>
          <a:lstStyle/>
          <a:p>
            <a:r>
              <a:rPr lang="en-US" sz="3600" dirty="0"/>
              <a:t>When to expect/where to find information</a:t>
            </a:r>
            <a:endParaRPr lang="nl-NL" sz="3600" dirty="0"/>
          </a:p>
        </p:txBody>
      </p:sp>
      <p:pic>
        <p:nvPicPr>
          <p:cNvPr id="6" name="Picture 5"/>
          <p:cNvPicPr>
            <a:picLocks noChangeAspect="1"/>
          </p:cNvPicPr>
          <p:nvPr/>
        </p:nvPicPr>
        <p:blipFill>
          <a:blip r:embed="rId3">
            <a:duotone>
              <a:schemeClr val="accent2">
                <a:shade val="45000"/>
                <a:satMod val="135000"/>
              </a:schemeClr>
              <a:prstClr val="white"/>
            </a:duotone>
          </a:blip>
          <a:stretch>
            <a:fillRect/>
          </a:stretch>
        </p:blipFill>
        <p:spPr>
          <a:xfrm>
            <a:off x="6039568" y="1859496"/>
            <a:ext cx="2266950" cy="2266950"/>
          </a:xfrm>
          <a:prstGeom prst="rect">
            <a:avLst/>
          </a:prstGeom>
        </p:spPr>
      </p:pic>
      <p:sp>
        <p:nvSpPr>
          <p:cNvPr id="7" name="Content Placeholder 2"/>
          <p:cNvSpPr txBox="1">
            <a:spLocks/>
          </p:cNvSpPr>
          <p:nvPr/>
        </p:nvSpPr>
        <p:spPr>
          <a:xfrm>
            <a:off x="4065944" y="2030946"/>
            <a:ext cx="1973624" cy="2720310"/>
          </a:xfrm>
          <a:prstGeom prst="rect">
            <a:avLst/>
          </a:prstGeom>
        </p:spPr>
        <p:txBody>
          <a:bodyPr vert="horz" lIns="0" tIns="0" rIns="0" bIns="0" rtlCol="0">
            <a:noAutofit/>
          </a:bodyPr>
          <a:lstStyle>
            <a:lvl1pPr marL="257175" indent="-257175" algn="l" defTabSz="342900" rtl="0" eaLnBrk="1" latinLnBrk="0" hangingPunct="1">
              <a:spcBef>
                <a:spcPts val="0"/>
              </a:spcBef>
              <a:buFont typeface="Arial"/>
              <a:buChar char="•"/>
              <a:defRPr sz="2700" kern="1200">
                <a:solidFill>
                  <a:schemeClr val="tx1"/>
                </a:solidFill>
                <a:latin typeface="+mj-lt"/>
                <a:ea typeface="+mn-ea"/>
                <a:cs typeface="Verdana"/>
              </a:defRPr>
            </a:lvl1pPr>
            <a:lvl2pPr marL="538163" indent="-269081" algn="l" defTabSz="342900" rtl="0" eaLnBrk="1" latinLnBrk="0" hangingPunct="1">
              <a:spcBef>
                <a:spcPts val="0"/>
              </a:spcBef>
              <a:buFont typeface="Lucida Grande"/>
              <a:buChar char="-"/>
              <a:defRPr sz="2400" kern="1200">
                <a:solidFill>
                  <a:schemeClr val="tx1"/>
                </a:solidFill>
                <a:latin typeface="+mj-lt"/>
                <a:ea typeface="+mn-ea"/>
                <a:cs typeface="Verdana"/>
              </a:defRPr>
            </a:lvl2pPr>
            <a:lvl3pPr marL="804863" indent="-267891" algn="l" defTabSz="342900" rtl="0" eaLnBrk="1" latinLnBrk="0" hangingPunct="1">
              <a:spcBef>
                <a:spcPts val="0"/>
              </a:spcBef>
              <a:buFont typeface="Lucida Grande"/>
              <a:buChar char="-"/>
              <a:defRPr sz="2100" kern="1200">
                <a:solidFill>
                  <a:schemeClr val="tx1"/>
                </a:solidFill>
                <a:latin typeface="+mj-lt"/>
                <a:ea typeface="+mn-ea"/>
                <a:cs typeface="Verdana"/>
              </a:defRPr>
            </a:lvl3pPr>
            <a:lvl4pPr marL="1072754" indent="-266700" algn="l" defTabSz="342900" rtl="0" eaLnBrk="1" latinLnBrk="0" hangingPunct="1">
              <a:spcBef>
                <a:spcPts val="0"/>
              </a:spcBef>
              <a:buFont typeface="Lucida Grande"/>
              <a:buChar char="-"/>
              <a:defRPr sz="1800" kern="1200">
                <a:solidFill>
                  <a:schemeClr val="tx1"/>
                </a:solidFill>
                <a:latin typeface="+mj-lt"/>
                <a:ea typeface="+mn-ea"/>
                <a:cs typeface="Verdana"/>
              </a:defRPr>
            </a:lvl4pPr>
            <a:lvl5pPr marL="1345406" indent="-270272" algn="l" defTabSz="342900" rtl="0" eaLnBrk="1" latinLnBrk="0" hangingPunct="1">
              <a:spcBef>
                <a:spcPts val="0"/>
              </a:spcBef>
              <a:buFont typeface="Lucida Grande"/>
              <a:buChar char="-"/>
              <a:defRPr sz="1800" kern="1200">
                <a:solidFill>
                  <a:schemeClr val="tx1"/>
                </a:solidFill>
                <a:latin typeface="+mj-lt"/>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7DB4"/>
                </a:solidFill>
                <a:effectLst/>
                <a:uLnTx/>
                <a:uFillTx/>
                <a:latin typeface="Calibri"/>
                <a:ea typeface="+mn-ea"/>
                <a:sym typeface="Wingdings" panose="05000000000000000000" pitchFamily="2" charset="2"/>
              </a:rPr>
              <a:t>…or join their webinars on 8th July &amp; 1st August</a:t>
            </a:r>
            <a:endParaRPr kumimoji="0" lang="nl-NL" sz="1800" b="0" i="0" u="none" strike="noStrike" kern="1200" cap="none" spc="0" normalizeH="0" baseline="0" noProof="0" dirty="0">
              <a:ln>
                <a:noFill/>
              </a:ln>
              <a:solidFill>
                <a:srgbClr val="007DB4"/>
              </a:solidFill>
              <a:effectLst/>
              <a:uLnTx/>
              <a:uFillTx/>
              <a:latin typeface="Calibri"/>
              <a:ea typeface="+mn-ea"/>
              <a:sym typeface="Wingdings" panose="05000000000000000000" pitchFamily="2" charset="2"/>
            </a:endParaRPr>
          </a:p>
          <a:p>
            <a:pPr marL="257175" marR="0" lvl="0" indent="-257175" algn="l" defTabSz="342900" rtl="0" eaLnBrk="1" fontAlgn="auto" latinLnBrk="0" hangingPunct="1">
              <a:lnSpc>
                <a:spcPct val="100000"/>
              </a:lnSpc>
              <a:spcBef>
                <a:spcPts val="0"/>
              </a:spcBef>
              <a:spcAft>
                <a:spcPts val="0"/>
              </a:spcAft>
              <a:buClrTx/>
              <a:buSzTx/>
              <a:buFont typeface="Arial"/>
              <a:buChar char="•"/>
              <a:tabLst/>
              <a:defRPr/>
            </a:pPr>
            <a:endParaRPr kumimoji="0" lang="nl-NL" sz="2700" b="0" i="0" u="none" strike="noStrike" kern="1200" cap="none" spc="0" normalizeH="0" baseline="0" noProof="0" dirty="0">
              <a:ln>
                <a:noFill/>
              </a:ln>
              <a:solidFill>
                <a:srgbClr val="001C3D"/>
              </a:solidFill>
              <a:effectLst/>
              <a:uLnTx/>
              <a:uFillTx/>
              <a:latin typeface="Calibri"/>
              <a:ea typeface="+mn-ea"/>
            </a:endParaRPr>
          </a:p>
        </p:txBody>
      </p:sp>
      <p:pic>
        <p:nvPicPr>
          <p:cNvPr id="8" name="Picture 7"/>
          <p:cNvPicPr>
            <a:picLocks noChangeAspect="1"/>
          </p:cNvPicPr>
          <p:nvPr/>
        </p:nvPicPr>
        <p:blipFill>
          <a:blip r:embed="rId4"/>
          <a:stretch>
            <a:fillRect/>
          </a:stretch>
        </p:blipFill>
        <p:spPr>
          <a:xfrm rot="20019351">
            <a:off x="5149579" y="3031940"/>
            <a:ext cx="569697" cy="569697"/>
          </a:xfrm>
          <a:prstGeom prst="rect">
            <a:avLst/>
          </a:prstGeom>
        </p:spPr>
      </p:pic>
    </p:spTree>
    <p:extLst>
      <p:ext uri="{BB962C8B-B14F-4D97-AF65-F5344CB8AC3E}">
        <p14:creationId xmlns:p14="http://schemas.microsoft.com/office/powerpoint/2010/main" val="3834544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1" y="336045"/>
            <a:ext cx="10153650" cy="567000"/>
          </a:xfrm>
        </p:spPr>
        <p:txBody>
          <a:bodyPr>
            <a:normAutofit fontScale="90000"/>
          </a:bodyPr>
          <a:lstStyle/>
          <a:p>
            <a:r>
              <a:rPr lang="en-US" sz="4000" dirty="0"/>
              <a:t>Join the WhatsApp group:</a:t>
            </a:r>
            <a:br>
              <a:rPr lang="en-US" sz="4000" dirty="0"/>
            </a:br>
            <a:r>
              <a:rPr lang="en-US" sz="4000" dirty="0"/>
              <a:t/>
            </a:r>
            <a:br>
              <a:rPr lang="en-US" sz="4000" dirty="0"/>
            </a:br>
            <a:endParaRPr lang="nl-NL" dirty="0"/>
          </a:p>
        </p:txBody>
      </p:sp>
      <p:sp>
        <p:nvSpPr>
          <p:cNvPr id="6" name="Content Placeholder 2"/>
          <p:cNvSpPr>
            <a:spLocks noGrp="1"/>
          </p:cNvSpPr>
          <p:nvPr>
            <p:ph idx="1"/>
          </p:nvPr>
        </p:nvSpPr>
        <p:spPr>
          <a:xfrm>
            <a:off x="323850" y="987425"/>
            <a:ext cx="5313969" cy="2329364"/>
          </a:xfrm>
        </p:spPr>
        <p:txBody>
          <a:bodyPr/>
          <a:lstStyle/>
          <a:p>
            <a:r>
              <a:rPr lang="en-US" sz="1800" dirty="0">
                <a:sym typeface="Wingdings" panose="05000000000000000000" pitchFamily="2" charset="2"/>
              </a:rPr>
              <a:t>Connect with fellow students</a:t>
            </a:r>
          </a:p>
          <a:p>
            <a:r>
              <a:rPr lang="en-US" sz="1800" dirty="0">
                <a:sym typeface="Wingdings" panose="05000000000000000000" pitchFamily="2" charset="2"/>
              </a:rPr>
              <a:t>Stay updated on the latest developments</a:t>
            </a:r>
          </a:p>
          <a:p>
            <a:r>
              <a:rPr lang="en-US" sz="1800" dirty="0">
                <a:sym typeface="Wingdings" panose="05000000000000000000" pitchFamily="2" charset="2"/>
              </a:rPr>
              <a:t>Ask education-relation questions</a:t>
            </a:r>
          </a:p>
        </p:txBody>
      </p:sp>
      <p:pic>
        <p:nvPicPr>
          <p:cNvPr id="7" name="Picture 6"/>
          <p:cNvPicPr>
            <a:picLocks noChangeAspect="1"/>
          </p:cNvPicPr>
          <p:nvPr/>
        </p:nvPicPr>
        <p:blipFill>
          <a:blip r:embed="rId3"/>
          <a:stretch>
            <a:fillRect/>
          </a:stretch>
        </p:blipFill>
        <p:spPr>
          <a:xfrm rot="20019351">
            <a:off x="5113887" y="2105816"/>
            <a:ext cx="569697" cy="569697"/>
          </a:xfrm>
          <a:prstGeom prst="rect">
            <a:avLst/>
          </a:prstGeom>
        </p:spPr>
      </p:pic>
      <p:pic>
        <p:nvPicPr>
          <p:cNvPr id="5" name="Picture 4"/>
          <p:cNvPicPr>
            <a:picLocks noChangeAspect="1"/>
          </p:cNvPicPr>
          <p:nvPr/>
        </p:nvPicPr>
        <p:blipFill>
          <a:blip r:embed="rId4">
            <a:duotone>
              <a:schemeClr val="accent2">
                <a:shade val="45000"/>
                <a:satMod val="135000"/>
              </a:schemeClr>
              <a:prstClr val="white"/>
            </a:duotone>
          </a:blip>
          <a:stretch>
            <a:fillRect/>
          </a:stretch>
        </p:blipFill>
        <p:spPr>
          <a:xfrm>
            <a:off x="6099027" y="1455323"/>
            <a:ext cx="2209992" cy="2232853"/>
          </a:xfrm>
          <a:prstGeom prst="rect">
            <a:avLst/>
          </a:prstGeom>
        </p:spPr>
      </p:pic>
    </p:spTree>
    <p:extLst>
      <p:ext uri="{BB962C8B-B14F-4D97-AF65-F5344CB8AC3E}">
        <p14:creationId xmlns:p14="http://schemas.microsoft.com/office/powerpoint/2010/main" val="2707861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45178">
            <a:off x="1633827" y="2085039"/>
            <a:ext cx="2181162" cy="144769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2468">
            <a:off x="5418880" y="1458352"/>
            <a:ext cx="2689826" cy="172527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7635" y="2998095"/>
            <a:ext cx="2279297" cy="167948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33988">
            <a:off x="1026787" y="461681"/>
            <a:ext cx="2658714" cy="1789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76486">
            <a:off x="2095051" y="3262386"/>
            <a:ext cx="2058035" cy="1318634"/>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8036" y="361596"/>
            <a:ext cx="3184758" cy="1397394"/>
          </a:xfrm>
          <a:prstGeom prst="rect">
            <a:avLst/>
          </a:prstGeom>
        </p:spPr>
      </p:pic>
      <p:pic>
        <p:nvPicPr>
          <p:cNvPr id="10" name="Google Shape;155;p5"/>
          <p:cNvPicPr preferRelativeResize="0">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3626819" y="740236"/>
            <a:ext cx="2199772" cy="3335249"/>
          </a:xfrm>
          <a:prstGeom prst="rect">
            <a:avLst/>
          </a:prstGeom>
          <a:noFill/>
          <a:ln>
            <a:noFill/>
          </a:ln>
        </p:spPr>
      </p:pic>
    </p:spTree>
    <p:extLst>
      <p:ext uri="{BB962C8B-B14F-4D97-AF65-F5344CB8AC3E}">
        <p14:creationId xmlns:p14="http://schemas.microsoft.com/office/powerpoint/2010/main" val="1808427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6478" y="987425"/>
            <a:ext cx="6598342" cy="1653944"/>
          </a:xfrm>
        </p:spPr>
        <p:txBody>
          <a:bodyPr/>
          <a:lstStyle/>
          <a:p>
            <a:r>
              <a:rPr lang="en-GB" dirty="0"/>
              <a:t>Let’s introduce ourselves</a:t>
            </a:r>
            <a:endParaRPr lang="nl-NL" dirty="0"/>
          </a:p>
        </p:txBody>
      </p:sp>
    </p:spTree>
    <p:extLst>
      <p:ext uri="{BB962C8B-B14F-4D97-AF65-F5344CB8AC3E}">
        <p14:creationId xmlns:p14="http://schemas.microsoft.com/office/powerpoint/2010/main" val="1686724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6478" y="987425"/>
            <a:ext cx="6598342" cy="1653944"/>
          </a:xfrm>
        </p:spPr>
        <p:txBody>
          <a:bodyPr/>
          <a:lstStyle/>
          <a:p>
            <a:r>
              <a:rPr lang="en-GB" dirty="0"/>
              <a:t>Study association </a:t>
            </a:r>
          </a:p>
        </p:txBody>
      </p:sp>
    </p:spTree>
    <p:extLst>
      <p:ext uri="{BB962C8B-B14F-4D97-AF65-F5344CB8AC3E}">
        <p14:creationId xmlns:p14="http://schemas.microsoft.com/office/powerpoint/2010/main" val="90738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06"/>
          <p:cNvSpPr txBox="1">
            <a:spLocks noGrp="1"/>
          </p:cNvSpPr>
          <p:nvPr>
            <p:ph type="title" idx="2"/>
          </p:nvPr>
        </p:nvSpPr>
        <p:spPr>
          <a:xfrm>
            <a:off x="1851275" y="859600"/>
            <a:ext cx="4909800" cy="1514700"/>
          </a:xfrm>
          <a:prstGeom prst="rect">
            <a:avLst/>
          </a:prstGeom>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GB" sz="5400" b="1">
                <a:latin typeface="Bellota Text"/>
                <a:ea typeface="Bellota Text"/>
                <a:cs typeface="Bellota Text"/>
                <a:sym typeface="Bellota Text"/>
              </a:rPr>
              <a:t>STUDY </a:t>
            </a:r>
            <a:br>
              <a:rPr lang="en-GB" sz="5400" b="1">
                <a:latin typeface="Bellota Text"/>
                <a:ea typeface="Bellota Text"/>
                <a:cs typeface="Bellota Text"/>
                <a:sym typeface="Bellota Text"/>
              </a:rPr>
            </a:br>
            <a:r>
              <a:rPr lang="en-GB" sz="5400" b="1">
                <a:latin typeface="Bellota Text"/>
                <a:ea typeface="Bellota Text"/>
                <a:cs typeface="Bellota Text"/>
                <a:sym typeface="Bellota Text"/>
              </a:rPr>
              <a:t>ASSOCIATION </a:t>
            </a:r>
            <a:endParaRPr b="1"/>
          </a:p>
        </p:txBody>
      </p:sp>
      <p:pic>
        <p:nvPicPr>
          <p:cNvPr id="1555" name="Google Shape;1555;p206"/>
          <p:cNvPicPr preferRelativeResize="0"/>
          <p:nvPr/>
        </p:nvPicPr>
        <p:blipFill>
          <a:blip r:embed="rId3">
            <a:alphaModFix/>
          </a:blip>
          <a:stretch>
            <a:fillRect/>
          </a:stretch>
        </p:blipFill>
        <p:spPr>
          <a:xfrm>
            <a:off x="1468923" y="2308025"/>
            <a:ext cx="5674500" cy="1388400"/>
          </a:xfrm>
          <a:prstGeom prst="roundRect">
            <a:avLst>
              <a:gd name="adj" fmla="val 16667"/>
            </a:avLst>
          </a:prstGeom>
          <a:solidFill>
            <a:srgbClr val="62C090"/>
          </a:solidFill>
          <a:ln w="9525" cap="flat" cmpd="sng">
            <a:solidFill>
              <a:srgbClr val="B9F5C7"/>
            </a:solidFill>
            <a:prstDash val="solid"/>
            <a:round/>
            <a:headEnd type="none" w="sm" len="sm"/>
            <a:tailEnd type="none" w="sm" len="sm"/>
          </a:ln>
        </p:spPr>
      </p:pic>
      <p:pic>
        <p:nvPicPr>
          <p:cNvPr id="1556" name="Google Shape;1556;p206"/>
          <p:cNvPicPr preferRelativeResize="0"/>
          <p:nvPr/>
        </p:nvPicPr>
        <p:blipFill>
          <a:blip r:embed="rId4">
            <a:alphaModFix/>
          </a:blip>
          <a:stretch>
            <a:fillRect/>
          </a:stretch>
        </p:blipFill>
        <p:spPr>
          <a:xfrm>
            <a:off x="7065545" y="3855911"/>
            <a:ext cx="1841025" cy="1388314"/>
          </a:xfrm>
          <a:prstGeom prst="rect">
            <a:avLst/>
          </a:prstGeom>
          <a:noFill/>
          <a:ln>
            <a:noFill/>
          </a:ln>
        </p:spPr>
      </p:pic>
    </p:spTree>
    <p:extLst>
      <p:ext uri="{BB962C8B-B14F-4D97-AF65-F5344CB8AC3E}">
        <p14:creationId xmlns:p14="http://schemas.microsoft.com/office/powerpoint/2010/main" val="3359990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07"/>
          <p:cNvSpPr txBox="1">
            <a:spLocks noGrp="1"/>
          </p:cNvSpPr>
          <p:nvPr>
            <p:ph type="body" idx="1"/>
          </p:nvPr>
        </p:nvSpPr>
        <p:spPr>
          <a:xfrm>
            <a:off x="342900" y="1319925"/>
            <a:ext cx="8127300" cy="3229200"/>
          </a:xfrm>
          <a:prstGeom prst="rect">
            <a:avLst/>
          </a:prstGeom>
        </p:spPr>
        <p:txBody>
          <a:bodyPr spcFirstLastPara="1" wrap="square" lIns="91425" tIns="91425" rIns="91425" bIns="91425" anchor="b" anchorCtr="0">
            <a:spAutoFit/>
          </a:bodyPr>
          <a:lstStyle/>
          <a:p>
            <a:pPr marL="457200" lvl="0" indent="-346075" algn="just" rtl="0">
              <a:lnSpc>
                <a:spcPct val="140000"/>
              </a:lnSpc>
              <a:spcBef>
                <a:spcPts val="0"/>
              </a:spcBef>
              <a:spcAft>
                <a:spcPts val="0"/>
              </a:spcAft>
              <a:buClr>
                <a:srgbClr val="3D4440"/>
              </a:buClr>
              <a:buSzPts val="1850"/>
              <a:buFont typeface="Hind"/>
              <a:buChar char="-"/>
            </a:pPr>
            <a:r>
              <a:rPr lang="en-GB" sz="1850">
                <a:solidFill>
                  <a:srgbClr val="3D4440"/>
                </a:solidFill>
              </a:rPr>
              <a:t>Study Association Helix →  founded on september 1993 to represent bachelor and master students of Biomedical Sciences and Regenerative Medicine &amp; Technology.</a:t>
            </a:r>
            <a:endParaRPr sz="1850">
              <a:solidFill>
                <a:srgbClr val="3D4440"/>
              </a:solidFill>
            </a:endParaRPr>
          </a:p>
          <a:p>
            <a:pPr marL="457200" lvl="0" indent="0" algn="just" rtl="0">
              <a:lnSpc>
                <a:spcPct val="140000"/>
              </a:lnSpc>
              <a:spcBef>
                <a:spcPts val="0"/>
              </a:spcBef>
              <a:spcAft>
                <a:spcPts val="0"/>
              </a:spcAft>
              <a:buNone/>
            </a:pPr>
            <a:endParaRPr sz="1850">
              <a:solidFill>
                <a:srgbClr val="3D4440"/>
              </a:solidFill>
            </a:endParaRPr>
          </a:p>
          <a:p>
            <a:pPr marL="457200" lvl="0" indent="-346075" algn="just" rtl="0">
              <a:lnSpc>
                <a:spcPct val="140000"/>
              </a:lnSpc>
              <a:spcBef>
                <a:spcPts val="0"/>
              </a:spcBef>
              <a:spcAft>
                <a:spcPts val="0"/>
              </a:spcAft>
              <a:buClr>
                <a:srgbClr val="3D4440"/>
              </a:buClr>
              <a:buSzPts val="1850"/>
              <a:buFont typeface="Hind"/>
              <a:buChar char="-"/>
            </a:pPr>
            <a:r>
              <a:rPr lang="en-GB" sz="1850">
                <a:solidFill>
                  <a:srgbClr val="3D4440"/>
                </a:solidFill>
              </a:rPr>
              <a:t>We aim to make your time at UM as enjoyable as possible</a:t>
            </a:r>
            <a:endParaRPr sz="1850">
              <a:solidFill>
                <a:srgbClr val="3D4440"/>
              </a:solidFill>
            </a:endParaRPr>
          </a:p>
          <a:p>
            <a:pPr marL="0" lvl="0" indent="0" algn="just" rtl="0">
              <a:lnSpc>
                <a:spcPct val="140000"/>
              </a:lnSpc>
              <a:spcBef>
                <a:spcPts val="0"/>
              </a:spcBef>
              <a:spcAft>
                <a:spcPts val="0"/>
              </a:spcAft>
              <a:buNone/>
            </a:pPr>
            <a:endParaRPr sz="1850">
              <a:solidFill>
                <a:srgbClr val="3D4440"/>
              </a:solidFill>
            </a:endParaRPr>
          </a:p>
          <a:p>
            <a:pPr marL="457200" lvl="0" indent="-346075" algn="just" rtl="0">
              <a:lnSpc>
                <a:spcPct val="140000"/>
              </a:lnSpc>
              <a:spcBef>
                <a:spcPts val="0"/>
              </a:spcBef>
              <a:spcAft>
                <a:spcPts val="0"/>
              </a:spcAft>
              <a:buClr>
                <a:srgbClr val="3D4440"/>
              </a:buClr>
              <a:buSzPts val="1850"/>
              <a:buFont typeface="Hind"/>
              <a:buChar char="-"/>
            </a:pPr>
            <a:r>
              <a:rPr lang="en-GB" sz="1850">
                <a:solidFill>
                  <a:srgbClr val="3D4440"/>
                </a:solidFill>
              </a:rPr>
              <a:t>We organise activities, both educational and non-educational</a:t>
            </a:r>
            <a:endParaRPr sz="1850">
              <a:solidFill>
                <a:srgbClr val="3D4440"/>
              </a:solidFill>
            </a:endParaRPr>
          </a:p>
          <a:p>
            <a:pPr marL="0" lvl="0" indent="0" algn="l" rtl="0">
              <a:lnSpc>
                <a:spcPct val="100000"/>
              </a:lnSpc>
              <a:spcBef>
                <a:spcPts val="0"/>
              </a:spcBef>
              <a:spcAft>
                <a:spcPts val="0"/>
              </a:spcAft>
              <a:buNone/>
            </a:pPr>
            <a:endParaRPr sz="1650">
              <a:solidFill>
                <a:srgbClr val="3D4440"/>
              </a:solidFill>
            </a:endParaRPr>
          </a:p>
        </p:txBody>
      </p:sp>
      <p:sp>
        <p:nvSpPr>
          <p:cNvPr id="1562" name="Google Shape;1562;p207"/>
          <p:cNvSpPr txBox="1">
            <a:spLocks noGrp="1"/>
          </p:cNvSpPr>
          <p:nvPr>
            <p:ph type="title"/>
          </p:nvPr>
        </p:nvSpPr>
        <p:spPr>
          <a:xfrm>
            <a:off x="720000" y="410825"/>
            <a:ext cx="7704000" cy="51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600" b="1">
                <a:latin typeface="Bellota Text"/>
                <a:ea typeface="Bellota Text"/>
                <a:cs typeface="Bellota Text"/>
                <a:sym typeface="Bellota Text"/>
              </a:rPr>
              <a:t>Who are we?</a:t>
            </a:r>
            <a:endParaRPr sz="4600" b="1">
              <a:latin typeface="Bellota Text"/>
              <a:ea typeface="Bellota Text"/>
              <a:cs typeface="Bellota Text"/>
              <a:sym typeface="Bellota Text"/>
            </a:endParaRPr>
          </a:p>
        </p:txBody>
      </p:sp>
    </p:spTree>
    <p:extLst>
      <p:ext uri="{BB962C8B-B14F-4D97-AF65-F5344CB8AC3E}">
        <p14:creationId xmlns:p14="http://schemas.microsoft.com/office/powerpoint/2010/main" val="3755694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208"/>
          <p:cNvSpPr txBox="1">
            <a:spLocks noGrp="1"/>
          </p:cNvSpPr>
          <p:nvPr>
            <p:ph type="body" idx="1"/>
          </p:nvPr>
        </p:nvSpPr>
        <p:spPr>
          <a:xfrm>
            <a:off x="591750" y="991131"/>
            <a:ext cx="7960500" cy="446400"/>
          </a:xfrm>
          <a:prstGeom prst="rect">
            <a:avLst/>
          </a:prstGeom>
        </p:spPr>
        <p:txBody>
          <a:bodyPr spcFirstLastPara="1" wrap="square" lIns="91425" tIns="91425" rIns="91425" bIns="91425" anchor="b" anchorCtr="0">
            <a:spAutoFit/>
          </a:bodyPr>
          <a:lstStyle/>
          <a:p>
            <a:pPr marL="0" lvl="0" indent="0" algn="ctr" rtl="0">
              <a:lnSpc>
                <a:spcPct val="100000"/>
              </a:lnSpc>
              <a:spcBef>
                <a:spcPts val="0"/>
              </a:spcBef>
              <a:spcAft>
                <a:spcPts val="0"/>
              </a:spcAft>
              <a:buNone/>
            </a:pPr>
            <a:r>
              <a:rPr lang="en-GB" sz="1700">
                <a:solidFill>
                  <a:srgbClr val="3D4440"/>
                </a:solidFill>
              </a:rPr>
              <a:t>Activities that focus on personal, educational and professional development.</a:t>
            </a:r>
            <a:endParaRPr sz="1700">
              <a:solidFill>
                <a:srgbClr val="3D4440"/>
              </a:solidFill>
            </a:endParaRPr>
          </a:p>
        </p:txBody>
      </p:sp>
      <p:sp>
        <p:nvSpPr>
          <p:cNvPr id="1568" name="Google Shape;1568;p208"/>
          <p:cNvSpPr txBox="1">
            <a:spLocks noGrp="1"/>
          </p:cNvSpPr>
          <p:nvPr>
            <p:ph type="title"/>
          </p:nvPr>
        </p:nvSpPr>
        <p:spPr>
          <a:xfrm>
            <a:off x="720000" y="263050"/>
            <a:ext cx="7704000" cy="58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600" b="1">
                <a:latin typeface="Bellota Text"/>
                <a:ea typeface="Bellota Text"/>
                <a:cs typeface="Bellota Text"/>
                <a:sym typeface="Bellota Text"/>
              </a:rPr>
              <a:t>Educational Activities</a:t>
            </a:r>
            <a:endParaRPr sz="4600" b="1">
              <a:latin typeface="Bellota Text"/>
              <a:ea typeface="Bellota Text"/>
              <a:cs typeface="Bellota Text"/>
              <a:sym typeface="Bellota Text"/>
            </a:endParaRPr>
          </a:p>
        </p:txBody>
      </p:sp>
      <p:sp>
        <p:nvSpPr>
          <p:cNvPr id="1569" name="Google Shape;1569;p208"/>
          <p:cNvSpPr txBox="1"/>
          <p:nvPr/>
        </p:nvSpPr>
        <p:spPr>
          <a:xfrm>
            <a:off x="462575" y="1437525"/>
            <a:ext cx="7704000" cy="2055000"/>
          </a:xfrm>
          <a:prstGeom prst="rect">
            <a:avLst/>
          </a:prstGeom>
          <a:noFill/>
          <a:ln>
            <a:noFill/>
          </a:ln>
        </p:spPr>
        <p:txBody>
          <a:bodyPr spcFirstLastPara="1" wrap="square" lIns="91425" tIns="91425" rIns="91425" bIns="91425" anchor="t" anchorCtr="0">
            <a:noAutofit/>
          </a:bodyPr>
          <a:lstStyle/>
          <a:p>
            <a:pPr marL="457200" marR="0" lvl="0" indent="-342900" algn="just"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1" i="0" u="none" strike="noStrike" kern="0" cap="none" spc="0" normalizeH="0" baseline="0" noProof="0">
                <a:ln>
                  <a:noFill/>
                </a:ln>
                <a:solidFill>
                  <a:srgbClr val="4AA276"/>
                </a:solidFill>
                <a:effectLst/>
                <a:uLnTx/>
                <a:uFillTx/>
                <a:latin typeface="Hind"/>
                <a:ea typeface="Hind"/>
                <a:cs typeface="Hind"/>
                <a:sym typeface="Hind"/>
              </a:rPr>
              <a:t>Pub Quizzes </a:t>
            </a:r>
            <a:r>
              <a:rPr kumimoji="0" lang="en-GB" sz="1800" b="0" i="0" u="none" strike="noStrike" kern="0" cap="none" spc="0" normalizeH="0" baseline="0" noProof="0">
                <a:ln>
                  <a:noFill/>
                </a:ln>
                <a:solidFill>
                  <a:srgbClr val="4AA276"/>
                </a:solidFill>
                <a:effectLst/>
                <a:uLnTx/>
                <a:uFillTx/>
                <a:latin typeface="Hind"/>
                <a:ea typeface="Hind"/>
                <a:cs typeface="Hind"/>
                <a:sym typeface="Hind"/>
              </a:rPr>
              <a:t>→ </a:t>
            </a:r>
            <a:r>
              <a:rPr kumimoji="0" lang="en-GB" sz="1800" b="0" i="0" u="none" strike="noStrike" kern="0" cap="none" spc="0" normalizeH="0" baseline="0" noProof="0">
                <a:ln>
                  <a:noFill/>
                </a:ln>
                <a:solidFill>
                  <a:srgbClr val="595959"/>
                </a:solidFill>
                <a:effectLst/>
                <a:uLnTx/>
                <a:uFillTx/>
                <a:latin typeface="Hind"/>
                <a:ea typeface="Hind"/>
                <a:cs typeface="Hind"/>
                <a:sym typeface="Hind"/>
              </a:rPr>
              <a:t>Best way to prepare for an upcoming exam! Join us to quiz your knowledge on course related topics.</a:t>
            </a:r>
            <a:endParaRPr kumimoji="0" sz="1800" b="0" i="0" u="none" strike="noStrike" kern="0" cap="none" spc="0" normalizeH="0" baseline="0" noProof="0">
              <a:ln>
                <a:noFill/>
              </a:ln>
              <a:solidFill>
                <a:srgbClr val="595959"/>
              </a:solidFill>
              <a:effectLst/>
              <a:uLnTx/>
              <a:uFillTx/>
              <a:latin typeface="Hind"/>
              <a:ea typeface="Hind"/>
              <a:cs typeface="Hind"/>
              <a:sym typeface="Hind"/>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95959"/>
              </a:solidFill>
              <a:effectLst/>
              <a:uLnTx/>
              <a:uFillTx/>
              <a:latin typeface="Hind"/>
              <a:ea typeface="Hind"/>
              <a:cs typeface="Hind"/>
              <a:sym typeface="Hind"/>
            </a:endParaRPr>
          </a:p>
          <a:p>
            <a:pPr marL="457200" marR="0" lvl="0" indent="-342900" algn="just"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1" i="0" u="none" strike="noStrike" kern="0" cap="none" spc="0" normalizeH="0" baseline="0" noProof="0">
                <a:ln>
                  <a:noFill/>
                </a:ln>
                <a:solidFill>
                  <a:srgbClr val="4AA276"/>
                </a:solidFill>
                <a:effectLst/>
                <a:uLnTx/>
                <a:uFillTx/>
                <a:latin typeface="Hind"/>
                <a:ea typeface="Hind"/>
                <a:cs typeface="Hind"/>
                <a:sym typeface="Hind"/>
              </a:rPr>
              <a:t>Company Visits</a:t>
            </a:r>
            <a:r>
              <a:rPr kumimoji="0" lang="en-GB" sz="1800" b="0" i="0" u="none" strike="noStrike" kern="0" cap="none" spc="0" normalizeH="0" baseline="0" noProof="0">
                <a:ln>
                  <a:noFill/>
                </a:ln>
                <a:solidFill>
                  <a:srgbClr val="4AA276"/>
                </a:solidFill>
                <a:effectLst/>
                <a:uLnTx/>
                <a:uFillTx/>
                <a:latin typeface="Hind"/>
                <a:ea typeface="Hind"/>
                <a:cs typeface="Hind"/>
                <a:sym typeface="Hind"/>
              </a:rPr>
              <a:t> → </a:t>
            </a:r>
            <a:r>
              <a:rPr kumimoji="0" lang="en-GB" sz="1800" b="0" i="0" u="none" strike="noStrike" kern="0" cap="none" spc="0" normalizeH="0" baseline="0" noProof="0">
                <a:ln>
                  <a:noFill/>
                </a:ln>
                <a:solidFill>
                  <a:srgbClr val="595959"/>
                </a:solidFill>
                <a:effectLst/>
                <a:uLnTx/>
                <a:uFillTx/>
                <a:latin typeface="Hind"/>
                <a:ea typeface="Hind"/>
                <a:cs typeface="Hind"/>
                <a:sym typeface="Hind"/>
              </a:rPr>
              <a:t>Curious to see how your studies are applied in research? Be sure to participate in our company visits!</a:t>
            </a:r>
            <a:endParaRPr kumimoji="0" sz="1800" b="0" i="0" u="none" strike="noStrike" kern="0" cap="none" spc="0" normalizeH="0" baseline="0" noProof="0">
              <a:ln>
                <a:noFill/>
              </a:ln>
              <a:solidFill>
                <a:srgbClr val="595959"/>
              </a:solidFill>
              <a:effectLst/>
              <a:uLnTx/>
              <a:uFillTx/>
              <a:latin typeface="Hind"/>
              <a:ea typeface="Hind"/>
              <a:cs typeface="Hind"/>
              <a:sym typeface="Hind"/>
            </a:endParaRPr>
          </a:p>
        </p:txBody>
      </p:sp>
      <p:pic>
        <p:nvPicPr>
          <p:cNvPr id="1570" name="Google Shape;1570;p208"/>
          <p:cNvPicPr preferRelativeResize="0"/>
          <p:nvPr/>
        </p:nvPicPr>
        <p:blipFill>
          <a:blip r:embed="rId3">
            <a:alphaModFix/>
          </a:blip>
          <a:stretch>
            <a:fillRect/>
          </a:stretch>
        </p:blipFill>
        <p:spPr>
          <a:xfrm flipH="1">
            <a:off x="1666917" y="3217125"/>
            <a:ext cx="2309700" cy="1732500"/>
          </a:xfrm>
          <a:prstGeom prst="roundRect">
            <a:avLst>
              <a:gd name="adj" fmla="val 16667"/>
            </a:avLst>
          </a:prstGeom>
          <a:noFill/>
          <a:ln>
            <a:noFill/>
          </a:ln>
        </p:spPr>
      </p:pic>
      <p:pic>
        <p:nvPicPr>
          <p:cNvPr id="1571" name="Google Shape;1571;p208"/>
          <p:cNvPicPr preferRelativeResize="0"/>
          <p:nvPr/>
        </p:nvPicPr>
        <p:blipFill>
          <a:blip r:embed="rId4">
            <a:alphaModFix/>
          </a:blip>
          <a:stretch>
            <a:fillRect/>
          </a:stretch>
        </p:blipFill>
        <p:spPr>
          <a:xfrm>
            <a:off x="5102025" y="3171225"/>
            <a:ext cx="2371200" cy="1778400"/>
          </a:xfrm>
          <a:prstGeom prst="roundRect">
            <a:avLst>
              <a:gd name="adj" fmla="val 16667"/>
            </a:avLst>
          </a:prstGeom>
          <a:noFill/>
          <a:ln>
            <a:noFill/>
          </a:ln>
        </p:spPr>
      </p:pic>
    </p:spTree>
    <p:extLst>
      <p:ext uri="{BB962C8B-B14F-4D97-AF65-F5344CB8AC3E}">
        <p14:creationId xmlns:p14="http://schemas.microsoft.com/office/powerpoint/2010/main" val="12401843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209"/>
          <p:cNvSpPr/>
          <p:nvPr/>
        </p:nvSpPr>
        <p:spPr>
          <a:xfrm>
            <a:off x="6202725" y="3281025"/>
            <a:ext cx="2031600" cy="133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a:ea typeface="Hind"/>
              <a:cs typeface="Hind"/>
              <a:sym typeface="Hind"/>
            </a:endParaRPr>
          </a:p>
        </p:txBody>
      </p:sp>
      <p:sp>
        <p:nvSpPr>
          <p:cNvPr id="1577" name="Google Shape;1577;p209"/>
          <p:cNvSpPr txBox="1">
            <a:spLocks noGrp="1"/>
          </p:cNvSpPr>
          <p:nvPr>
            <p:ph type="body" idx="1"/>
          </p:nvPr>
        </p:nvSpPr>
        <p:spPr>
          <a:xfrm>
            <a:off x="544775" y="1093500"/>
            <a:ext cx="7960500" cy="446400"/>
          </a:xfrm>
          <a:prstGeom prst="rect">
            <a:avLst/>
          </a:prstGeom>
        </p:spPr>
        <p:txBody>
          <a:bodyPr spcFirstLastPara="1" wrap="square" lIns="91425" tIns="91425" rIns="91425" bIns="91425" anchor="b" anchorCtr="0">
            <a:spAutoFit/>
          </a:bodyPr>
          <a:lstStyle/>
          <a:p>
            <a:pPr marL="0" lvl="0" indent="0" algn="ctr" rtl="0">
              <a:lnSpc>
                <a:spcPct val="100000"/>
              </a:lnSpc>
              <a:spcBef>
                <a:spcPts val="0"/>
              </a:spcBef>
              <a:spcAft>
                <a:spcPts val="0"/>
              </a:spcAft>
              <a:buNone/>
            </a:pPr>
            <a:r>
              <a:rPr lang="en-GB" sz="1700">
                <a:solidFill>
                  <a:srgbClr val="3D4440"/>
                </a:solidFill>
              </a:rPr>
              <a:t>Activities that focus on personal, educational and professional development.</a:t>
            </a:r>
            <a:endParaRPr sz="1700">
              <a:solidFill>
                <a:srgbClr val="3D4440"/>
              </a:solidFill>
            </a:endParaRPr>
          </a:p>
        </p:txBody>
      </p:sp>
      <p:sp>
        <p:nvSpPr>
          <p:cNvPr id="1578" name="Google Shape;1578;p209"/>
          <p:cNvSpPr txBox="1">
            <a:spLocks noGrp="1"/>
          </p:cNvSpPr>
          <p:nvPr>
            <p:ph type="title"/>
          </p:nvPr>
        </p:nvSpPr>
        <p:spPr>
          <a:xfrm>
            <a:off x="720000" y="410825"/>
            <a:ext cx="7704000" cy="51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600" b="1">
                <a:latin typeface="Bellota Text"/>
                <a:ea typeface="Bellota Text"/>
                <a:cs typeface="Bellota Text"/>
                <a:sym typeface="Bellota Text"/>
              </a:rPr>
              <a:t>Educational Activities</a:t>
            </a:r>
            <a:endParaRPr sz="4600" b="1">
              <a:latin typeface="Bellota Text"/>
              <a:ea typeface="Bellota Text"/>
              <a:cs typeface="Bellota Text"/>
              <a:sym typeface="Bellota Text"/>
            </a:endParaRPr>
          </a:p>
        </p:txBody>
      </p:sp>
      <p:sp>
        <p:nvSpPr>
          <p:cNvPr id="1579" name="Google Shape;1579;p209"/>
          <p:cNvSpPr txBox="1"/>
          <p:nvPr/>
        </p:nvSpPr>
        <p:spPr>
          <a:xfrm>
            <a:off x="544775" y="1539900"/>
            <a:ext cx="7597800" cy="3155400"/>
          </a:xfrm>
          <a:prstGeom prst="rect">
            <a:avLst/>
          </a:prstGeom>
          <a:noFill/>
          <a:ln>
            <a:noFill/>
          </a:ln>
        </p:spPr>
        <p:txBody>
          <a:bodyPr spcFirstLastPara="1" wrap="square" lIns="91425" tIns="91425" rIns="91425" bIns="91425" anchor="t" anchorCtr="0">
            <a:spAutoFit/>
          </a:bodyPr>
          <a:lstStyle/>
          <a:p>
            <a:pPr marL="457200" marR="0" lvl="0" indent="-355600" algn="just" defTabSz="914400" rtl="0" eaLnBrk="1" fontAlgn="auto" latinLnBrk="0" hangingPunct="1">
              <a:lnSpc>
                <a:spcPct val="100000"/>
              </a:lnSpc>
              <a:spcBef>
                <a:spcPts val="0"/>
              </a:spcBef>
              <a:spcAft>
                <a:spcPts val="0"/>
              </a:spcAft>
              <a:buClr>
                <a:srgbClr val="4AA276"/>
              </a:buClr>
              <a:buSzPts val="2000"/>
              <a:buFont typeface="Hind"/>
              <a:buChar char="-"/>
              <a:tabLst/>
              <a:defRPr/>
            </a:pPr>
            <a:r>
              <a:rPr kumimoji="0" lang="en-GB" sz="2000" b="1" i="0" u="none" strike="noStrike" kern="0" cap="none" spc="0" normalizeH="0" baseline="0" noProof="0" dirty="0">
                <a:ln>
                  <a:noFill/>
                </a:ln>
                <a:solidFill>
                  <a:srgbClr val="4AA276"/>
                </a:solidFill>
                <a:effectLst/>
                <a:uLnTx/>
                <a:uFillTx/>
                <a:latin typeface="Hind"/>
                <a:ea typeface="Hind"/>
                <a:cs typeface="Hind"/>
                <a:sym typeface="Hind"/>
              </a:rPr>
              <a:t>Student Evaluation Panel (SEP) →</a:t>
            </a:r>
            <a:endParaRPr kumimoji="0" sz="2000" b="1" i="0" u="none" strike="noStrike" kern="0" cap="none" spc="0" normalizeH="0" baseline="0" noProof="0" dirty="0">
              <a:ln>
                <a:noFill/>
              </a:ln>
              <a:solidFill>
                <a:srgbClr val="4AA276"/>
              </a:solidFill>
              <a:effectLst/>
              <a:uLnTx/>
              <a:uFillTx/>
              <a:latin typeface="Hind"/>
              <a:ea typeface="Hind"/>
              <a:cs typeface="Hind"/>
              <a:sym typeface="Hind"/>
            </a:endParaRPr>
          </a:p>
          <a:p>
            <a:pPr marL="914400" marR="0" lvl="1" indent="-361950" algn="just" defTabSz="914400" rtl="0" eaLnBrk="1" fontAlgn="auto" latinLnBrk="0" hangingPunct="1">
              <a:lnSpc>
                <a:spcPct val="100000"/>
              </a:lnSpc>
              <a:spcBef>
                <a:spcPts val="0"/>
              </a:spcBef>
              <a:spcAft>
                <a:spcPts val="0"/>
              </a:spcAft>
              <a:buClr>
                <a:srgbClr val="4AA276"/>
              </a:buClr>
              <a:buSzPts val="2100"/>
              <a:buFont typeface="Hind"/>
              <a:buChar char="-"/>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Evaluates the Courses</a:t>
            </a:r>
            <a:r>
              <a:rPr kumimoji="0" lang="en-GB" sz="1400" b="0" i="0" u="none" strike="noStrike" kern="0" cap="none" spc="0" normalizeH="0" baseline="0" noProof="0" dirty="0">
                <a:ln>
                  <a:noFill/>
                </a:ln>
                <a:solidFill>
                  <a:srgbClr val="000000"/>
                </a:solidFill>
                <a:effectLst/>
                <a:uLnTx/>
                <a:uFillTx/>
                <a:latin typeface="Arial"/>
                <a:ea typeface="+mn-ea"/>
                <a:cs typeface="Arial"/>
                <a:sym typeface="Arial"/>
              </a:rPr>
              <a:t> → Insightful evaluations that ensure relevant and engaging content.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914400" marR="0" lvl="1" indent="-361950" algn="just" defTabSz="914400" rtl="0" eaLnBrk="1" fontAlgn="auto" latinLnBrk="0" hangingPunct="1">
              <a:lnSpc>
                <a:spcPct val="100000"/>
              </a:lnSpc>
              <a:spcBef>
                <a:spcPts val="0"/>
              </a:spcBef>
              <a:spcAft>
                <a:spcPts val="0"/>
              </a:spcAft>
              <a:buClr>
                <a:srgbClr val="4AA276"/>
              </a:buClr>
              <a:buSzPts val="2100"/>
              <a:buFont typeface="Hind"/>
              <a:buChar char="-"/>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Write Reports</a:t>
            </a:r>
            <a:r>
              <a:rPr kumimoji="0" lang="en-GB" sz="1400" b="0" i="0" u="none" strike="noStrike" kern="0" cap="none" spc="0" normalizeH="0" baseline="0" noProof="0" dirty="0">
                <a:ln>
                  <a:noFill/>
                </a:ln>
                <a:solidFill>
                  <a:srgbClr val="000000"/>
                </a:solidFill>
                <a:effectLst/>
                <a:uLnTx/>
                <a:uFillTx/>
                <a:latin typeface="Arial"/>
                <a:ea typeface="+mn-ea"/>
                <a:cs typeface="Arial"/>
                <a:sym typeface="Arial"/>
              </a:rPr>
              <a:t> → Detailed and compelling reports that highlight recommendations to improve our Bachelors.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914400" marR="0" lvl="1" indent="-361950" algn="just" defTabSz="914400" rtl="0" eaLnBrk="1" fontAlgn="auto" latinLnBrk="0" hangingPunct="1">
              <a:lnSpc>
                <a:spcPct val="100000"/>
              </a:lnSpc>
              <a:spcBef>
                <a:spcPts val="0"/>
              </a:spcBef>
              <a:spcAft>
                <a:spcPts val="0"/>
              </a:spcAft>
              <a:buClr>
                <a:srgbClr val="4AA276"/>
              </a:buClr>
              <a:buSzPts val="2100"/>
              <a:buFont typeface="Hind"/>
              <a:buChar char="-"/>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Meetings with the Course Coordinators</a:t>
            </a:r>
            <a:r>
              <a:rPr kumimoji="0" lang="en-GB" sz="1400" b="0" i="0" u="none" strike="noStrike" kern="0" cap="none" spc="0" normalizeH="0" baseline="0" noProof="0" dirty="0">
                <a:ln>
                  <a:noFill/>
                </a:ln>
                <a:solidFill>
                  <a:srgbClr val="000000"/>
                </a:solidFill>
                <a:effectLst/>
                <a:uLnTx/>
                <a:uFillTx/>
                <a:latin typeface="Arial"/>
                <a:ea typeface="+mn-ea"/>
                <a:cs typeface="Arial"/>
                <a:sym typeface="Arial"/>
              </a:rPr>
              <a:t> → Meetings with course coordinators to discuss reports.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914400" marR="0" lvl="1" indent="-361950" algn="just" defTabSz="914400" rtl="0" eaLnBrk="1" fontAlgn="auto" latinLnBrk="0" hangingPunct="1">
              <a:lnSpc>
                <a:spcPct val="100000"/>
              </a:lnSpc>
              <a:spcBef>
                <a:spcPts val="0"/>
              </a:spcBef>
              <a:spcAft>
                <a:spcPts val="0"/>
              </a:spcAft>
              <a:buClr>
                <a:srgbClr val="4AA276"/>
              </a:buClr>
              <a:buSzPts val="2100"/>
              <a:buFont typeface="Hind"/>
              <a:buChar char="-"/>
              <a:tabLst/>
              <a:defRPr/>
            </a:pPr>
            <a:r>
              <a:rPr kumimoji="0" lang="en-GB" sz="1400" b="1" i="0" u="none" strike="noStrike" kern="0" cap="none" spc="0" normalizeH="0" baseline="0" noProof="0" dirty="0">
                <a:ln>
                  <a:noFill/>
                </a:ln>
                <a:solidFill>
                  <a:srgbClr val="000000"/>
                </a:solidFill>
                <a:effectLst/>
                <a:uLnTx/>
                <a:uFillTx/>
                <a:latin typeface="Arial"/>
                <a:ea typeface="+mn-ea"/>
                <a:cs typeface="Arial"/>
                <a:sym typeface="Arial"/>
              </a:rPr>
              <a:t>Contributes to the Improvement of Courses</a:t>
            </a:r>
            <a:r>
              <a:rPr kumimoji="0" lang="en-GB" sz="1400" b="0" i="0" u="none" strike="noStrike" kern="0" cap="none" spc="0" normalizeH="0" baseline="0" noProof="0" dirty="0">
                <a:ln>
                  <a:noFill/>
                </a:ln>
                <a:solidFill>
                  <a:srgbClr val="000000"/>
                </a:solidFill>
                <a:effectLst/>
                <a:uLnTx/>
                <a:uFillTx/>
                <a:latin typeface="Arial"/>
                <a:ea typeface="+mn-ea"/>
                <a:cs typeface="Arial"/>
                <a:sym typeface="Arial"/>
              </a:rPr>
              <a:t> → Your input and constructive feedback will be a vital tool for course coordinators to ensure the best educational experience for you and future students!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1" i="0" u="none" strike="noStrike" kern="0" cap="none" spc="0" normalizeH="0" baseline="0" noProof="0" dirty="0">
              <a:ln>
                <a:noFill/>
              </a:ln>
              <a:solidFill>
                <a:srgbClr val="4AA276"/>
              </a:solidFill>
              <a:effectLst/>
              <a:uLnTx/>
              <a:uFillTx/>
              <a:latin typeface="Hind"/>
              <a:ea typeface="Hind"/>
              <a:cs typeface="Hind"/>
              <a:sym typeface="Hind"/>
            </a:endParaRPr>
          </a:p>
        </p:txBody>
      </p:sp>
    </p:spTree>
    <p:extLst>
      <p:ext uri="{BB962C8B-B14F-4D97-AF65-F5344CB8AC3E}">
        <p14:creationId xmlns:p14="http://schemas.microsoft.com/office/powerpoint/2010/main" val="242284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210"/>
          <p:cNvSpPr txBox="1">
            <a:spLocks noGrp="1"/>
          </p:cNvSpPr>
          <p:nvPr>
            <p:ph type="title"/>
          </p:nvPr>
        </p:nvSpPr>
        <p:spPr>
          <a:xfrm>
            <a:off x="720000" y="410825"/>
            <a:ext cx="7704000" cy="51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100" b="1">
                <a:latin typeface="Bellota Text"/>
                <a:ea typeface="Bellota Text"/>
                <a:cs typeface="Bellota Text"/>
                <a:sym typeface="Bellota Text"/>
              </a:rPr>
              <a:t>Non-Educational Activities</a:t>
            </a:r>
            <a:endParaRPr sz="4100" b="1">
              <a:latin typeface="Bellota Text"/>
              <a:ea typeface="Bellota Text"/>
              <a:cs typeface="Bellota Text"/>
              <a:sym typeface="Bellota Text"/>
            </a:endParaRPr>
          </a:p>
        </p:txBody>
      </p:sp>
      <p:sp>
        <p:nvSpPr>
          <p:cNvPr id="1585" name="Google Shape;1585;p210"/>
          <p:cNvSpPr txBox="1"/>
          <p:nvPr/>
        </p:nvSpPr>
        <p:spPr>
          <a:xfrm>
            <a:off x="213838" y="1240038"/>
            <a:ext cx="2975100" cy="4926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uLnTx/>
                <a:uFillTx/>
                <a:latin typeface="Hind"/>
                <a:ea typeface="Hind"/>
                <a:cs typeface="Hind"/>
                <a:sym typeface="Hind"/>
              </a:rPr>
              <a:t>Course Opening Parties</a:t>
            </a:r>
            <a:endParaRPr kumimoji="0" sz="1900" b="1" i="0" u="none" strike="noStrike" kern="0" cap="none" spc="0" normalizeH="0" baseline="0" noProof="0">
              <a:ln>
                <a:noFill/>
              </a:ln>
              <a:solidFill>
                <a:srgbClr val="4AA276"/>
              </a:solidFill>
              <a:effectLst/>
              <a:uLnTx/>
              <a:uFillTx/>
              <a:latin typeface="Hind"/>
              <a:ea typeface="Hind"/>
              <a:cs typeface="Hind"/>
              <a:sym typeface="Hind"/>
            </a:endParaRPr>
          </a:p>
        </p:txBody>
      </p:sp>
      <p:sp>
        <p:nvSpPr>
          <p:cNvPr id="1586" name="Google Shape;1586;p210"/>
          <p:cNvSpPr txBox="1"/>
          <p:nvPr/>
        </p:nvSpPr>
        <p:spPr>
          <a:xfrm>
            <a:off x="3436350" y="2227050"/>
            <a:ext cx="2397300" cy="689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uLnTx/>
                <a:uFillTx/>
                <a:latin typeface="Hind"/>
                <a:ea typeface="Hind"/>
                <a:cs typeface="Hind"/>
                <a:sym typeface="Hind"/>
              </a:rPr>
              <a:t>Ice skating</a:t>
            </a:r>
            <a:r>
              <a:rPr kumimoji="0" lang="en-GB" sz="1800" b="1" i="0" u="none" strike="noStrike" kern="0" cap="none" spc="0" normalizeH="0" baseline="0" noProof="0">
                <a:ln>
                  <a:noFill/>
                </a:ln>
                <a:solidFill>
                  <a:srgbClr val="4AA276"/>
                </a:solidFill>
                <a:effectLst/>
                <a:uLnTx/>
                <a:uFillTx/>
                <a:latin typeface="Hind"/>
                <a:ea typeface="Hind"/>
                <a:cs typeface="Hind"/>
                <a:sym typeface="Hind"/>
              </a:rPr>
              <a:t> </a:t>
            </a:r>
            <a:endParaRPr kumimoji="0" sz="1400" b="1" i="0" u="none" strike="noStrike" kern="0" cap="none" spc="0" normalizeH="0" baseline="0" noProof="0">
              <a:ln>
                <a:noFill/>
              </a:ln>
              <a:solidFill>
                <a:srgbClr val="4AA276"/>
              </a:solidFill>
              <a:effectLst/>
              <a:uLnTx/>
              <a:uFillTx/>
              <a:latin typeface="Hind"/>
              <a:ea typeface="Hind"/>
              <a:cs typeface="Hind"/>
              <a:sym typeface="Hind"/>
            </a:endParaRPr>
          </a:p>
        </p:txBody>
      </p:sp>
      <p:sp>
        <p:nvSpPr>
          <p:cNvPr id="1587" name="Google Shape;1587;p210"/>
          <p:cNvSpPr txBox="1"/>
          <p:nvPr/>
        </p:nvSpPr>
        <p:spPr>
          <a:xfrm>
            <a:off x="6151550" y="1195450"/>
            <a:ext cx="2806500" cy="39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4AA276"/>
                </a:solidFill>
                <a:effectLst/>
                <a:uLnTx/>
                <a:uFillTx/>
                <a:latin typeface="Hind"/>
                <a:ea typeface="Hind"/>
                <a:cs typeface="Hind"/>
                <a:sym typeface="Hind"/>
              </a:rPr>
              <a:t>Day trips and excursions</a:t>
            </a:r>
            <a:endParaRPr kumimoji="0" sz="1800" b="1" i="0" u="none" strike="noStrike" kern="0" cap="none" spc="0" normalizeH="0" baseline="0" noProof="0">
              <a:ln>
                <a:noFill/>
              </a:ln>
              <a:solidFill>
                <a:srgbClr val="4AA276"/>
              </a:solidFill>
              <a:effectLst/>
              <a:uLnTx/>
              <a:uFillTx/>
              <a:latin typeface="Hind"/>
              <a:ea typeface="Hind"/>
              <a:cs typeface="Hind"/>
              <a:sym typeface="Hind"/>
            </a:endParaRPr>
          </a:p>
        </p:txBody>
      </p:sp>
      <p:pic>
        <p:nvPicPr>
          <p:cNvPr id="1588" name="Google Shape;1588;p210"/>
          <p:cNvPicPr preferRelativeResize="0"/>
          <p:nvPr/>
        </p:nvPicPr>
        <p:blipFill>
          <a:blip r:embed="rId3">
            <a:alphaModFix/>
          </a:blip>
          <a:stretch>
            <a:fillRect/>
          </a:stretch>
        </p:blipFill>
        <p:spPr>
          <a:xfrm>
            <a:off x="3293175" y="2846061"/>
            <a:ext cx="2727600" cy="2045400"/>
          </a:xfrm>
          <a:prstGeom prst="roundRect">
            <a:avLst>
              <a:gd name="adj" fmla="val 16667"/>
            </a:avLst>
          </a:prstGeom>
          <a:noFill/>
          <a:ln>
            <a:noFill/>
          </a:ln>
        </p:spPr>
      </p:pic>
      <p:pic>
        <p:nvPicPr>
          <p:cNvPr id="1589" name="Google Shape;1589;p210"/>
          <p:cNvPicPr preferRelativeResize="0"/>
          <p:nvPr/>
        </p:nvPicPr>
        <p:blipFill rotWithShape="1">
          <a:blip r:embed="rId4">
            <a:alphaModFix/>
          </a:blip>
          <a:srcRect l="6060" t="5838" r="6618" b="6634"/>
          <a:stretch/>
        </p:blipFill>
        <p:spPr>
          <a:xfrm>
            <a:off x="211600" y="2069325"/>
            <a:ext cx="2806500" cy="1955100"/>
          </a:xfrm>
          <a:prstGeom prst="roundRect">
            <a:avLst>
              <a:gd name="adj" fmla="val 16667"/>
            </a:avLst>
          </a:prstGeom>
          <a:noFill/>
          <a:ln>
            <a:noFill/>
          </a:ln>
        </p:spPr>
      </p:pic>
      <p:pic>
        <p:nvPicPr>
          <p:cNvPr id="1590" name="Google Shape;1590;p210"/>
          <p:cNvPicPr preferRelativeResize="0"/>
          <p:nvPr/>
        </p:nvPicPr>
        <p:blipFill rotWithShape="1">
          <a:blip r:embed="rId5">
            <a:alphaModFix/>
          </a:blip>
          <a:srcRect t="8744" b="11757"/>
          <a:stretch/>
        </p:blipFill>
        <p:spPr>
          <a:xfrm>
            <a:off x="6295850" y="1997325"/>
            <a:ext cx="2517900" cy="2331900"/>
          </a:xfrm>
          <a:prstGeom prst="roundRect">
            <a:avLst>
              <a:gd name="adj" fmla="val 16667"/>
            </a:avLst>
          </a:prstGeom>
          <a:noFill/>
          <a:ln>
            <a:noFill/>
          </a:ln>
        </p:spPr>
      </p:pic>
    </p:spTree>
    <p:extLst>
      <p:ext uri="{BB962C8B-B14F-4D97-AF65-F5344CB8AC3E}">
        <p14:creationId xmlns:p14="http://schemas.microsoft.com/office/powerpoint/2010/main" val="26792487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11"/>
          <p:cNvSpPr txBox="1">
            <a:spLocks noGrp="1"/>
          </p:cNvSpPr>
          <p:nvPr>
            <p:ph type="title"/>
          </p:nvPr>
        </p:nvSpPr>
        <p:spPr>
          <a:xfrm>
            <a:off x="720000" y="239550"/>
            <a:ext cx="7704000" cy="36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500" b="1">
                <a:latin typeface="Bellota Text"/>
                <a:ea typeface="Bellota Text"/>
                <a:cs typeface="Bellota Text"/>
                <a:sym typeface="Bellota Text"/>
              </a:rPr>
              <a:t>Committees</a:t>
            </a:r>
            <a:endParaRPr sz="4900" b="1">
              <a:latin typeface="Bellota Text"/>
              <a:ea typeface="Bellota Text"/>
              <a:cs typeface="Bellota Text"/>
              <a:sym typeface="Bellota Text"/>
            </a:endParaRPr>
          </a:p>
        </p:txBody>
      </p:sp>
      <p:sp>
        <p:nvSpPr>
          <p:cNvPr id="1596" name="Google Shape;1596;p211"/>
          <p:cNvSpPr txBox="1"/>
          <p:nvPr/>
        </p:nvSpPr>
        <p:spPr>
          <a:xfrm>
            <a:off x="692125" y="861950"/>
            <a:ext cx="4077900" cy="39927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Activities/Sports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Advisory council</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Education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Travel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Family Day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Financial Supervision Council</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Gala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Introduction Week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Master Student Evaluation Panel</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Promo Committee</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Student council</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0" i="0" u="none" strike="noStrike" kern="0" cap="none" spc="0" normalizeH="0" baseline="0" noProof="0">
                <a:ln>
                  <a:noFill/>
                </a:ln>
                <a:solidFill>
                  <a:srgbClr val="4AA276"/>
                </a:solidFill>
                <a:effectLst/>
                <a:uLnTx/>
                <a:uFillTx/>
                <a:latin typeface="Hind"/>
                <a:ea typeface="Hind"/>
                <a:cs typeface="Hind"/>
                <a:sym typeface="Hind"/>
              </a:rPr>
              <a:t>Student Evaluation Panel</a:t>
            </a:r>
            <a:endParaRPr kumimoji="0" sz="1800" b="0" i="0" u="none" strike="noStrike" kern="0" cap="none" spc="0" normalizeH="0" baseline="0" noProof="0">
              <a:ln>
                <a:noFill/>
              </a:ln>
              <a:solidFill>
                <a:srgbClr val="4AA276"/>
              </a:solidFill>
              <a:effectLst/>
              <a:uLnTx/>
              <a:uFillTx/>
              <a:latin typeface="Hind"/>
              <a:ea typeface="Hind"/>
              <a:cs typeface="Hind"/>
              <a:sym typeface="Hind"/>
            </a:endParaRPr>
          </a:p>
          <a:p>
            <a:pPr marL="457200" marR="0" lvl="0" indent="-342900" algn="l" defTabSz="914400" rtl="0" eaLnBrk="1" fontAlgn="auto" latinLnBrk="0" hangingPunct="1">
              <a:lnSpc>
                <a:spcPct val="100000"/>
              </a:lnSpc>
              <a:spcBef>
                <a:spcPts val="0"/>
              </a:spcBef>
              <a:spcAft>
                <a:spcPts val="0"/>
              </a:spcAft>
              <a:buClr>
                <a:srgbClr val="4AA276"/>
              </a:buClr>
              <a:buSzPts val="1800"/>
              <a:buFont typeface="Hind"/>
              <a:buChar char="-"/>
              <a:tabLst/>
              <a:defRPr/>
            </a:pPr>
            <a:r>
              <a:rPr kumimoji="0" lang="en-GB" sz="1800" b="1" i="0" u="none" strike="noStrike" kern="0" cap="none" spc="0" normalizeH="0" baseline="0" noProof="0">
                <a:ln>
                  <a:noFill/>
                </a:ln>
                <a:solidFill>
                  <a:srgbClr val="4AA276"/>
                </a:solidFill>
                <a:effectLst/>
                <a:uLnTx/>
                <a:uFillTx/>
                <a:latin typeface="Hind"/>
                <a:ea typeface="Hind"/>
                <a:cs typeface="Hind"/>
                <a:sym typeface="Hind"/>
              </a:rPr>
              <a:t>Well-being Committee</a:t>
            </a:r>
            <a:endParaRPr kumimoji="0" sz="1800" b="1" i="0" u="none" strike="noStrike" kern="0" cap="none" spc="0" normalizeH="0" baseline="0" noProof="0">
              <a:ln>
                <a:noFill/>
              </a:ln>
              <a:solidFill>
                <a:srgbClr val="4AA276"/>
              </a:solidFill>
              <a:effectLst/>
              <a:uLnTx/>
              <a:uFillTx/>
              <a:latin typeface="Hind"/>
              <a:ea typeface="Hind"/>
              <a:cs typeface="Hind"/>
              <a:sym typeface="Hind"/>
            </a:endParaRPr>
          </a:p>
        </p:txBody>
      </p:sp>
      <p:pic>
        <p:nvPicPr>
          <p:cNvPr id="1597" name="Google Shape;1597;p211"/>
          <p:cNvPicPr preferRelativeResize="0"/>
          <p:nvPr/>
        </p:nvPicPr>
        <p:blipFill>
          <a:blip r:embed="rId3">
            <a:alphaModFix/>
          </a:blip>
          <a:stretch>
            <a:fillRect/>
          </a:stretch>
        </p:blipFill>
        <p:spPr>
          <a:xfrm>
            <a:off x="5642100" y="3050325"/>
            <a:ext cx="2781900" cy="1924800"/>
          </a:xfrm>
          <a:prstGeom prst="roundRect">
            <a:avLst>
              <a:gd name="adj" fmla="val 16667"/>
            </a:avLst>
          </a:prstGeom>
          <a:noFill/>
          <a:ln>
            <a:noFill/>
          </a:ln>
        </p:spPr>
      </p:pic>
      <p:pic>
        <p:nvPicPr>
          <p:cNvPr id="1598" name="Google Shape;1598;p211"/>
          <p:cNvPicPr preferRelativeResize="0"/>
          <p:nvPr/>
        </p:nvPicPr>
        <p:blipFill>
          <a:blip r:embed="rId4">
            <a:alphaModFix/>
          </a:blip>
          <a:stretch>
            <a:fillRect/>
          </a:stretch>
        </p:blipFill>
        <p:spPr>
          <a:xfrm>
            <a:off x="5642100" y="861950"/>
            <a:ext cx="2781900" cy="2086200"/>
          </a:xfrm>
          <a:prstGeom prst="roundRect">
            <a:avLst>
              <a:gd name="adj" fmla="val 16667"/>
            </a:avLst>
          </a:prstGeom>
          <a:noFill/>
          <a:ln>
            <a:noFill/>
          </a:ln>
        </p:spPr>
      </p:pic>
    </p:spTree>
    <p:extLst>
      <p:ext uri="{BB962C8B-B14F-4D97-AF65-F5344CB8AC3E}">
        <p14:creationId xmlns:p14="http://schemas.microsoft.com/office/powerpoint/2010/main" val="2898836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212"/>
          <p:cNvSpPr txBox="1">
            <a:spLocks noGrp="1"/>
          </p:cNvSpPr>
          <p:nvPr>
            <p:ph type="title"/>
          </p:nvPr>
        </p:nvSpPr>
        <p:spPr>
          <a:xfrm>
            <a:off x="720000" y="239550"/>
            <a:ext cx="7704000" cy="7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500" b="1">
                <a:latin typeface="Bellota Text"/>
                <a:ea typeface="Bellota Text"/>
                <a:cs typeface="Bellota Text"/>
                <a:sym typeface="Bellota Text"/>
              </a:rPr>
              <a:t>Well-Being Committee</a:t>
            </a:r>
            <a:endParaRPr sz="4900" b="1">
              <a:latin typeface="Bellota Text"/>
              <a:ea typeface="Bellota Text"/>
              <a:cs typeface="Bellota Text"/>
              <a:sym typeface="Bellota Text"/>
            </a:endParaRPr>
          </a:p>
        </p:txBody>
      </p:sp>
      <p:sp>
        <p:nvSpPr>
          <p:cNvPr id="1604" name="Google Shape;1604;p212"/>
          <p:cNvSpPr txBox="1"/>
          <p:nvPr/>
        </p:nvSpPr>
        <p:spPr>
          <a:xfrm>
            <a:off x="529200" y="1068550"/>
            <a:ext cx="8085600" cy="14205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120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333333"/>
                </a:solidFill>
                <a:effectLst/>
                <a:uLnTx/>
                <a:uFillTx/>
                <a:latin typeface="Hind"/>
                <a:ea typeface="Hind"/>
                <a:cs typeface="Hind"/>
                <a:sym typeface="Hind"/>
              </a:rPr>
              <a:t>At SA Helix, we prioritize our students' well-being, which is why we established a committee dedicated to it. Its main task is organizing activities that promote student well-being and raise awareness about the importance of well-being within the SA Helix community.</a:t>
            </a:r>
            <a:endParaRPr kumimoji="0" sz="1600" b="0" i="0" u="none" strike="noStrike" kern="0" cap="none" spc="0" normalizeH="0" baseline="0" noProof="0">
              <a:ln>
                <a:noFill/>
              </a:ln>
              <a:solidFill>
                <a:srgbClr val="333333"/>
              </a:solidFill>
              <a:effectLst/>
              <a:uLnTx/>
              <a:uFillTx/>
              <a:latin typeface="Hind"/>
              <a:ea typeface="Hind"/>
              <a:cs typeface="Hind"/>
              <a:sym typeface="Hind"/>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endParaRPr kumimoji="0" sz="1600" b="0" i="0" u="none" strike="noStrike" kern="0" cap="none" spc="0" normalizeH="0" baseline="0" noProof="0">
              <a:ln>
                <a:noFill/>
              </a:ln>
              <a:solidFill>
                <a:srgbClr val="333333"/>
              </a:solidFill>
              <a:effectLst/>
              <a:highlight>
                <a:srgbClr val="FFFFFF"/>
              </a:highlight>
              <a:uLnTx/>
              <a:uFillTx/>
              <a:latin typeface="Hind"/>
              <a:ea typeface="Hind"/>
              <a:cs typeface="Hind"/>
              <a:sym typeface="Hind"/>
            </a:endParaRPr>
          </a:p>
          <a:p>
            <a:pPr marL="45720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endParaRPr kumimoji="0" sz="1600" b="0" i="0" u="none" strike="noStrike" kern="0" cap="none" spc="0" normalizeH="0" baseline="0" noProof="0">
              <a:ln>
                <a:noFill/>
              </a:ln>
              <a:solidFill>
                <a:srgbClr val="333333"/>
              </a:solidFill>
              <a:effectLst/>
              <a:highlight>
                <a:srgbClr val="FFFFFF"/>
              </a:highlight>
              <a:uLnTx/>
              <a:uFillTx/>
              <a:latin typeface="Hind"/>
              <a:ea typeface="Hind"/>
              <a:cs typeface="Hind"/>
              <a:sym typeface="Hind"/>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endParaRPr kumimoji="0" sz="1600" b="0" i="0" u="none" strike="noStrike" kern="0" cap="none" spc="0" normalizeH="0" baseline="0" noProof="0">
              <a:ln>
                <a:noFill/>
              </a:ln>
              <a:solidFill>
                <a:srgbClr val="333333"/>
              </a:solidFill>
              <a:effectLst/>
              <a:highlight>
                <a:srgbClr val="FFFFFF"/>
              </a:highlight>
              <a:uLnTx/>
              <a:uFillTx/>
              <a:latin typeface="Hind"/>
              <a:ea typeface="Hind"/>
              <a:cs typeface="Hind"/>
              <a:sym typeface="Hin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333333"/>
              </a:solidFill>
              <a:effectLst/>
              <a:highlight>
                <a:srgbClr val="FFFFFF"/>
              </a:highlight>
              <a:uLnTx/>
              <a:uFillTx/>
              <a:latin typeface="Hind"/>
              <a:ea typeface="Hind"/>
              <a:cs typeface="Hind"/>
              <a:sym typeface="Hind"/>
            </a:endParaRPr>
          </a:p>
        </p:txBody>
      </p:sp>
      <p:pic>
        <p:nvPicPr>
          <p:cNvPr id="1605" name="Google Shape;1605;p212"/>
          <p:cNvPicPr preferRelativeResize="0"/>
          <p:nvPr/>
        </p:nvPicPr>
        <p:blipFill>
          <a:blip r:embed="rId3">
            <a:alphaModFix/>
          </a:blip>
          <a:stretch>
            <a:fillRect/>
          </a:stretch>
        </p:blipFill>
        <p:spPr>
          <a:xfrm>
            <a:off x="5014288" y="2900475"/>
            <a:ext cx="2838300" cy="2128500"/>
          </a:xfrm>
          <a:prstGeom prst="roundRect">
            <a:avLst>
              <a:gd name="adj" fmla="val 16667"/>
            </a:avLst>
          </a:prstGeom>
          <a:noFill/>
          <a:ln>
            <a:noFill/>
          </a:ln>
        </p:spPr>
      </p:pic>
      <p:pic>
        <p:nvPicPr>
          <p:cNvPr id="1606" name="Google Shape;1606;p212"/>
          <p:cNvPicPr preferRelativeResize="0"/>
          <p:nvPr/>
        </p:nvPicPr>
        <p:blipFill rotWithShape="1">
          <a:blip r:embed="rId4">
            <a:alphaModFix/>
          </a:blip>
          <a:srcRect t="23842" b="20902"/>
          <a:stretch/>
        </p:blipFill>
        <p:spPr>
          <a:xfrm>
            <a:off x="1396175" y="2900475"/>
            <a:ext cx="2766000" cy="2128500"/>
          </a:xfrm>
          <a:prstGeom prst="roundRect">
            <a:avLst>
              <a:gd name="adj" fmla="val 16667"/>
            </a:avLst>
          </a:prstGeom>
          <a:noFill/>
          <a:ln>
            <a:noFill/>
          </a:ln>
        </p:spPr>
      </p:pic>
      <p:sp>
        <p:nvSpPr>
          <p:cNvPr id="1607" name="Google Shape;1607;p212"/>
          <p:cNvSpPr txBox="1"/>
          <p:nvPr/>
        </p:nvSpPr>
        <p:spPr>
          <a:xfrm>
            <a:off x="1763425" y="2389650"/>
            <a:ext cx="1890600" cy="62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120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uLnTx/>
                <a:uFillTx/>
                <a:latin typeface="Hind"/>
                <a:ea typeface="Hind"/>
                <a:cs typeface="Hind"/>
                <a:sym typeface="Hind"/>
              </a:rPr>
              <a:t>Game Night</a:t>
            </a:r>
            <a:endParaRPr kumimoji="0" sz="2000" b="1" i="0" u="none" strike="noStrike" kern="0" cap="none" spc="0" normalizeH="0" baseline="0" noProof="0">
              <a:ln>
                <a:noFill/>
              </a:ln>
              <a:solidFill>
                <a:srgbClr val="4AA276"/>
              </a:solidFill>
              <a:effectLst/>
              <a:uLnTx/>
              <a:uFillTx/>
              <a:latin typeface="Hind"/>
              <a:ea typeface="Hind"/>
              <a:cs typeface="Hind"/>
              <a:sym typeface="Hind"/>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sz="1800" b="0" i="0" u="none" strike="noStrike" kern="0" cap="none" spc="0" normalizeH="0" baseline="0" noProof="0">
              <a:ln>
                <a:noFill/>
              </a:ln>
              <a:solidFill>
                <a:srgbClr val="4AA276"/>
              </a:solidFill>
              <a:effectLst/>
              <a:uLnTx/>
              <a:uFillTx/>
              <a:latin typeface="Hind"/>
              <a:ea typeface="Hind"/>
              <a:cs typeface="Hind"/>
              <a:sym typeface="Hind"/>
            </a:endParaRPr>
          </a:p>
        </p:txBody>
      </p:sp>
      <p:sp>
        <p:nvSpPr>
          <p:cNvPr id="1608" name="Google Shape;1608;p212"/>
          <p:cNvSpPr txBox="1"/>
          <p:nvPr/>
        </p:nvSpPr>
        <p:spPr>
          <a:xfrm>
            <a:off x="5746450" y="2389650"/>
            <a:ext cx="1374000" cy="364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1200"/>
              </a:spcBef>
              <a:spcAft>
                <a:spcPts val="120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highlight>
                  <a:srgbClr val="FFFFFF"/>
                </a:highlight>
                <a:uLnTx/>
                <a:uFillTx/>
                <a:latin typeface="Hind"/>
                <a:ea typeface="Hind"/>
                <a:cs typeface="Hind"/>
                <a:sym typeface="Hind"/>
              </a:rPr>
              <a:t>PicNic</a:t>
            </a:r>
            <a:endParaRPr kumimoji="0" sz="2200" b="1" i="0" u="none" strike="noStrike" kern="0" cap="none" spc="0" normalizeH="0" baseline="0" noProof="0">
              <a:ln>
                <a:noFill/>
              </a:ln>
              <a:solidFill>
                <a:srgbClr val="4AA276"/>
              </a:solidFill>
              <a:effectLst/>
              <a:uLnTx/>
              <a:uFillTx/>
              <a:latin typeface="Hind"/>
              <a:ea typeface="Hind"/>
              <a:cs typeface="Hind"/>
              <a:sym typeface="Hind"/>
            </a:endParaRPr>
          </a:p>
        </p:txBody>
      </p:sp>
    </p:spTree>
    <p:extLst>
      <p:ext uri="{BB962C8B-B14F-4D97-AF65-F5344CB8AC3E}">
        <p14:creationId xmlns:p14="http://schemas.microsoft.com/office/powerpoint/2010/main" val="13240689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13"/>
          <p:cNvSpPr/>
          <p:nvPr/>
        </p:nvSpPr>
        <p:spPr>
          <a:xfrm>
            <a:off x="6543300" y="2517725"/>
            <a:ext cx="2254800" cy="205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a:ea typeface="Hind"/>
              <a:cs typeface="Hind"/>
              <a:sym typeface="Hind"/>
            </a:endParaRPr>
          </a:p>
        </p:txBody>
      </p:sp>
      <p:sp>
        <p:nvSpPr>
          <p:cNvPr id="1614" name="Google Shape;1614;p213"/>
          <p:cNvSpPr txBox="1">
            <a:spLocks noGrp="1"/>
          </p:cNvSpPr>
          <p:nvPr>
            <p:ph type="title"/>
          </p:nvPr>
        </p:nvSpPr>
        <p:spPr>
          <a:xfrm>
            <a:off x="-741477" y="238027"/>
            <a:ext cx="10659200" cy="5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700" b="1" dirty="0">
                <a:latin typeface="Bellota Text"/>
                <a:ea typeface="Bellota Text"/>
                <a:cs typeface="Bellota Text"/>
                <a:sym typeface="Bellota Text"/>
              </a:rPr>
              <a:t>What else can SA Helix do for you?</a:t>
            </a:r>
            <a:r>
              <a:rPr lang="en-GB" sz="4100" b="1" dirty="0">
                <a:latin typeface="Bellota Text"/>
                <a:ea typeface="Bellota Text"/>
                <a:cs typeface="Bellota Text"/>
                <a:sym typeface="Bellota Text"/>
              </a:rPr>
              <a:t> </a:t>
            </a:r>
            <a:endParaRPr sz="4100" b="1" dirty="0">
              <a:latin typeface="Bellota Text"/>
              <a:ea typeface="Bellota Text"/>
              <a:cs typeface="Bellota Text"/>
              <a:sym typeface="Bellota Text"/>
            </a:endParaRPr>
          </a:p>
        </p:txBody>
      </p:sp>
      <p:sp>
        <p:nvSpPr>
          <p:cNvPr id="1615" name="Google Shape;1615;p213"/>
          <p:cNvSpPr txBox="1"/>
          <p:nvPr/>
        </p:nvSpPr>
        <p:spPr>
          <a:xfrm>
            <a:off x="193554" y="1072758"/>
            <a:ext cx="8396400" cy="3848100"/>
          </a:xfrm>
          <a:prstGeom prst="rect">
            <a:avLst/>
          </a:prstGeom>
          <a:noFill/>
          <a:ln>
            <a:noFill/>
          </a:ln>
        </p:spPr>
        <p:txBody>
          <a:bodyPr spcFirstLastPara="1" wrap="square" lIns="91425" tIns="91425" rIns="91425" bIns="91425" anchor="t" anchorCtr="0">
            <a:spAutoFit/>
          </a:bodyPr>
          <a:lstStyle/>
          <a:p>
            <a:pPr marL="457200" marR="0" lvl="0" indent="-368300" algn="just" defTabSz="914400" rtl="0" eaLnBrk="1" fontAlgn="auto" latinLnBrk="0" hangingPunct="1">
              <a:lnSpc>
                <a:spcPct val="100000"/>
              </a:lnSpc>
              <a:spcBef>
                <a:spcPts val="0"/>
              </a:spcBef>
              <a:spcAft>
                <a:spcPts val="0"/>
              </a:spcAft>
              <a:buClr>
                <a:srgbClr val="4AA276"/>
              </a:buClr>
              <a:buSzPts val="2200"/>
              <a:buFont typeface="Hind"/>
              <a:buChar char="-"/>
              <a:tabLst/>
              <a:defRPr/>
            </a:pPr>
            <a:r>
              <a:rPr kumimoji="0" lang="en-GB" sz="1500" b="1" i="0" u="none" strike="noStrike" kern="0" cap="none" spc="0" normalizeH="0" baseline="0" noProof="0" dirty="0">
                <a:ln>
                  <a:noFill/>
                </a:ln>
                <a:solidFill>
                  <a:srgbClr val="4AA276"/>
                </a:solidFill>
                <a:effectLst/>
                <a:uLnTx/>
                <a:uFillTx/>
                <a:latin typeface="Hind"/>
                <a:ea typeface="Hind"/>
                <a:cs typeface="Hind"/>
                <a:sym typeface="Hind"/>
              </a:rPr>
              <a:t>Place to relax at university</a:t>
            </a:r>
            <a:r>
              <a:rPr kumimoji="0" lang="en-GB" sz="1500" b="0" i="0" u="none" strike="noStrike" kern="0" cap="none" spc="0" normalizeH="0" baseline="0" noProof="0" dirty="0">
                <a:ln>
                  <a:noFill/>
                </a:ln>
                <a:solidFill>
                  <a:srgbClr val="4AA276"/>
                </a:solidFill>
                <a:effectLst/>
                <a:uLnTx/>
                <a:uFillTx/>
                <a:latin typeface="Hind"/>
                <a:ea typeface="Hind"/>
                <a:cs typeface="Hind"/>
                <a:sym typeface="Hind"/>
              </a:rPr>
              <a:t> </a:t>
            </a:r>
            <a:r>
              <a:rPr kumimoji="0" lang="en-GB" sz="1500" b="0" i="0" u="none" strike="noStrike" kern="0" cap="none" spc="0" normalizeH="0" baseline="0" noProof="0" dirty="0">
                <a:ln>
                  <a:noFill/>
                </a:ln>
                <a:solidFill>
                  <a:srgbClr val="000000"/>
                </a:solidFill>
                <a:effectLst/>
                <a:uLnTx/>
                <a:uFillTx/>
                <a:latin typeface="Hind"/>
                <a:ea typeface="Hind"/>
                <a:cs typeface="Hind"/>
                <a:sym typeface="Hind"/>
              </a:rPr>
              <a:t>→ Come find us at the SA Helix room, a welcoming space where you can unwind, recharge, and connect with fellow students!</a:t>
            </a:r>
            <a:endParaRPr kumimoji="0" sz="1500" b="0" i="0" u="none" strike="noStrike" kern="0" cap="none" spc="0" normalizeH="0" baseline="0" noProof="0" dirty="0">
              <a:ln>
                <a:noFill/>
              </a:ln>
              <a:solidFill>
                <a:srgbClr val="000000"/>
              </a:solidFill>
              <a:effectLst/>
              <a:uLnTx/>
              <a:uFillTx/>
              <a:latin typeface="Hind"/>
              <a:ea typeface="Hind"/>
              <a:cs typeface="Hind"/>
              <a:sym typeface="Hind"/>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Hind"/>
              <a:ea typeface="Hind"/>
              <a:cs typeface="Hind"/>
              <a:sym typeface="Hind"/>
            </a:endParaRPr>
          </a:p>
          <a:p>
            <a:pPr marL="457200" marR="0" lvl="0" indent="-368300" algn="just" defTabSz="914400" rtl="0" eaLnBrk="1" fontAlgn="auto" latinLnBrk="0" hangingPunct="1">
              <a:lnSpc>
                <a:spcPct val="100000"/>
              </a:lnSpc>
              <a:spcBef>
                <a:spcPts val="0"/>
              </a:spcBef>
              <a:spcAft>
                <a:spcPts val="0"/>
              </a:spcAft>
              <a:buClr>
                <a:srgbClr val="4AA276"/>
              </a:buClr>
              <a:buSzPts val="2200"/>
              <a:buFont typeface="Hind"/>
              <a:buChar char="-"/>
              <a:tabLst/>
              <a:defRPr/>
            </a:pPr>
            <a:r>
              <a:rPr kumimoji="0" lang="en-GB" sz="1500" b="1" i="0" u="none" strike="noStrike" kern="0" cap="none" spc="0" normalizeH="0" baseline="0" noProof="0" dirty="0">
                <a:ln>
                  <a:noFill/>
                </a:ln>
                <a:solidFill>
                  <a:srgbClr val="4AA276"/>
                </a:solidFill>
                <a:effectLst/>
                <a:uLnTx/>
                <a:uFillTx/>
                <a:latin typeface="Hind"/>
                <a:ea typeface="Hind"/>
                <a:cs typeface="Hind"/>
                <a:sym typeface="Hind"/>
              </a:rPr>
              <a:t>Engage with older members from the association</a:t>
            </a:r>
            <a:r>
              <a:rPr kumimoji="0" lang="en-GB" sz="1500" b="0" i="0" u="none" strike="noStrike" kern="0" cap="none" spc="0" normalizeH="0" baseline="0" noProof="0" dirty="0">
                <a:ln>
                  <a:noFill/>
                </a:ln>
                <a:solidFill>
                  <a:srgbClr val="000000"/>
                </a:solidFill>
                <a:effectLst/>
                <a:uLnTx/>
                <a:uFillTx/>
                <a:latin typeface="Hind"/>
                <a:ea typeface="Hind"/>
                <a:cs typeface="Hind"/>
                <a:sym typeface="Hind"/>
              </a:rPr>
              <a:t> → Forge meaningful connections with experienced members of SA Helix. Their mentorship and advice can provide valuable insights, helping you navigate university life and your academic journey with confidence.</a:t>
            </a:r>
            <a:endParaRPr kumimoji="0" sz="1500" b="0" i="0" u="none" strike="noStrike" kern="0" cap="none" spc="0" normalizeH="0" baseline="0" noProof="0" dirty="0">
              <a:ln>
                <a:noFill/>
              </a:ln>
              <a:solidFill>
                <a:srgbClr val="000000"/>
              </a:solidFill>
              <a:effectLst/>
              <a:uLnTx/>
              <a:uFillTx/>
              <a:latin typeface="Hind"/>
              <a:ea typeface="Hind"/>
              <a:cs typeface="Hind"/>
              <a:sym typeface="Hind"/>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Hind"/>
              <a:ea typeface="Hind"/>
              <a:cs typeface="Hind"/>
              <a:sym typeface="Hind"/>
            </a:endParaRPr>
          </a:p>
          <a:p>
            <a:pPr marL="457200" marR="0" lvl="0" indent="-368300" algn="just" defTabSz="914400" rtl="0" eaLnBrk="1" fontAlgn="auto" latinLnBrk="0" hangingPunct="1">
              <a:lnSpc>
                <a:spcPct val="100000"/>
              </a:lnSpc>
              <a:spcBef>
                <a:spcPts val="0"/>
              </a:spcBef>
              <a:spcAft>
                <a:spcPts val="0"/>
              </a:spcAft>
              <a:buClr>
                <a:srgbClr val="4AA276"/>
              </a:buClr>
              <a:buSzPts val="2200"/>
              <a:buFont typeface="Hind"/>
              <a:buChar char="-"/>
              <a:tabLst/>
              <a:defRPr/>
            </a:pPr>
            <a:r>
              <a:rPr kumimoji="0" lang="en-GB" sz="1500" b="1" i="0" u="none" strike="noStrike" kern="0" cap="none" spc="0" normalizeH="0" baseline="0" noProof="0" dirty="0">
                <a:ln>
                  <a:noFill/>
                </a:ln>
                <a:solidFill>
                  <a:srgbClr val="4AA276"/>
                </a:solidFill>
                <a:effectLst/>
                <a:uLnTx/>
                <a:uFillTx/>
                <a:latin typeface="Hind"/>
                <a:ea typeface="Hind"/>
                <a:cs typeface="Hind"/>
                <a:sym typeface="Hind"/>
              </a:rPr>
              <a:t>Valuable experience as a committee member</a:t>
            </a:r>
            <a:r>
              <a:rPr kumimoji="0" lang="en-GB" sz="1500" b="0" i="0" u="none" strike="noStrike" kern="0" cap="none" spc="0" normalizeH="0" baseline="0" noProof="0" dirty="0">
                <a:ln>
                  <a:noFill/>
                </a:ln>
                <a:solidFill>
                  <a:srgbClr val="000000"/>
                </a:solidFill>
                <a:effectLst/>
                <a:uLnTx/>
                <a:uFillTx/>
                <a:latin typeface="Hind"/>
                <a:ea typeface="Hind"/>
                <a:cs typeface="Hind"/>
                <a:sym typeface="Hind"/>
              </a:rPr>
              <a:t> → Gain hands-on experience and develop leadership skills by joining one of our committees. Whether organizing events or managing projects, your involvement will be a significant boost to your personal and professional growth.</a:t>
            </a:r>
            <a:endParaRPr kumimoji="0" sz="1500" b="0" i="0" u="none" strike="noStrike" kern="0" cap="none" spc="0" normalizeH="0" baseline="0" noProof="0" dirty="0">
              <a:ln>
                <a:noFill/>
              </a:ln>
              <a:solidFill>
                <a:srgbClr val="000000"/>
              </a:solidFill>
              <a:effectLst/>
              <a:uLnTx/>
              <a:uFillTx/>
              <a:latin typeface="Hind"/>
              <a:ea typeface="Hind"/>
              <a:cs typeface="Hind"/>
              <a:sym typeface="Hind"/>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Hind"/>
              <a:ea typeface="Hind"/>
              <a:cs typeface="Hind"/>
              <a:sym typeface="Hind"/>
            </a:endParaRPr>
          </a:p>
          <a:p>
            <a:pPr marL="457200" marR="0" lvl="0" indent="-368300" algn="just" defTabSz="914400" rtl="0" eaLnBrk="1" fontAlgn="auto" latinLnBrk="0" hangingPunct="1">
              <a:lnSpc>
                <a:spcPct val="100000"/>
              </a:lnSpc>
              <a:spcBef>
                <a:spcPts val="0"/>
              </a:spcBef>
              <a:spcAft>
                <a:spcPts val="0"/>
              </a:spcAft>
              <a:buClr>
                <a:srgbClr val="4AA276"/>
              </a:buClr>
              <a:buSzPts val="2200"/>
              <a:buFont typeface="Hind"/>
              <a:buChar char="-"/>
              <a:tabLst/>
              <a:defRPr/>
            </a:pPr>
            <a:r>
              <a:rPr kumimoji="0" lang="en-GB" sz="1500" b="1" i="0" u="none" strike="noStrike" kern="0" cap="none" spc="0" normalizeH="0" baseline="0" noProof="0" dirty="0">
                <a:ln>
                  <a:noFill/>
                </a:ln>
                <a:solidFill>
                  <a:srgbClr val="4AA276"/>
                </a:solidFill>
                <a:effectLst/>
                <a:uLnTx/>
                <a:uFillTx/>
                <a:latin typeface="Hind"/>
                <a:ea typeface="Hind"/>
                <a:cs typeface="Hind"/>
                <a:sym typeface="Hind"/>
              </a:rPr>
              <a:t>Lab Coats!</a:t>
            </a:r>
            <a:r>
              <a:rPr kumimoji="0" lang="en-GB" sz="1500" b="0" i="0" u="none" strike="noStrike" kern="0" cap="none" spc="0" normalizeH="0" baseline="0" noProof="0" dirty="0">
                <a:ln>
                  <a:noFill/>
                </a:ln>
                <a:solidFill>
                  <a:srgbClr val="000000"/>
                </a:solidFill>
                <a:effectLst/>
                <a:uLnTx/>
                <a:uFillTx/>
                <a:latin typeface="Hind"/>
                <a:ea typeface="Hind"/>
                <a:cs typeface="Hind"/>
                <a:sym typeface="Hind"/>
              </a:rPr>
              <a:t> → Lab Coats are mandatory for Laboratory </a:t>
            </a:r>
            <a:r>
              <a:rPr kumimoji="0" lang="en-GB" sz="1500" b="0" i="0" u="none" strike="noStrike" kern="0" cap="none" spc="0" normalizeH="0" baseline="0" noProof="0" dirty="0" err="1">
                <a:ln>
                  <a:noFill/>
                </a:ln>
                <a:solidFill>
                  <a:srgbClr val="000000"/>
                </a:solidFill>
                <a:effectLst/>
                <a:uLnTx/>
                <a:uFillTx/>
                <a:latin typeface="Hind"/>
                <a:ea typeface="Hind"/>
                <a:cs typeface="Hind"/>
                <a:sym typeface="Hind"/>
              </a:rPr>
              <a:t>practicals</a:t>
            </a:r>
            <a:r>
              <a:rPr kumimoji="0" lang="en-GB" sz="1500" b="0" i="0" u="none" strike="noStrike" kern="0" cap="none" spc="0" normalizeH="0" baseline="0" noProof="0" dirty="0">
                <a:ln>
                  <a:noFill/>
                </a:ln>
                <a:solidFill>
                  <a:srgbClr val="000000"/>
                </a:solidFill>
                <a:effectLst/>
                <a:uLnTx/>
                <a:uFillTx/>
                <a:latin typeface="Hind"/>
                <a:ea typeface="Hind"/>
                <a:cs typeface="Hind"/>
                <a:sym typeface="Hind"/>
              </a:rPr>
              <a:t> and can sometimes be difficult to obtain. SA Helix is aware of how time consuming searching for lab coats is which is why we also provide </a:t>
            </a:r>
            <a:endParaRPr kumimoji="0" sz="2200" b="0" i="0" u="none" strike="noStrike" kern="0" cap="none" spc="0" normalizeH="0" baseline="0" noProof="0" dirty="0">
              <a:ln>
                <a:noFill/>
              </a:ln>
              <a:solidFill>
                <a:srgbClr val="4AA276"/>
              </a:solidFill>
              <a:effectLst/>
              <a:uLnTx/>
              <a:uFillTx/>
              <a:latin typeface="Hind"/>
              <a:ea typeface="Hind"/>
              <a:cs typeface="Hind"/>
              <a:sym typeface="Hind"/>
            </a:endParaRPr>
          </a:p>
        </p:txBody>
      </p:sp>
    </p:spTree>
    <p:extLst>
      <p:ext uri="{BB962C8B-B14F-4D97-AF65-F5344CB8AC3E}">
        <p14:creationId xmlns:p14="http://schemas.microsoft.com/office/powerpoint/2010/main" val="3835833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214"/>
          <p:cNvSpPr txBox="1">
            <a:spLocks noGrp="1"/>
          </p:cNvSpPr>
          <p:nvPr>
            <p:ph type="title"/>
          </p:nvPr>
        </p:nvSpPr>
        <p:spPr>
          <a:xfrm>
            <a:off x="585900" y="157350"/>
            <a:ext cx="7838100" cy="12315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GB" sz="3400" b="1">
                <a:latin typeface="Bellota Text"/>
                <a:ea typeface="Bellota Text"/>
                <a:cs typeface="Bellota Text"/>
                <a:sym typeface="Bellota Text"/>
              </a:rPr>
              <a:t>Want to get to know us better? </a:t>
            </a:r>
            <a:endParaRPr sz="3400" b="1">
              <a:latin typeface="Bellota Text"/>
              <a:ea typeface="Bellota Text"/>
              <a:cs typeface="Bellota Text"/>
              <a:sym typeface="Bellota Text"/>
            </a:endParaRPr>
          </a:p>
          <a:p>
            <a:pPr marL="0" lvl="0" indent="0" algn="ctr" rtl="0">
              <a:spcBef>
                <a:spcPts val="0"/>
              </a:spcBef>
              <a:spcAft>
                <a:spcPts val="0"/>
              </a:spcAft>
              <a:buNone/>
            </a:pPr>
            <a:r>
              <a:rPr lang="en-GB" sz="3400" b="1">
                <a:latin typeface="Bellota Text"/>
                <a:ea typeface="Bellota Text"/>
                <a:cs typeface="Bellota Text"/>
                <a:sym typeface="Bellota Text"/>
              </a:rPr>
              <a:t>Join us during Introduction Week!</a:t>
            </a:r>
            <a:endParaRPr sz="3400" b="1">
              <a:latin typeface="Bellota Text"/>
              <a:ea typeface="Bellota Text"/>
              <a:cs typeface="Bellota Text"/>
              <a:sym typeface="Bellota Text"/>
            </a:endParaRPr>
          </a:p>
        </p:txBody>
      </p:sp>
      <p:sp>
        <p:nvSpPr>
          <p:cNvPr id="1621" name="Google Shape;1621;p214"/>
          <p:cNvSpPr txBox="1"/>
          <p:nvPr/>
        </p:nvSpPr>
        <p:spPr>
          <a:xfrm>
            <a:off x="367950" y="1388850"/>
            <a:ext cx="8408100" cy="10350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15000"/>
              </a:lnSpc>
              <a:spcBef>
                <a:spcPts val="120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333333"/>
                </a:solidFill>
                <a:effectLst/>
                <a:uLnTx/>
                <a:uFillTx/>
                <a:latin typeface="Hind"/>
                <a:ea typeface="Hind"/>
                <a:cs typeface="Hind"/>
                <a:sym typeface="Hind"/>
              </a:rPr>
              <a:t>Every year the Introduction Week Committee organizes a week packed with fun activities during the first half of September to help Biomedical sciences and RMT first-year students get to know each other and explore the city of Maastricht.</a:t>
            </a:r>
            <a:endParaRPr kumimoji="0" sz="1800" b="0" i="0" u="none" strike="noStrike" kern="0" cap="none" spc="0" normalizeH="0" baseline="0" noProof="0">
              <a:ln>
                <a:noFill/>
              </a:ln>
              <a:solidFill>
                <a:srgbClr val="333333"/>
              </a:solidFill>
              <a:effectLst/>
              <a:uLnTx/>
              <a:uFillTx/>
              <a:latin typeface="Hind"/>
              <a:ea typeface="Hind"/>
              <a:cs typeface="Hind"/>
              <a:sym typeface="Hind"/>
            </a:endParaRPr>
          </a:p>
          <a:p>
            <a:pPr marL="457200" marR="0" lvl="0" indent="0" algn="l" defTabSz="914400" rtl="0" eaLnBrk="1" fontAlgn="auto" latinLnBrk="0" hangingPunct="1">
              <a:lnSpc>
                <a:spcPct val="115000"/>
              </a:lnSpc>
              <a:spcBef>
                <a:spcPts val="1200"/>
              </a:spcBef>
              <a:spcAft>
                <a:spcPts val="1200"/>
              </a:spcAft>
              <a:buClr>
                <a:srgbClr val="000000"/>
              </a:buClr>
              <a:buSzTx/>
              <a:buFont typeface="Arial"/>
              <a:buNone/>
              <a:tabLst/>
              <a:defRPr/>
            </a:pPr>
            <a:endParaRPr kumimoji="0" sz="1800" b="0" i="0" u="none" strike="noStrike" kern="0" cap="none" spc="0" normalizeH="0" baseline="0" noProof="0">
              <a:ln>
                <a:noFill/>
              </a:ln>
              <a:solidFill>
                <a:srgbClr val="333333"/>
              </a:solidFill>
              <a:effectLst/>
              <a:uLnTx/>
              <a:uFillTx/>
              <a:latin typeface="Hind"/>
              <a:ea typeface="Hind"/>
              <a:cs typeface="Hind"/>
              <a:sym typeface="Hind"/>
            </a:endParaRPr>
          </a:p>
        </p:txBody>
      </p:sp>
      <p:pic>
        <p:nvPicPr>
          <p:cNvPr id="1622" name="Google Shape;1622;p214"/>
          <p:cNvPicPr preferRelativeResize="0"/>
          <p:nvPr/>
        </p:nvPicPr>
        <p:blipFill>
          <a:blip r:embed="rId3">
            <a:alphaModFix/>
          </a:blip>
          <a:stretch>
            <a:fillRect/>
          </a:stretch>
        </p:blipFill>
        <p:spPr>
          <a:xfrm>
            <a:off x="2660375" y="2660450"/>
            <a:ext cx="3577500" cy="2384400"/>
          </a:xfrm>
          <a:prstGeom prst="roundRect">
            <a:avLst>
              <a:gd name="adj" fmla="val 16667"/>
            </a:avLst>
          </a:prstGeom>
          <a:noFill/>
          <a:ln>
            <a:noFill/>
          </a:ln>
        </p:spPr>
      </p:pic>
      <p:pic>
        <p:nvPicPr>
          <p:cNvPr id="1623" name="Google Shape;1623;p214"/>
          <p:cNvPicPr preferRelativeResize="0"/>
          <p:nvPr/>
        </p:nvPicPr>
        <p:blipFill>
          <a:blip r:embed="rId4">
            <a:alphaModFix/>
          </a:blip>
          <a:stretch>
            <a:fillRect/>
          </a:stretch>
        </p:blipFill>
        <p:spPr>
          <a:xfrm>
            <a:off x="367950" y="2744647"/>
            <a:ext cx="2048301" cy="1721575"/>
          </a:xfrm>
          <a:prstGeom prst="rect">
            <a:avLst/>
          </a:prstGeom>
          <a:noFill/>
          <a:ln>
            <a:noFill/>
          </a:ln>
        </p:spPr>
      </p:pic>
    </p:spTree>
    <p:extLst>
      <p:ext uri="{BB962C8B-B14F-4D97-AF65-F5344CB8AC3E}">
        <p14:creationId xmlns:p14="http://schemas.microsoft.com/office/powerpoint/2010/main" val="3250071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1721" y="1492572"/>
            <a:ext cx="7200559" cy="886986"/>
          </a:xfrm>
        </p:spPr>
        <p:txBody>
          <a:bodyPr/>
          <a:lstStyle/>
          <a:p>
            <a:pPr algn="ctr"/>
            <a:r>
              <a:rPr lang="en-US" dirty="0"/>
              <a:t>WHERE ARE YOU FROM?</a:t>
            </a:r>
            <a:br>
              <a:rPr lang="en-US" dirty="0"/>
            </a:br>
            <a:endParaRPr lang="nl-NL" dirty="0"/>
          </a:p>
        </p:txBody>
      </p:sp>
    </p:spTree>
    <p:extLst>
      <p:ext uri="{BB962C8B-B14F-4D97-AF65-F5344CB8AC3E}">
        <p14:creationId xmlns:p14="http://schemas.microsoft.com/office/powerpoint/2010/main" val="1489997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215"/>
          <p:cNvSpPr/>
          <p:nvPr/>
        </p:nvSpPr>
        <p:spPr>
          <a:xfrm>
            <a:off x="6449375" y="2480450"/>
            <a:ext cx="2254800" cy="210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a:ea typeface="Hind"/>
              <a:cs typeface="Hind"/>
              <a:sym typeface="Hind"/>
            </a:endParaRPr>
          </a:p>
        </p:txBody>
      </p:sp>
      <p:sp>
        <p:nvSpPr>
          <p:cNvPr id="1629" name="Google Shape;1629;p215"/>
          <p:cNvSpPr txBox="1">
            <a:spLocks noGrp="1"/>
          </p:cNvSpPr>
          <p:nvPr>
            <p:ph type="title"/>
          </p:nvPr>
        </p:nvSpPr>
        <p:spPr>
          <a:xfrm>
            <a:off x="720000" y="410825"/>
            <a:ext cx="7704000" cy="81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500" b="1">
                <a:latin typeface="Bellota Text"/>
                <a:ea typeface="Bellota Text"/>
                <a:cs typeface="Bellota Text"/>
                <a:sym typeface="Bellota Text"/>
              </a:rPr>
              <a:t>Become a member!</a:t>
            </a:r>
            <a:endParaRPr sz="4900" b="1">
              <a:latin typeface="Bellota Text"/>
              <a:ea typeface="Bellota Text"/>
              <a:cs typeface="Bellota Text"/>
              <a:sym typeface="Bellota Text"/>
            </a:endParaRPr>
          </a:p>
        </p:txBody>
      </p:sp>
      <p:sp>
        <p:nvSpPr>
          <p:cNvPr id="1630" name="Google Shape;1630;p215"/>
          <p:cNvSpPr txBox="1"/>
          <p:nvPr/>
        </p:nvSpPr>
        <p:spPr>
          <a:xfrm>
            <a:off x="3325675" y="1874750"/>
            <a:ext cx="5472300" cy="217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uLnTx/>
                <a:uFillTx/>
                <a:latin typeface="Hind"/>
                <a:ea typeface="Hind"/>
                <a:cs typeface="Hind"/>
                <a:sym typeface="Hind"/>
              </a:rPr>
              <a:t>Website → </a:t>
            </a:r>
            <a:r>
              <a:rPr kumimoji="0" lang="en-GB" sz="2300" b="0" i="0" u="none" strike="noStrike" kern="0" cap="none" spc="0" normalizeH="0" baseline="0" noProof="0">
                <a:ln>
                  <a:noFill/>
                </a:ln>
                <a:solidFill>
                  <a:srgbClr val="3D4440"/>
                </a:solidFill>
                <a:effectLst/>
                <a:uLnTx/>
                <a:uFillTx/>
                <a:latin typeface="Heebo"/>
                <a:ea typeface="Heebo"/>
                <a:cs typeface="Heebo"/>
                <a:sym typeface="Heebo"/>
              </a:rPr>
              <a:t>https://sahelix.nl/</a:t>
            </a:r>
            <a:endParaRPr kumimoji="0" sz="23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4AA276"/>
              </a:solidFill>
              <a:effectLst/>
              <a:uLnTx/>
              <a:uFillTx/>
              <a:latin typeface="Hind"/>
              <a:ea typeface="Hind"/>
              <a:cs typeface="Hind"/>
              <a:sym typeface="Hin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uLnTx/>
                <a:uFillTx/>
                <a:latin typeface="Hind"/>
                <a:ea typeface="Hind"/>
                <a:cs typeface="Hind"/>
                <a:sym typeface="Hind"/>
              </a:rPr>
              <a:t>Instagram → </a:t>
            </a:r>
            <a:r>
              <a:rPr kumimoji="0" lang="en-GB" sz="2300" b="0" i="0" u="none" strike="noStrike" kern="0" cap="none" spc="0" normalizeH="0" baseline="0" noProof="0">
                <a:ln>
                  <a:noFill/>
                </a:ln>
                <a:solidFill>
                  <a:srgbClr val="3D4440"/>
                </a:solidFill>
                <a:effectLst/>
                <a:uLnTx/>
                <a:uFillTx/>
                <a:latin typeface="Heebo"/>
                <a:ea typeface="Heebo"/>
                <a:cs typeface="Heebo"/>
                <a:sym typeface="Heebo"/>
              </a:rPr>
              <a:t>@sahelixmaastricht</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4AA276"/>
              </a:solidFill>
              <a:effectLst/>
              <a:uLnTx/>
              <a:uFillTx/>
              <a:latin typeface="Hind"/>
              <a:ea typeface="Hind"/>
              <a:cs typeface="Hind"/>
              <a:sym typeface="Hin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4AA276"/>
                </a:solidFill>
                <a:effectLst/>
                <a:uLnTx/>
                <a:uFillTx/>
                <a:latin typeface="Hind"/>
                <a:ea typeface="Hind"/>
                <a:cs typeface="Hind"/>
                <a:sym typeface="Hind"/>
              </a:rPr>
              <a:t>Email → </a:t>
            </a:r>
            <a:r>
              <a:rPr kumimoji="0" lang="en-GB" sz="2300" b="0" i="0" u="none" strike="noStrike" kern="0" cap="none" spc="0" normalizeH="0" baseline="0" noProof="0">
                <a:ln>
                  <a:noFill/>
                </a:ln>
                <a:solidFill>
                  <a:srgbClr val="3D4440"/>
                </a:solidFill>
                <a:effectLst/>
                <a:uLnTx/>
                <a:uFillTx/>
                <a:latin typeface="Heebo"/>
                <a:ea typeface="Heebo"/>
                <a:cs typeface="Heebo"/>
                <a:sym typeface="Heebo"/>
              </a:rPr>
              <a:t>sahelix@maastrichtuniversity.nl</a:t>
            </a:r>
            <a:endParaRPr kumimoji="0" sz="23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4AA276"/>
              </a:solidFill>
              <a:effectLst/>
              <a:uLnTx/>
              <a:uFillTx/>
              <a:latin typeface="Hind"/>
              <a:ea typeface="Hind"/>
              <a:cs typeface="Hind"/>
              <a:sym typeface="Hind"/>
            </a:endParaRPr>
          </a:p>
        </p:txBody>
      </p:sp>
      <p:sp>
        <p:nvSpPr>
          <p:cNvPr id="1631" name="Google Shape;1631;p215"/>
          <p:cNvSpPr/>
          <p:nvPr/>
        </p:nvSpPr>
        <p:spPr>
          <a:xfrm>
            <a:off x="263150" y="1534800"/>
            <a:ext cx="2857987" cy="2628328"/>
          </a:xfrm>
          <a:custGeom>
            <a:avLst/>
            <a:gdLst/>
            <a:ahLst/>
            <a:cxnLst/>
            <a:rect l="l" t="t" r="r" b="b"/>
            <a:pathLst>
              <a:path w="5103549" h="5103549" extrusionOk="0">
                <a:moveTo>
                  <a:pt x="0" y="0"/>
                </a:moveTo>
                <a:lnTo>
                  <a:pt x="5103549" y="0"/>
                </a:lnTo>
                <a:lnTo>
                  <a:pt x="5103549" y="5103549"/>
                </a:lnTo>
                <a:lnTo>
                  <a:pt x="0" y="5103549"/>
                </a:lnTo>
                <a:lnTo>
                  <a:pt x="0" y="0"/>
                </a:lnTo>
                <a:close/>
              </a:path>
            </a:pathLst>
          </a:custGeom>
          <a:blipFill rotWithShape="1">
            <a:blip r:embed="rId3">
              <a:alphaModFix/>
            </a:blip>
            <a:stretch>
              <a:fillRect/>
            </a:stretch>
          </a:blipFill>
          <a:ln>
            <a:noFill/>
          </a:ln>
        </p:spPr>
      </p:sp>
    </p:spTree>
    <p:extLst>
      <p:ext uri="{BB962C8B-B14F-4D97-AF65-F5344CB8AC3E}">
        <p14:creationId xmlns:p14="http://schemas.microsoft.com/office/powerpoint/2010/main" val="54400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6102" y="1086565"/>
            <a:ext cx="6598342" cy="1653944"/>
          </a:xfrm>
        </p:spPr>
        <p:txBody>
          <a:bodyPr/>
          <a:lstStyle/>
          <a:p>
            <a:pPr algn="ctr"/>
            <a:r>
              <a:rPr lang="en-US" dirty="0"/>
              <a:t>Time for </a:t>
            </a:r>
            <a:br>
              <a:rPr lang="en-US" dirty="0"/>
            </a:br>
            <a:r>
              <a:rPr lang="en-US" dirty="0"/>
              <a:t>Questions &amp; Answers! </a:t>
            </a:r>
            <a:br>
              <a:rPr lang="en-US" dirty="0"/>
            </a:br>
            <a:endParaRPr lang="nl-NL" dirty="0"/>
          </a:p>
        </p:txBody>
      </p:sp>
    </p:spTree>
    <p:extLst>
      <p:ext uri="{BB962C8B-B14F-4D97-AF65-F5344CB8AC3E}">
        <p14:creationId xmlns:p14="http://schemas.microsoft.com/office/powerpoint/2010/main" val="17103729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0" indent="0" algn="ctr">
              <a:buNone/>
            </a:pPr>
            <a:r>
              <a:rPr lang="en-GB" sz="4400" b="1" dirty="0"/>
              <a:t>Thank you for joining</a:t>
            </a:r>
          </a:p>
          <a:p>
            <a:pPr marL="0" indent="0" algn="ctr">
              <a:buNone/>
            </a:pPr>
            <a:endParaRPr lang="en-GB" sz="1400" dirty="0"/>
          </a:p>
          <a:p>
            <a:pPr marL="0" indent="0" algn="ctr">
              <a:buNone/>
            </a:pPr>
            <a:r>
              <a:rPr lang="en-GB" sz="3200" b="1" dirty="0"/>
              <a:t>Have a great summer!</a:t>
            </a:r>
          </a:p>
          <a:p>
            <a:pPr marL="0" indent="0" algn="ctr">
              <a:buNone/>
            </a:pPr>
            <a:r>
              <a:rPr lang="en-GB" sz="3200" b="1" dirty="0"/>
              <a:t>See you </a:t>
            </a:r>
            <a:r>
              <a:rPr lang="en-GB" sz="3200" b="1"/>
              <a:t>in August!</a:t>
            </a:r>
            <a:endParaRPr lang="en-GB" sz="3200" b="1" dirty="0"/>
          </a:p>
        </p:txBody>
      </p:sp>
    </p:spTree>
    <p:extLst>
      <p:ext uri="{BB962C8B-B14F-4D97-AF65-F5344CB8AC3E}">
        <p14:creationId xmlns:p14="http://schemas.microsoft.com/office/powerpoint/2010/main" val="1420525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3661" y="857277"/>
            <a:ext cx="8296679" cy="2464926"/>
          </a:xfrm>
        </p:spPr>
        <p:txBody>
          <a:bodyPr/>
          <a:lstStyle/>
          <a:p>
            <a:pPr algn="ctr"/>
            <a:r>
              <a:rPr lang="en-US" dirty="0"/>
              <a:t>WHAT DO YOU EXPECT </a:t>
            </a:r>
            <a:br>
              <a:rPr lang="en-US" dirty="0"/>
            </a:br>
            <a:r>
              <a:rPr lang="en-US" dirty="0"/>
              <a:t>OF STUDYING </a:t>
            </a:r>
            <a:br>
              <a:rPr lang="en-US" dirty="0"/>
            </a:br>
            <a:r>
              <a:rPr lang="en-US" dirty="0"/>
              <a:t>BIOMEDICAL SCIENCES? </a:t>
            </a:r>
            <a:br>
              <a:rPr lang="en-US" dirty="0"/>
            </a:br>
            <a:endParaRPr lang="nl-NL" dirty="0"/>
          </a:p>
        </p:txBody>
      </p:sp>
    </p:spTree>
    <p:extLst>
      <p:ext uri="{BB962C8B-B14F-4D97-AF65-F5344CB8AC3E}">
        <p14:creationId xmlns:p14="http://schemas.microsoft.com/office/powerpoint/2010/main" val="801884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96478" y="987425"/>
            <a:ext cx="6598342" cy="1653944"/>
          </a:xfrm>
        </p:spPr>
        <p:txBody>
          <a:bodyPr/>
          <a:lstStyle/>
          <a:p>
            <a:r>
              <a:rPr lang="en-GB" dirty="0"/>
              <a:t>Curriculum and programme structure </a:t>
            </a:r>
            <a:br>
              <a:rPr lang="en-GB" dirty="0"/>
            </a:br>
            <a:endParaRPr lang="nl-NL" dirty="0"/>
          </a:p>
        </p:txBody>
      </p:sp>
    </p:spTree>
    <p:extLst>
      <p:ext uri="{BB962C8B-B14F-4D97-AF65-F5344CB8AC3E}">
        <p14:creationId xmlns:p14="http://schemas.microsoft.com/office/powerpoint/2010/main" val="1855132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9289" y="-1254314"/>
            <a:ext cx="9289128" cy="5806296"/>
          </a:xfrm>
          <a:prstGeom prst="rect">
            <a:avLst/>
          </a:prstGeom>
        </p:spPr>
      </p:pic>
      <p:sp>
        <p:nvSpPr>
          <p:cNvPr id="4" name="Title 1"/>
          <p:cNvSpPr txBox="1">
            <a:spLocks/>
          </p:cNvSpPr>
          <p:nvPr/>
        </p:nvSpPr>
        <p:spPr>
          <a:xfrm>
            <a:off x="867875" y="164271"/>
            <a:ext cx="6043613" cy="417909"/>
          </a:xfrm>
          <a:prstGeom prst="rect">
            <a:avLst/>
          </a:prstGeom>
        </p:spPr>
        <p:txBody>
          <a:bodyPr vert="horz" lIns="0" tIns="0" rIns="0" bIns="0" rtlCol="0" anchor="t" anchorCtr="0">
            <a:noAutofit/>
          </a:bodyPr>
          <a:lstStyle>
            <a:lvl1pPr algn="l" defTabSz="457200" rtl="0" eaLnBrk="1" latinLnBrk="0" hangingPunct="1">
              <a:spcBef>
                <a:spcPct val="0"/>
              </a:spcBef>
              <a:buNone/>
              <a:defRPr sz="3600" b="1" kern="1200">
                <a:solidFill>
                  <a:schemeClr val="tx2"/>
                </a:solidFill>
                <a:latin typeface="+mj-lt"/>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3000" b="1" i="0" u="none" strike="noStrike" kern="1200" cap="none" spc="0" normalizeH="0" baseline="0" noProof="0" dirty="0">
              <a:ln>
                <a:noFill/>
              </a:ln>
              <a:solidFill>
                <a:srgbClr val="001C3D"/>
              </a:solidFill>
              <a:effectLst/>
              <a:uLnTx/>
              <a:uFillTx/>
              <a:latin typeface="Calibri"/>
              <a:ea typeface="+mj-ea"/>
            </a:endParaRPr>
          </a:p>
        </p:txBody>
      </p:sp>
      <p:graphicFrame>
        <p:nvGraphicFramePr>
          <p:cNvPr id="5" name="Content Placeholder 3"/>
          <p:cNvGraphicFramePr>
            <a:graphicFrameLocks/>
          </p:cNvGraphicFramePr>
          <p:nvPr>
            <p:extLst/>
          </p:nvPr>
        </p:nvGraphicFramePr>
        <p:xfrm>
          <a:off x="929505" y="1168600"/>
          <a:ext cx="2569369" cy="1601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p:cNvGraphicFramePr>
            <a:graphicFrameLocks/>
          </p:cNvGraphicFramePr>
          <p:nvPr>
            <p:extLst/>
          </p:nvPr>
        </p:nvGraphicFramePr>
        <p:xfrm>
          <a:off x="4090585" y="1155016"/>
          <a:ext cx="3807332" cy="16151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1061854" y="874520"/>
            <a:ext cx="122669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Period 1</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8" name="TextBox 7"/>
          <p:cNvSpPr txBox="1"/>
          <p:nvPr/>
        </p:nvSpPr>
        <p:spPr>
          <a:xfrm>
            <a:off x="2394273" y="846501"/>
            <a:ext cx="1197539"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Period 2</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9" name="TextBox 8"/>
          <p:cNvSpPr txBox="1"/>
          <p:nvPr/>
        </p:nvSpPr>
        <p:spPr>
          <a:xfrm>
            <a:off x="4794673" y="858511"/>
            <a:ext cx="994745"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Period 4</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10" name="TextBox 9"/>
          <p:cNvSpPr txBox="1"/>
          <p:nvPr/>
        </p:nvSpPr>
        <p:spPr>
          <a:xfrm>
            <a:off x="6105877" y="863100"/>
            <a:ext cx="970383"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Period 5</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11" name="Rectangle 10"/>
          <p:cNvSpPr/>
          <p:nvPr/>
        </p:nvSpPr>
        <p:spPr>
          <a:xfrm>
            <a:off x="3566863" y="1168600"/>
            <a:ext cx="1018412" cy="1589493"/>
          </a:xfrm>
          <a:prstGeom prst="rect">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Verdana" panose="020B0604030504040204"/>
                <a:ea typeface="+mn-ea"/>
                <a:cs typeface="+mn-cs"/>
              </a:rPr>
              <a:t>Statistics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Verdana" panose="020B0604030504040204"/>
                <a:ea typeface="+mn-ea"/>
                <a:cs typeface="+mn-cs"/>
              </a:rPr>
              <a:t> </a:t>
            </a:r>
            <a:endParaRPr kumimoji="0" lang="en-GB" sz="825"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Verdana" panose="020B0604030504040204"/>
              <a:ea typeface="+mn-ea"/>
              <a:cs typeface="+mn-cs"/>
            </a:endParaRPr>
          </a:p>
        </p:txBody>
      </p:sp>
      <p:sp>
        <p:nvSpPr>
          <p:cNvPr id="12" name="TextBox 11"/>
          <p:cNvSpPr txBox="1"/>
          <p:nvPr/>
        </p:nvSpPr>
        <p:spPr>
          <a:xfrm>
            <a:off x="7399645" y="854410"/>
            <a:ext cx="908342"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Period 6 </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13" name="TextBox 12"/>
          <p:cNvSpPr txBox="1"/>
          <p:nvPr/>
        </p:nvSpPr>
        <p:spPr>
          <a:xfrm>
            <a:off x="3591812" y="858511"/>
            <a:ext cx="1050047"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Period 3</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14" name="Rectangle 13"/>
          <p:cNvSpPr/>
          <p:nvPr/>
        </p:nvSpPr>
        <p:spPr>
          <a:xfrm>
            <a:off x="7317630" y="1154866"/>
            <a:ext cx="1171998" cy="1615125"/>
          </a:xfrm>
          <a:prstGeom prst="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rPr>
              <a:t>Critical Appraisal of Biomedical Publication</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16" name="TextBox 15"/>
          <p:cNvSpPr txBox="1"/>
          <p:nvPr/>
        </p:nvSpPr>
        <p:spPr>
          <a:xfrm>
            <a:off x="929505" y="3382455"/>
            <a:ext cx="7313284" cy="921729"/>
          </a:xfrm>
          <a:prstGeom prst="rect">
            <a:avLst/>
          </a:prstGeom>
          <a:ln w="28575">
            <a:solidFill>
              <a:srgbClr val="FF0000"/>
            </a:solidFill>
          </a:ln>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2865" tIns="62865" rIns="62865" bIns="62865" numCol="1" spcCol="1270" anchor="ctr" anchorCtr="0">
            <a:noAutofit/>
          </a:bodyPr>
          <a:lstStyle/>
          <a:p>
            <a:pPr marL="0" marR="0" lvl="0" indent="0" algn="ctr" defTabSz="733425" rtl="0" eaLnBrk="1" fontAlgn="auto" latinLnBrk="0" hangingPunct="1">
              <a:lnSpc>
                <a:spcPct val="90000"/>
              </a:lnSpc>
              <a:spcBef>
                <a:spcPct val="0"/>
              </a:spcBef>
              <a:spcAft>
                <a:spcPct val="35000"/>
              </a:spcAft>
              <a:buClrTx/>
              <a:buSzTx/>
              <a:buFontTx/>
              <a:buNone/>
              <a:tabLst/>
              <a:defRPr/>
            </a:pPr>
            <a:r>
              <a:rPr kumimoji="0" lang="nl-NL" sz="165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a:ea typeface="+mn-ea"/>
                <a:cs typeface="+mn-cs"/>
              </a:rPr>
              <a:t>Anatomy, Biochemistry, Cell Biology, Genetics, Histology, Methodology, Neurosciences, </a:t>
            </a:r>
            <a:r>
              <a:rPr kumimoji="0" lang="nl-NL" sz="1650" b="0" i="0" u="none" strike="noStrike" kern="1200" cap="none" spc="0" normalizeH="0" baseline="0" noProof="0" dirty="0" err="1">
                <a:ln>
                  <a:noFill/>
                </a:ln>
                <a:solidFill>
                  <a:srgbClr val="000000">
                    <a:hueOff val="0"/>
                    <a:satOff val="0"/>
                    <a:lumOff val="0"/>
                    <a:alphaOff val="0"/>
                  </a:srgbClr>
                </a:solidFill>
                <a:effectLst/>
                <a:uLnTx/>
                <a:uFillTx/>
                <a:latin typeface="Verdana" panose="020B0604030504040204"/>
                <a:ea typeface="+mn-ea"/>
                <a:cs typeface="+mn-cs"/>
              </a:rPr>
              <a:t>Physiology,Statistics</a:t>
            </a:r>
            <a:r>
              <a:rPr kumimoji="0" lang="nl-NL" sz="165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a:ea typeface="+mn-ea"/>
                <a:cs typeface="+mn-cs"/>
              </a:rPr>
              <a:t> </a:t>
            </a:r>
            <a:endParaRPr kumimoji="0" lang="en-US" sz="1650" b="0" i="0" u="none" strike="noStrike" kern="1200" cap="none" spc="0" normalizeH="0" baseline="0" noProof="0" dirty="0">
              <a:ln>
                <a:noFill/>
              </a:ln>
              <a:solidFill>
                <a:srgbClr val="000000">
                  <a:hueOff val="0"/>
                  <a:satOff val="0"/>
                  <a:lumOff val="0"/>
                  <a:alphaOff val="0"/>
                </a:srgbClr>
              </a:solidFill>
              <a:effectLst/>
              <a:uLnTx/>
              <a:uFillTx/>
              <a:latin typeface="Verdana" panose="020B0604030504040204"/>
              <a:ea typeface="+mn-ea"/>
              <a:cs typeface="+mn-cs"/>
            </a:endParaRPr>
          </a:p>
        </p:txBody>
      </p:sp>
      <p:sp>
        <p:nvSpPr>
          <p:cNvPr id="17" name="TextBox 16"/>
          <p:cNvSpPr txBox="1"/>
          <p:nvPr/>
        </p:nvSpPr>
        <p:spPr>
          <a:xfrm>
            <a:off x="896885" y="2993342"/>
            <a:ext cx="1391664"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srgbClr val="000000"/>
                </a:solidFill>
                <a:effectLst/>
                <a:uLnTx/>
                <a:uFillTx/>
                <a:latin typeface="Verdana" panose="020B0604030504040204"/>
                <a:ea typeface="+mn-ea"/>
                <a:cs typeface="+mn-cs"/>
              </a:rPr>
              <a:t>D</a:t>
            </a:r>
            <a:r>
              <a:rPr kumimoji="0" lang="en-US" sz="1350" b="0" i="0" u="none" strike="noStrike" kern="1200" cap="none" spc="0" normalizeH="0" baseline="0" noProof="0" dirty="0" err="1">
                <a:ln>
                  <a:noFill/>
                </a:ln>
                <a:solidFill>
                  <a:srgbClr val="000000"/>
                </a:solidFill>
                <a:effectLst/>
                <a:uLnTx/>
                <a:uFillTx/>
                <a:latin typeface="Verdana" panose="020B0604030504040204"/>
                <a:ea typeface="+mn-ea"/>
                <a:cs typeface="+mn-cs"/>
              </a:rPr>
              <a:t>isciplines</a:t>
            </a:r>
            <a:endParaRPr kumimoji="0" lang="en-GB" sz="1350" b="0" i="0" u="none" strike="noStrike" kern="1200" cap="none" spc="0" normalizeH="0" baseline="0" noProof="0" dirty="0">
              <a:ln>
                <a:noFill/>
              </a:ln>
              <a:solidFill>
                <a:srgbClr val="000000"/>
              </a:solidFill>
              <a:effectLst/>
              <a:uLnTx/>
              <a:uFillTx/>
              <a:latin typeface="Verdana" panose="020B0604030504040204"/>
              <a:ea typeface="+mn-ea"/>
              <a:cs typeface="+mn-cs"/>
            </a:endParaRPr>
          </a:p>
        </p:txBody>
      </p:sp>
      <p:sp>
        <p:nvSpPr>
          <p:cNvPr id="18" name="Title 17"/>
          <p:cNvSpPr>
            <a:spLocks noGrp="1"/>
          </p:cNvSpPr>
          <p:nvPr>
            <p:ph type="title"/>
          </p:nvPr>
        </p:nvSpPr>
        <p:spPr/>
        <p:txBody>
          <a:bodyPr>
            <a:normAutofit/>
          </a:bodyPr>
          <a:lstStyle/>
          <a:p>
            <a:r>
              <a:rPr lang="en-GB" sz="2400" dirty="0" smtClean="0"/>
              <a:t>Courses year 1 Biomedical Sciences</a:t>
            </a:r>
            <a:endParaRPr lang="en-GB" sz="2400" dirty="0"/>
          </a:p>
        </p:txBody>
      </p:sp>
    </p:spTree>
    <p:extLst>
      <p:ext uri="{BB962C8B-B14F-4D97-AF65-F5344CB8AC3E}">
        <p14:creationId xmlns:p14="http://schemas.microsoft.com/office/powerpoint/2010/main" val="2737048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46" y="-1706969"/>
            <a:ext cx="9988342" cy="624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400" dirty="0">
                <a:solidFill>
                  <a:srgbClr val="00A2DB"/>
                </a:solidFill>
              </a:rPr>
              <a:t>Entire </a:t>
            </a:r>
            <a:r>
              <a:rPr lang="en-US" sz="2400" dirty="0" err="1">
                <a:solidFill>
                  <a:srgbClr val="00A2DB"/>
                </a:solidFill>
              </a:rPr>
              <a:t>programme</a:t>
            </a:r>
            <a:r>
              <a:rPr lang="en-US" sz="2400" dirty="0">
                <a:solidFill>
                  <a:srgbClr val="00A2DB"/>
                </a:solidFill>
              </a:rPr>
              <a:t> </a:t>
            </a:r>
            <a:r>
              <a:rPr lang="nl-BE" sz="2400" dirty="0">
                <a:solidFill>
                  <a:srgbClr val="00A2DB"/>
                </a:solidFill>
              </a:rPr>
              <a:t>at a </a:t>
            </a:r>
            <a:r>
              <a:rPr lang="nl-BE" sz="2400" dirty="0" err="1">
                <a:solidFill>
                  <a:srgbClr val="00A2DB"/>
                </a:solidFill>
              </a:rPr>
              <a:t>glance</a:t>
            </a:r>
            <a:endParaRPr lang="en-GB" sz="2400" dirty="0">
              <a:solidFill>
                <a:srgbClr val="00A2DB"/>
              </a:solidFill>
            </a:endParaRPr>
          </a:p>
        </p:txBody>
      </p:sp>
      <p:sp>
        <p:nvSpPr>
          <p:cNvPr id="3" name="TextBox 2"/>
          <p:cNvSpPr txBox="1"/>
          <p:nvPr/>
        </p:nvSpPr>
        <p:spPr>
          <a:xfrm>
            <a:off x="1433384" y="888365"/>
            <a:ext cx="10125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3D"/>
                </a:solidFill>
                <a:effectLst/>
                <a:uLnTx/>
                <a:uFillTx/>
                <a:latin typeface="Calibri"/>
                <a:ea typeface="+mn-ea"/>
                <a:cs typeface="+mn-cs"/>
              </a:rPr>
              <a:t>Period 1</a:t>
            </a:r>
            <a:endParaRPr kumimoji="0" lang="en-GB" sz="1400" b="0" i="0" u="none" strike="noStrike" kern="1200" cap="none" spc="0" normalizeH="0" baseline="0" noProof="0" dirty="0">
              <a:ln>
                <a:noFill/>
              </a:ln>
              <a:solidFill>
                <a:srgbClr val="001C3D"/>
              </a:solidFill>
              <a:effectLst/>
              <a:uLnTx/>
              <a:uFillTx/>
              <a:latin typeface="Calibri"/>
              <a:ea typeface="+mn-ea"/>
              <a:cs typeface="+mn-cs"/>
            </a:endParaRPr>
          </a:p>
        </p:txBody>
      </p:sp>
      <p:sp>
        <p:nvSpPr>
          <p:cNvPr id="7" name="TextBox 6"/>
          <p:cNvSpPr txBox="1"/>
          <p:nvPr/>
        </p:nvSpPr>
        <p:spPr>
          <a:xfrm>
            <a:off x="2723369" y="868949"/>
            <a:ext cx="93365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3D"/>
                </a:solidFill>
                <a:effectLst/>
                <a:uLnTx/>
                <a:uFillTx/>
                <a:latin typeface="Calibri"/>
                <a:ea typeface="+mn-ea"/>
                <a:cs typeface="+mn-cs"/>
              </a:rPr>
              <a:t>Period 2</a:t>
            </a:r>
            <a:endParaRPr kumimoji="0" lang="en-GB" sz="1400" b="0" i="0" u="none" strike="noStrike" kern="1200" cap="none" spc="0" normalizeH="0" baseline="0" noProof="0" dirty="0">
              <a:ln>
                <a:noFill/>
              </a:ln>
              <a:solidFill>
                <a:srgbClr val="001C3D"/>
              </a:solidFill>
              <a:effectLst/>
              <a:uLnTx/>
              <a:uFillTx/>
              <a:latin typeface="Calibri"/>
              <a:ea typeface="+mn-ea"/>
              <a:cs typeface="+mn-cs"/>
            </a:endParaRPr>
          </a:p>
        </p:txBody>
      </p:sp>
      <p:sp>
        <p:nvSpPr>
          <p:cNvPr id="8" name="TextBox 7"/>
          <p:cNvSpPr txBox="1"/>
          <p:nvPr/>
        </p:nvSpPr>
        <p:spPr>
          <a:xfrm>
            <a:off x="4865832" y="863145"/>
            <a:ext cx="89289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3D"/>
                </a:solidFill>
                <a:effectLst/>
                <a:uLnTx/>
                <a:uFillTx/>
                <a:latin typeface="Calibri"/>
                <a:ea typeface="+mn-ea"/>
                <a:cs typeface="+mn-cs"/>
              </a:rPr>
              <a:t>Period 4</a:t>
            </a:r>
            <a:endParaRPr kumimoji="0" lang="en-GB" sz="1400" b="0" i="0" u="none" strike="noStrike" kern="1200" cap="none" spc="0" normalizeH="0" baseline="0" noProof="0" dirty="0">
              <a:ln>
                <a:noFill/>
              </a:ln>
              <a:solidFill>
                <a:srgbClr val="001C3D"/>
              </a:solidFill>
              <a:effectLst/>
              <a:uLnTx/>
              <a:uFillTx/>
              <a:latin typeface="Calibri"/>
              <a:ea typeface="+mn-ea"/>
              <a:cs typeface="+mn-cs"/>
            </a:endParaRPr>
          </a:p>
        </p:txBody>
      </p:sp>
      <p:sp>
        <p:nvSpPr>
          <p:cNvPr id="9" name="TextBox 8"/>
          <p:cNvSpPr txBox="1"/>
          <p:nvPr/>
        </p:nvSpPr>
        <p:spPr>
          <a:xfrm>
            <a:off x="6014331" y="874564"/>
            <a:ext cx="97330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3D"/>
                </a:solidFill>
                <a:effectLst/>
                <a:uLnTx/>
                <a:uFillTx/>
                <a:latin typeface="Calibri"/>
                <a:ea typeface="+mn-ea"/>
                <a:cs typeface="+mn-cs"/>
              </a:rPr>
              <a:t>Period 5</a:t>
            </a:r>
            <a:endParaRPr kumimoji="0" lang="en-GB" sz="1400" b="0" i="0" u="none" strike="noStrike" kern="1200" cap="none" spc="0" normalizeH="0" baseline="0" noProof="0" dirty="0">
              <a:ln>
                <a:noFill/>
              </a:ln>
              <a:solidFill>
                <a:srgbClr val="001C3D"/>
              </a:solidFill>
              <a:effectLst/>
              <a:uLnTx/>
              <a:uFillTx/>
              <a:latin typeface="Calibri"/>
              <a:ea typeface="+mn-ea"/>
              <a:cs typeface="+mn-cs"/>
            </a:endParaRPr>
          </a:p>
        </p:txBody>
      </p:sp>
      <p:sp>
        <p:nvSpPr>
          <p:cNvPr id="14" name="TextBox 13"/>
          <p:cNvSpPr txBox="1"/>
          <p:nvPr/>
        </p:nvSpPr>
        <p:spPr>
          <a:xfrm>
            <a:off x="7160546" y="874564"/>
            <a:ext cx="9245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3D"/>
                </a:solidFill>
                <a:effectLst/>
                <a:uLnTx/>
                <a:uFillTx/>
                <a:latin typeface="Calibri"/>
                <a:ea typeface="+mn-ea"/>
                <a:cs typeface="+mn-cs"/>
              </a:rPr>
              <a:t>Period 6</a:t>
            </a:r>
            <a:endParaRPr kumimoji="0" lang="en-GB" sz="1400" b="0" i="0" u="none" strike="noStrike" kern="1200" cap="none" spc="0" normalizeH="0" baseline="0" noProof="0" dirty="0">
              <a:ln>
                <a:noFill/>
              </a:ln>
              <a:solidFill>
                <a:srgbClr val="001C3D"/>
              </a:solidFill>
              <a:effectLst/>
              <a:uLnTx/>
              <a:uFillTx/>
              <a:latin typeface="Calibri"/>
              <a:ea typeface="+mn-ea"/>
              <a:cs typeface="+mn-cs"/>
            </a:endParaRPr>
          </a:p>
        </p:txBody>
      </p:sp>
      <p:sp>
        <p:nvSpPr>
          <p:cNvPr id="15" name="TextBox 14"/>
          <p:cNvSpPr txBox="1"/>
          <p:nvPr/>
        </p:nvSpPr>
        <p:spPr>
          <a:xfrm>
            <a:off x="3826756" y="884556"/>
            <a:ext cx="9567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3D"/>
                </a:solidFill>
                <a:effectLst/>
                <a:uLnTx/>
                <a:uFillTx/>
                <a:latin typeface="Calibri"/>
                <a:ea typeface="+mn-ea"/>
                <a:cs typeface="+mn-cs"/>
              </a:rPr>
              <a:t>Period 3</a:t>
            </a:r>
            <a:endParaRPr kumimoji="0" lang="en-GB" sz="1400" b="0" i="0" u="none" strike="noStrike" kern="1200" cap="none" spc="0" normalizeH="0" baseline="0" noProof="0" dirty="0">
              <a:ln>
                <a:noFill/>
              </a:ln>
              <a:solidFill>
                <a:srgbClr val="001C3D"/>
              </a:solidFill>
              <a:effectLst/>
              <a:uLnTx/>
              <a:uFillTx/>
              <a:latin typeface="Calibri"/>
              <a:ea typeface="+mn-ea"/>
              <a:cs typeface="+mn-cs"/>
            </a:endParaRPr>
          </a:p>
        </p:txBody>
      </p:sp>
      <p:sp>
        <p:nvSpPr>
          <p:cNvPr id="16" name="TextBox 15"/>
          <p:cNvSpPr txBox="1"/>
          <p:nvPr/>
        </p:nvSpPr>
        <p:spPr>
          <a:xfrm>
            <a:off x="574056" y="1373982"/>
            <a:ext cx="7462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C3D"/>
                </a:solidFill>
                <a:effectLst/>
                <a:uLnTx/>
                <a:uFillTx/>
                <a:latin typeface="Calibri"/>
                <a:ea typeface="+mn-ea"/>
                <a:cs typeface="+mn-cs"/>
              </a:rPr>
              <a:t>Year 1</a:t>
            </a:r>
            <a:endParaRPr kumimoji="0" lang="en-GB" sz="1400" b="1" i="0" u="none" strike="noStrike" kern="1200" cap="none" spc="0" normalizeH="0" baseline="0" noProof="0" dirty="0">
              <a:ln>
                <a:noFill/>
              </a:ln>
              <a:solidFill>
                <a:srgbClr val="001C3D"/>
              </a:solidFill>
              <a:effectLst/>
              <a:uLnTx/>
              <a:uFillTx/>
              <a:latin typeface="Calibri"/>
              <a:ea typeface="+mn-ea"/>
              <a:cs typeface="+mn-cs"/>
            </a:endParaRPr>
          </a:p>
        </p:txBody>
      </p:sp>
      <p:sp>
        <p:nvSpPr>
          <p:cNvPr id="10" name="Rectangle 9"/>
          <p:cNvSpPr/>
          <p:nvPr/>
        </p:nvSpPr>
        <p:spPr>
          <a:xfrm>
            <a:off x="5927645" y="1264797"/>
            <a:ext cx="1137470" cy="5350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Course 1.5</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Rectangle 21"/>
          <p:cNvSpPr/>
          <p:nvPr/>
        </p:nvSpPr>
        <p:spPr>
          <a:xfrm>
            <a:off x="4634611" y="1264797"/>
            <a:ext cx="1137470" cy="5350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Course 1.4</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Rectangle 22"/>
          <p:cNvSpPr/>
          <p:nvPr/>
        </p:nvSpPr>
        <p:spPr>
          <a:xfrm>
            <a:off x="2657291" y="1262238"/>
            <a:ext cx="1137470" cy="5350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Course 1.2</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Rectangle 23"/>
          <p:cNvSpPr/>
          <p:nvPr/>
        </p:nvSpPr>
        <p:spPr>
          <a:xfrm>
            <a:off x="1379568" y="1264797"/>
            <a:ext cx="1137470" cy="5350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Course 1.1</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Rectangle 25"/>
          <p:cNvSpPr/>
          <p:nvPr/>
        </p:nvSpPr>
        <p:spPr>
          <a:xfrm>
            <a:off x="3942993" y="1260339"/>
            <a:ext cx="574053" cy="5350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 1.3</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7" name="Rectangle 26"/>
          <p:cNvSpPr/>
          <p:nvPr/>
        </p:nvSpPr>
        <p:spPr>
          <a:xfrm>
            <a:off x="7226730" y="1264797"/>
            <a:ext cx="574053" cy="53506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 1.6</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048" name="Group 2047"/>
          <p:cNvGrpSpPr/>
          <p:nvPr/>
        </p:nvGrpSpPr>
        <p:grpSpPr>
          <a:xfrm>
            <a:off x="4634611" y="1876212"/>
            <a:ext cx="2951522" cy="1685431"/>
            <a:chOff x="4655479" y="2832745"/>
            <a:chExt cx="4274035" cy="2638602"/>
          </a:xfrm>
        </p:grpSpPr>
        <p:sp>
          <p:nvSpPr>
            <p:cNvPr id="30" name="Rectangle 29"/>
            <p:cNvSpPr/>
            <p:nvPr/>
          </p:nvSpPr>
          <p:spPr>
            <a:xfrm>
              <a:off x="6379524" y="4028497"/>
              <a:ext cx="1647145"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Elective 2.5b</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1" name="Rectangle 30"/>
            <p:cNvSpPr/>
            <p:nvPr/>
          </p:nvSpPr>
          <p:spPr>
            <a:xfrm>
              <a:off x="6376247" y="3139564"/>
              <a:ext cx="1647145"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Elective 2.5a</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2" name="Rectangle 31"/>
            <p:cNvSpPr/>
            <p:nvPr/>
          </p:nvSpPr>
          <p:spPr>
            <a:xfrm>
              <a:off x="4664384" y="4030616"/>
              <a:ext cx="1647145"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Elective 2.4b</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3" name="Rectangle 32"/>
            <p:cNvSpPr/>
            <p:nvPr/>
          </p:nvSpPr>
          <p:spPr>
            <a:xfrm>
              <a:off x="4655479" y="3137021"/>
              <a:ext cx="1647145"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Elective 2.4a</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Rectangle 33"/>
            <p:cNvSpPr/>
            <p:nvPr/>
          </p:nvSpPr>
          <p:spPr>
            <a:xfrm>
              <a:off x="8121325" y="4633684"/>
              <a:ext cx="808189"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Calibri"/>
                  <a:ea typeface="+mn-ea"/>
                  <a:cs typeface="+mn-cs"/>
                </a:rPr>
                <a:t>E2.6c</a:t>
              </a:r>
              <a:endParaRPr kumimoji="0" lang="en-US" sz="1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Rectangle 34"/>
            <p:cNvSpPr/>
            <p:nvPr/>
          </p:nvSpPr>
          <p:spPr>
            <a:xfrm>
              <a:off x="8112614" y="3735939"/>
              <a:ext cx="808189"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E2.6b</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6" name="Rectangle 35"/>
            <p:cNvSpPr/>
            <p:nvPr/>
          </p:nvSpPr>
          <p:spPr>
            <a:xfrm>
              <a:off x="8111639" y="2832745"/>
              <a:ext cx="808189" cy="837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E2.6a</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3" name="Group 12"/>
          <p:cNvGrpSpPr/>
          <p:nvPr/>
        </p:nvGrpSpPr>
        <p:grpSpPr>
          <a:xfrm>
            <a:off x="575372" y="2169865"/>
            <a:ext cx="3738934" cy="543961"/>
            <a:chOff x="-849672" y="3489334"/>
            <a:chExt cx="5414268" cy="851590"/>
          </a:xfrm>
        </p:grpSpPr>
        <p:sp>
          <p:nvSpPr>
            <p:cNvPr id="25" name="Rectangle 24"/>
            <p:cNvSpPr/>
            <p:nvPr/>
          </p:nvSpPr>
          <p:spPr>
            <a:xfrm>
              <a:off x="321885" y="3489334"/>
              <a:ext cx="1647145" cy="83766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Course 2.1</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Rectangle 27"/>
            <p:cNvSpPr/>
            <p:nvPr/>
          </p:nvSpPr>
          <p:spPr>
            <a:xfrm>
              <a:off x="3756407" y="3503260"/>
              <a:ext cx="808189" cy="83766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 2.3</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Rectangle 28"/>
            <p:cNvSpPr/>
            <p:nvPr/>
          </p:nvSpPr>
          <p:spPr>
            <a:xfrm>
              <a:off x="2027009" y="3503261"/>
              <a:ext cx="1647145" cy="83766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Course 2.2</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TextBox 37"/>
            <p:cNvSpPr txBox="1"/>
            <p:nvPr/>
          </p:nvSpPr>
          <p:spPr>
            <a:xfrm>
              <a:off x="-849672" y="3547533"/>
              <a:ext cx="1080654" cy="410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C3D"/>
                  </a:solidFill>
                  <a:effectLst/>
                  <a:uLnTx/>
                  <a:uFillTx/>
                  <a:latin typeface="Calibri"/>
                  <a:ea typeface="+mn-ea"/>
                  <a:cs typeface="+mn-cs"/>
                </a:rPr>
                <a:t>Year 2</a:t>
              </a:r>
              <a:endParaRPr kumimoji="0" lang="en-GB" sz="1400" b="1" i="0" u="none" strike="noStrike" kern="1200" cap="none" spc="0" normalizeH="0" baseline="0" noProof="0" dirty="0">
                <a:ln>
                  <a:noFill/>
                </a:ln>
                <a:solidFill>
                  <a:srgbClr val="001C3D"/>
                </a:solidFill>
                <a:effectLst/>
                <a:uLnTx/>
                <a:uFillTx/>
                <a:latin typeface="Calibri"/>
                <a:ea typeface="+mn-ea"/>
                <a:cs typeface="+mn-cs"/>
              </a:endParaRPr>
            </a:p>
          </p:txBody>
        </p:sp>
      </p:grpSp>
      <p:grpSp>
        <p:nvGrpSpPr>
          <p:cNvPr id="2049" name="Group 2048"/>
          <p:cNvGrpSpPr/>
          <p:nvPr/>
        </p:nvGrpSpPr>
        <p:grpSpPr>
          <a:xfrm>
            <a:off x="577865" y="3693010"/>
            <a:ext cx="3741169" cy="546724"/>
            <a:chOff x="-845504" y="5756626"/>
            <a:chExt cx="5417504" cy="855916"/>
          </a:xfrm>
        </p:grpSpPr>
        <p:sp>
          <p:nvSpPr>
            <p:cNvPr id="37" name="TextBox 36"/>
            <p:cNvSpPr txBox="1"/>
            <p:nvPr/>
          </p:nvSpPr>
          <p:spPr>
            <a:xfrm>
              <a:off x="-845504" y="5899128"/>
              <a:ext cx="1080656" cy="410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C3D"/>
                  </a:solidFill>
                  <a:effectLst/>
                  <a:uLnTx/>
                  <a:uFillTx/>
                  <a:latin typeface="Calibri"/>
                  <a:ea typeface="+mn-ea"/>
                  <a:cs typeface="+mn-cs"/>
                </a:rPr>
                <a:t>Year 3</a:t>
              </a:r>
              <a:endParaRPr kumimoji="0" lang="en-GB" sz="1400" b="1" i="0" u="none" strike="noStrike" kern="1200" cap="none" spc="0" normalizeH="0" baseline="0" noProof="0" dirty="0">
                <a:ln>
                  <a:noFill/>
                </a:ln>
                <a:solidFill>
                  <a:srgbClr val="001C3D"/>
                </a:solidFill>
                <a:effectLst/>
                <a:uLnTx/>
                <a:uFillTx/>
                <a:latin typeface="Calibri"/>
                <a:ea typeface="+mn-ea"/>
                <a:cs typeface="+mn-cs"/>
              </a:endParaRPr>
            </a:p>
          </p:txBody>
        </p:sp>
        <p:sp>
          <p:nvSpPr>
            <p:cNvPr id="12" name="Rectangle 11"/>
            <p:cNvSpPr/>
            <p:nvPr/>
          </p:nvSpPr>
          <p:spPr>
            <a:xfrm>
              <a:off x="315424" y="5756626"/>
              <a:ext cx="4256576" cy="8559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Minor</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2050" name="Group 2049"/>
          <p:cNvGrpSpPr/>
          <p:nvPr/>
        </p:nvGrpSpPr>
        <p:grpSpPr>
          <a:xfrm>
            <a:off x="4673555" y="3679755"/>
            <a:ext cx="2924916" cy="559980"/>
            <a:chOff x="4707405" y="5735874"/>
            <a:chExt cx="4235507" cy="876668"/>
          </a:xfrm>
        </p:grpSpPr>
        <p:sp>
          <p:nvSpPr>
            <p:cNvPr id="39" name="Rectangle 38"/>
            <p:cNvSpPr/>
            <p:nvPr/>
          </p:nvSpPr>
          <p:spPr>
            <a:xfrm>
              <a:off x="4707405" y="5744509"/>
              <a:ext cx="1595219" cy="868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Free 3.4</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0" name="Rectangle 39"/>
            <p:cNvSpPr/>
            <p:nvPr/>
          </p:nvSpPr>
          <p:spPr>
            <a:xfrm>
              <a:off x="6379524" y="5735874"/>
              <a:ext cx="2563388" cy="868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Calibri"/>
                  <a:ea typeface="+mn-ea"/>
                  <a:cs typeface="+mn-cs"/>
                </a:rPr>
                <a:t>Bachelor Thesis</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26394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r>
              <a:rPr lang="nl-NL" altLang="nl-NL" sz="2400" dirty="0"/>
              <a:t>International Exchange</a:t>
            </a:r>
          </a:p>
        </p:txBody>
      </p:sp>
      <p:sp>
        <p:nvSpPr>
          <p:cNvPr id="37891" name="Content Placeholder 2"/>
          <p:cNvSpPr>
            <a:spLocks noGrp="1"/>
          </p:cNvSpPr>
          <p:nvPr>
            <p:ph idx="1"/>
          </p:nvPr>
        </p:nvSpPr>
        <p:spPr/>
        <p:txBody>
          <a:bodyPr/>
          <a:lstStyle/>
          <a:p>
            <a:pPr>
              <a:defRPr/>
            </a:pPr>
            <a:r>
              <a:rPr lang="nl-NL" altLang="nl-NL" sz="1800" dirty="0"/>
              <a:t>Minor or thesis</a:t>
            </a:r>
          </a:p>
          <a:p>
            <a:pPr>
              <a:defRPr/>
            </a:pPr>
            <a:r>
              <a:rPr lang="nl-NL" altLang="nl-NL" sz="1800" dirty="0" err="1"/>
              <a:t>Own</a:t>
            </a:r>
            <a:r>
              <a:rPr lang="nl-NL" altLang="nl-NL" sz="1800" dirty="0"/>
              <a:t> </a:t>
            </a:r>
            <a:r>
              <a:rPr lang="nl-NL" altLang="nl-NL" sz="1800" dirty="0" err="1"/>
              <a:t>responsebility</a:t>
            </a:r>
            <a:endParaRPr lang="nl-NL" altLang="nl-NL" sz="1800" dirty="0"/>
          </a:p>
          <a:p>
            <a:pPr>
              <a:defRPr/>
            </a:pPr>
            <a:r>
              <a:rPr lang="nl-NL" altLang="nl-NL" sz="1800" dirty="0" err="1"/>
              <a:t>Additional</a:t>
            </a:r>
            <a:r>
              <a:rPr lang="nl-NL" altLang="nl-NL" sz="1800" dirty="0"/>
              <a:t> </a:t>
            </a:r>
            <a:r>
              <a:rPr lang="nl-NL" altLang="nl-NL" sz="1800" dirty="0" err="1"/>
              <a:t>costs</a:t>
            </a:r>
            <a:r>
              <a:rPr lang="nl-NL" altLang="nl-NL" sz="1800" dirty="0"/>
              <a:t> </a:t>
            </a:r>
          </a:p>
          <a:p>
            <a:pPr>
              <a:defRPr/>
            </a:pPr>
            <a:endParaRPr lang="nl-NL" altLang="nl-NL"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9324">
            <a:off x="4772957" y="151045"/>
            <a:ext cx="2750344" cy="30146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7256">
            <a:off x="2794559" y="1311805"/>
            <a:ext cx="2750344" cy="300887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4407">
            <a:off x="6804760" y="1643942"/>
            <a:ext cx="2750344" cy="3008876"/>
          </a:xfrm>
          <a:prstGeom prst="rect">
            <a:avLst/>
          </a:prstGeom>
        </p:spPr>
      </p:pic>
    </p:spTree>
    <p:extLst>
      <p:ext uri="{BB962C8B-B14F-4D97-AF65-F5344CB8AC3E}">
        <p14:creationId xmlns:p14="http://schemas.microsoft.com/office/powerpoint/2010/main" val="2407936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Clinical Case 06-2023">
  <a:themeElements>
    <a:clrScheme name="Simple Light">
      <a:dk1>
        <a:srgbClr val="4AA276"/>
      </a:dk1>
      <a:lt1>
        <a:srgbClr val="FFFFFF"/>
      </a:lt1>
      <a:dk2>
        <a:srgbClr val="595959"/>
      </a:dk2>
      <a:lt2>
        <a:srgbClr val="EEEEEE"/>
      </a:lt2>
      <a:accent1>
        <a:srgbClr val="62C090"/>
      </a:accent1>
      <a:accent2>
        <a:srgbClr val="F7A68E"/>
      </a:accent2>
      <a:accent3>
        <a:srgbClr val="0A2E4E"/>
      </a:accent3>
      <a:accent4>
        <a:srgbClr val="ED3024"/>
      </a:accent4>
      <a:accent5>
        <a:srgbClr val="D1D1D1"/>
      </a:accent5>
      <a:accent6>
        <a:srgbClr val="F3E0A0"/>
      </a:accent6>
      <a:hlink>
        <a:srgbClr val="4AA2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nical Case 06-2023">
  <a:themeElements>
    <a:clrScheme name="Simple Light">
      <a:dk1>
        <a:srgbClr val="4AA276"/>
      </a:dk1>
      <a:lt1>
        <a:srgbClr val="FFFFFF"/>
      </a:lt1>
      <a:dk2>
        <a:srgbClr val="595959"/>
      </a:dk2>
      <a:lt2>
        <a:srgbClr val="EEEEEE"/>
      </a:lt2>
      <a:accent1>
        <a:srgbClr val="62C090"/>
      </a:accent1>
      <a:accent2>
        <a:srgbClr val="F7A68E"/>
      </a:accent2>
      <a:accent3>
        <a:srgbClr val="0A2E4E"/>
      </a:accent3>
      <a:accent4>
        <a:srgbClr val="ED3024"/>
      </a:accent4>
      <a:accent5>
        <a:srgbClr val="D1D1D1"/>
      </a:accent5>
      <a:accent6>
        <a:srgbClr val="F3E0A0"/>
      </a:accent6>
      <a:hlink>
        <a:srgbClr val="4AA2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linical Case 06-2023">
  <a:themeElements>
    <a:clrScheme name="Simple Light">
      <a:dk1>
        <a:srgbClr val="4AA276"/>
      </a:dk1>
      <a:lt1>
        <a:srgbClr val="FFFFFF"/>
      </a:lt1>
      <a:dk2>
        <a:srgbClr val="595959"/>
      </a:dk2>
      <a:lt2>
        <a:srgbClr val="EEEEEE"/>
      </a:lt2>
      <a:accent1>
        <a:srgbClr val="62C090"/>
      </a:accent1>
      <a:accent2>
        <a:srgbClr val="F7A68E"/>
      </a:accent2>
      <a:accent3>
        <a:srgbClr val="0A2E4E"/>
      </a:accent3>
      <a:accent4>
        <a:srgbClr val="ED3024"/>
      </a:accent4>
      <a:accent5>
        <a:srgbClr val="D1D1D1"/>
      </a:accent5>
      <a:accent6>
        <a:srgbClr val="F3E0A0"/>
      </a:accent6>
      <a:hlink>
        <a:srgbClr val="4AA2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linical Case 06-2023">
  <a:themeElements>
    <a:clrScheme name="Simple Light">
      <a:dk1>
        <a:srgbClr val="4AA276"/>
      </a:dk1>
      <a:lt1>
        <a:srgbClr val="FFFFFF"/>
      </a:lt1>
      <a:dk2>
        <a:srgbClr val="595959"/>
      </a:dk2>
      <a:lt2>
        <a:srgbClr val="EEEEEE"/>
      </a:lt2>
      <a:accent1>
        <a:srgbClr val="62C090"/>
      </a:accent1>
      <a:accent2>
        <a:srgbClr val="F7A68E"/>
      </a:accent2>
      <a:accent3>
        <a:srgbClr val="0A2E4E"/>
      </a:accent3>
      <a:accent4>
        <a:srgbClr val="ED3024"/>
      </a:accent4>
      <a:accent5>
        <a:srgbClr val="D1D1D1"/>
      </a:accent5>
      <a:accent6>
        <a:srgbClr val="F3E0A0"/>
      </a:accent6>
      <a:hlink>
        <a:srgbClr val="4AA2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Clinical Case 06-2023">
  <a:themeElements>
    <a:clrScheme name="Simple Light">
      <a:dk1>
        <a:srgbClr val="4AA276"/>
      </a:dk1>
      <a:lt1>
        <a:srgbClr val="FFFFFF"/>
      </a:lt1>
      <a:dk2>
        <a:srgbClr val="595959"/>
      </a:dk2>
      <a:lt2>
        <a:srgbClr val="EEEEEE"/>
      </a:lt2>
      <a:accent1>
        <a:srgbClr val="62C090"/>
      </a:accent1>
      <a:accent2>
        <a:srgbClr val="F7A68E"/>
      </a:accent2>
      <a:accent3>
        <a:srgbClr val="0A2E4E"/>
      </a:accent3>
      <a:accent4>
        <a:srgbClr val="ED3024"/>
      </a:accent4>
      <a:accent5>
        <a:srgbClr val="D1D1D1"/>
      </a:accent5>
      <a:accent6>
        <a:srgbClr val="F3E0A0"/>
      </a:accent6>
      <a:hlink>
        <a:srgbClr val="4AA2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Clinical Case 06-2023">
  <a:themeElements>
    <a:clrScheme name="Simple Light">
      <a:dk1>
        <a:srgbClr val="4AA276"/>
      </a:dk1>
      <a:lt1>
        <a:srgbClr val="FFFFFF"/>
      </a:lt1>
      <a:dk2>
        <a:srgbClr val="595959"/>
      </a:dk2>
      <a:lt2>
        <a:srgbClr val="EEEEEE"/>
      </a:lt2>
      <a:accent1>
        <a:srgbClr val="62C090"/>
      </a:accent1>
      <a:accent2>
        <a:srgbClr val="F7A68E"/>
      </a:accent2>
      <a:accent3>
        <a:srgbClr val="0A2E4E"/>
      </a:accent3>
      <a:accent4>
        <a:srgbClr val="ED3024"/>
      </a:accent4>
      <a:accent5>
        <a:srgbClr val="D1D1D1"/>
      </a:accent5>
      <a:accent6>
        <a:srgbClr val="F3E0A0"/>
      </a:accent6>
      <a:hlink>
        <a:srgbClr val="4AA2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TotalTime>
  <Words>1953</Words>
  <Application>Microsoft Office PowerPoint</Application>
  <PresentationFormat>On-screen Show (16:9)</PresentationFormat>
  <Paragraphs>289</Paragraphs>
  <Slides>42</Slides>
  <Notes>31</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42</vt:i4>
      </vt:variant>
    </vt:vector>
  </HeadingPairs>
  <TitlesOfParts>
    <vt:vector size="64" baseType="lpstr">
      <vt:lpstr>MS PGothic</vt:lpstr>
      <vt:lpstr>Arial</vt:lpstr>
      <vt:lpstr>Bellota Text</vt:lpstr>
      <vt:lpstr>Calibri</vt:lpstr>
      <vt:lpstr>Heebo</vt:lpstr>
      <vt:lpstr>Hind</vt:lpstr>
      <vt:lpstr>Lucida Grande</vt:lpstr>
      <vt:lpstr>Pompiere</vt:lpstr>
      <vt:lpstr>Roboto Condensed Light</vt:lpstr>
      <vt:lpstr>Verdana</vt:lpstr>
      <vt:lpstr>Verdana Bold</vt:lpstr>
      <vt:lpstr>Wingdings</vt:lpstr>
      <vt:lpstr>Maastricht University</vt:lpstr>
      <vt:lpstr>1_Maastricht University</vt:lpstr>
      <vt:lpstr>3_Maastricht University</vt:lpstr>
      <vt:lpstr>Simple Light</vt:lpstr>
      <vt:lpstr>Clinical Case 06-2023</vt:lpstr>
      <vt:lpstr>1_Clinical Case 06-2023</vt:lpstr>
      <vt:lpstr>2_Clinical Case 06-2023</vt:lpstr>
      <vt:lpstr>3_Clinical Case 06-2023</vt:lpstr>
      <vt:lpstr>4_Clinical Case 06-2023</vt:lpstr>
      <vt:lpstr>5_Clinical Case 06-2023</vt:lpstr>
      <vt:lpstr>Welcome to Maastricht University </vt:lpstr>
      <vt:lpstr>What is this session about?  </vt:lpstr>
      <vt:lpstr>Let’s introduce ourselves</vt:lpstr>
      <vt:lpstr>WHERE ARE YOU FROM? </vt:lpstr>
      <vt:lpstr>WHAT DO YOU EXPECT  OF STUDYING  BIOMEDICAL SCIENCES?  </vt:lpstr>
      <vt:lpstr>Curriculum and programme structure  </vt:lpstr>
      <vt:lpstr>Courses year 1 Biomedical Sciences</vt:lpstr>
      <vt:lpstr>Entire programme at a glance</vt:lpstr>
      <vt:lpstr>International Exchange</vt:lpstr>
      <vt:lpstr>What makes BMS@UM special</vt:lpstr>
      <vt:lpstr>PowerPoint Presentation</vt:lpstr>
      <vt:lpstr>You learn, we support</vt:lpstr>
      <vt:lpstr>You enjoy</vt:lpstr>
      <vt:lpstr>After the Bachelor … </vt:lpstr>
      <vt:lpstr> Masters</vt:lpstr>
      <vt:lpstr>Career perspectives</vt:lpstr>
      <vt:lpstr>PowerPoint Presentation</vt:lpstr>
      <vt:lpstr>Experiences of Chemène</vt:lpstr>
      <vt:lpstr>Who am I? </vt:lpstr>
      <vt:lpstr>My background</vt:lpstr>
      <vt:lpstr>My student life in Maastricht</vt:lpstr>
      <vt:lpstr>PowerPoint Presentation</vt:lpstr>
      <vt:lpstr>Follow me on Instagram!</vt:lpstr>
      <vt:lpstr>Key dates and sources for practical information</vt:lpstr>
      <vt:lpstr>Important dates </vt:lpstr>
      <vt:lpstr>When to expect/where to find information</vt:lpstr>
      <vt:lpstr>When to expect/where to find information</vt:lpstr>
      <vt:lpstr>Join the WhatsApp group:  </vt:lpstr>
      <vt:lpstr>PowerPoint Presentation</vt:lpstr>
      <vt:lpstr>Study association </vt:lpstr>
      <vt:lpstr>STUDY  ASSOCIATION </vt:lpstr>
      <vt:lpstr>Who are we?</vt:lpstr>
      <vt:lpstr>Educational Activities</vt:lpstr>
      <vt:lpstr>Educational Activities</vt:lpstr>
      <vt:lpstr>Non-Educational Activities</vt:lpstr>
      <vt:lpstr>Committees</vt:lpstr>
      <vt:lpstr>Well-Being Committee</vt:lpstr>
      <vt:lpstr>What else can SA Helix do for you? </vt:lpstr>
      <vt:lpstr>Want to get to know us better?  Join us during Introduction Week!</vt:lpstr>
      <vt:lpstr>Become a member!</vt:lpstr>
      <vt:lpstr>Time for  Questions &amp; Answers!  </vt:lpstr>
      <vt:lpstr>PowerPoint Presentation</vt:lpstr>
    </vt:vector>
  </TitlesOfParts>
  <Manager/>
  <Company>Maastricht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Duyx, Inge (FACBURFHML)</dc:creator>
  <cp:keywords/>
  <dc:description/>
  <cp:lastModifiedBy>Houben, Veerle (FACBURFHML)</cp:lastModifiedBy>
  <cp:revision>122</cp:revision>
  <cp:lastPrinted>2019-09-30T09:24:31Z</cp:lastPrinted>
  <dcterms:created xsi:type="dcterms:W3CDTF">2016-01-20T13:07:02Z</dcterms:created>
  <dcterms:modified xsi:type="dcterms:W3CDTF">2024-06-25T11:25:36Z</dcterms:modified>
  <cp:category/>
</cp:coreProperties>
</file>