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18" r:id="rId5"/>
  </p:sldMasterIdLst>
  <p:notesMasterIdLst>
    <p:notesMasterId r:id="rId20"/>
  </p:notesMasterIdLst>
  <p:handoutMasterIdLst>
    <p:handoutMasterId r:id="rId21"/>
  </p:handoutMasterIdLst>
  <p:sldIdLst>
    <p:sldId id="256" r:id="rId6"/>
    <p:sldId id="660" r:id="rId7"/>
    <p:sldId id="657" r:id="rId8"/>
    <p:sldId id="658" r:id="rId9"/>
    <p:sldId id="659" r:id="rId10"/>
    <p:sldId id="661" r:id="rId11"/>
    <p:sldId id="662" r:id="rId12"/>
    <p:sldId id="663" r:id="rId13"/>
    <p:sldId id="664" r:id="rId14"/>
    <p:sldId id="665" r:id="rId15"/>
    <p:sldId id="666" r:id="rId16"/>
    <p:sldId id="375" r:id="rId17"/>
    <p:sldId id="290" r:id="rId18"/>
    <p:sldId id="571"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p15:clr>
            <a:srgbClr val="A4A3A4"/>
          </p15:clr>
        </p15:guide>
        <p15:guide id="2" orient="horz" pos="758">
          <p15:clr>
            <a:srgbClr val="A4A3A4"/>
          </p15:clr>
        </p15:guide>
        <p15:guide id="3" orient="horz" pos="2971">
          <p15:clr>
            <a:srgbClr val="A4A3A4"/>
          </p15:clr>
        </p15:guide>
        <p15:guide id="4" orient="horz" pos="1133">
          <p15:clr>
            <a:srgbClr val="A4A3A4"/>
          </p15:clr>
        </p15:guide>
        <p15:guide id="5" orient="horz" pos="2825">
          <p15:clr>
            <a:srgbClr val="A4A3A4"/>
          </p15:clr>
        </p15:guide>
        <p15:guide id="6" orient="horz" pos="1771">
          <p15:clr>
            <a:srgbClr val="A4A3A4"/>
          </p15:clr>
        </p15:guide>
        <p15:guide id="7" orient="horz" pos="371">
          <p15:clr>
            <a:srgbClr val="A4A3A4"/>
          </p15:clr>
        </p15:guide>
        <p15:guide id="8" orient="horz" pos="2868">
          <p15:clr>
            <a:srgbClr val="A4A3A4"/>
          </p15:clr>
        </p15:guide>
        <p15:guide id="9" pos="3846">
          <p15:clr>
            <a:srgbClr val="A4A3A4"/>
          </p15:clr>
        </p15:guide>
        <p15:guide id="10" pos="269">
          <p15:clr>
            <a:srgbClr val="A4A3A4"/>
          </p15:clr>
        </p15:guide>
        <p15:guide id="11" pos="5494">
          <p15:clr>
            <a:srgbClr val="A4A3A4"/>
          </p15:clr>
        </p15:guide>
        <p15:guide id="12" pos="5304">
          <p15:clr>
            <a:srgbClr val="A4A3A4"/>
          </p15:clr>
        </p15:guide>
        <p15:guide id="13" pos="2879">
          <p15:clr>
            <a:srgbClr val="A4A3A4"/>
          </p15:clr>
        </p15:guide>
        <p15:guide id="14" pos="460">
          <p15:clr>
            <a:srgbClr val="A4A3A4"/>
          </p15:clr>
        </p15:guide>
        <p15:guide id="15" pos="7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A33509-A06D-72CF-1632-81C62642F4F4}" name="Anne Erkelens | Ebbinge" initials="AE|E" userId="S::Anne.Erkelens@ebbinge.nl::0b677e11-e761-4e73-a259-1b3aa406575d" providerId="AD"/>
  <p188:author id="{B6F68E47-9AE8-E75B-1B6F-41F6C28A661A}" name="Rachel Thomas | Ebbinge" initials="RT|E" userId="S::Rachel.Thomas@ebbinge.nl::80ff19be-1afa-4109-bc9a-dbf9b92f53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innejan Elswijk | Ebbinge" initials="HE|E" lastIdx="20" clrIdx="0"/>
  <p:cmAuthor id="1" name="Nienke Weggeman | Ebbinge" initials="NW|E" lastIdx="28" clrIdx="1"/>
  <p:cmAuthor id="2" name="Bastiaan Hoogendoorn | Ebbinge" initials="BH|E" lastIdx="8" clrIdx="2">
    <p:extLst>
      <p:ext uri="{19B8F6BF-5375-455C-9EA6-DF929625EA0E}">
        <p15:presenceInfo xmlns:p15="http://schemas.microsoft.com/office/powerpoint/2012/main" userId="S::bastiaan.hoogendoorn@ebbinge.nl::68cc03a5-3071-445f-9d26-7e3393a85c84" providerId="AD"/>
      </p:ext>
    </p:extLst>
  </p:cmAuthor>
  <p:cmAuthor id="3" name="Anne Erkelens | Ebbinge" initials="AE" lastIdx="48" clrIdx="3">
    <p:extLst>
      <p:ext uri="{19B8F6BF-5375-455C-9EA6-DF929625EA0E}">
        <p15:presenceInfo xmlns:p15="http://schemas.microsoft.com/office/powerpoint/2012/main" userId="S::anne.erkelens@ebbinge.nl::0b677e11-e761-4e73-a259-1b3aa406575d" providerId="AD"/>
      </p:ext>
    </p:extLst>
  </p:cmAuthor>
  <p:cmAuthor id="4" name="Nienke Weggeman | Ebbinge" initials="NE" lastIdx="4" clrIdx="4">
    <p:extLst>
      <p:ext uri="{19B8F6BF-5375-455C-9EA6-DF929625EA0E}">
        <p15:presenceInfo xmlns:p15="http://schemas.microsoft.com/office/powerpoint/2012/main" userId="S::nienke.weggeman@ebbinge.nl::9e319536-db1d-4a93-b172-0883d1950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A66"/>
    <a:srgbClr val="A0A0A0"/>
    <a:srgbClr val="757575"/>
    <a:srgbClr val="C7C7C7"/>
    <a:srgbClr val="7E7E7E"/>
    <a:srgbClr val="54AB74"/>
    <a:srgbClr val="ADCBA8"/>
    <a:srgbClr val="353535"/>
    <a:srgbClr val="B98A20"/>
    <a:srgbClr val="C76C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268"/>
        <p:guide orient="horz" pos="758"/>
        <p:guide orient="horz" pos="2971"/>
        <p:guide orient="horz" pos="1133"/>
        <p:guide orient="horz" pos="2825"/>
        <p:guide orient="horz" pos="1771"/>
        <p:guide orient="horz" pos="371"/>
        <p:guide orient="horz" pos="2868"/>
        <p:guide pos="3846"/>
        <p:guide pos="269"/>
        <p:guide pos="5494"/>
        <p:guide pos="5304"/>
        <p:guide pos="2879"/>
        <p:guide pos="460"/>
        <p:guide pos="78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 Blomsma | Ebbinge" userId="b3a420fc-77d1-4b66-84d2-8ea9472600fc" providerId="ADAL" clId="{7B7E119E-D0D4-4E65-B473-A8F0DD8A992D}"/>
    <pc:docChg chg="modSld">
      <pc:chgData name="Britt Blomsma | Ebbinge" userId="b3a420fc-77d1-4b66-84d2-8ea9472600fc" providerId="ADAL" clId="{7B7E119E-D0D4-4E65-B473-A8F0DD8A992D}" dt="2023-10-13T07:55:32.804" v="11" actId="20577"/>
      <pc:docMkLst>
        <pc:docMk/>
      </pc:docMkLst>
      <pc:sldChg chg="modSp mod">
        <pc:chgData name="Britt Blomsma | Ebbinge" userId="b3a420fc-77d1-4b66-84d2-8ea9472600fc" providerId="ADAL" clId="{7B7E119E-D0D4-4E65-B473-A8F0DD8A992D}" dt="2023-10-13T07:55:32.804" v="11" actId="20577"/>
        <pc:sldMkLst>
          <pc:docMk/>
          <pc:sldMk cId="690972317" sldId="256"/>
        </pc:sldMkLst>
        <pc:spChg chg="mod">
          <ac:chgData name="Britt Blomsma | Ebbinge" userId="b3a420fc-77d1-4b66-84d2-8ea9472600fc" providerId="ADAL" clId="{7B7E119E-D0D4-4E65-B473-A8F0DD8A992D}" dt="2023-10-13T07:55:32.804" v="11" actId="20577"/>
          <ac:spMkLst>
            <pc:docMk/>
            <pc:sldMk cId="690972317" sldId="256"/>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1FDF6B-C8F5-4798-8773-FC8C7CD35DFF}" type="datetimeFigureOut">
              <a:rPr lang="nl-NL" smtClean="0"/>
              <a:t>13-10-2023</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8F1A28-C7C4-4CAA-979C-94CCDB2033E7}" type="slidenum">
              <a:rPr lang="nl-NL" smtClean="0"/>
              <a:t>‹nr.›</a:t>
            </a:fld>
            <a:endParaRPr lang="nl-NL"/>
          </a:p>
        </p:txBody>
      </p:sp>
    </p:spTree>
    <p:extLst>
      <p:ext uri="{BB962C8B-B14F-4D97-AF65-F5344CB8AC3E}">
        <p14:creationId xmlns:p14="http://schemas.microsoft.com/office/powerpoint/2010/main" val="929393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4D43D9-54B8-446E-A0CF-3310C56744CD}" type="datetimeFigureOut">
              <a:rPr lang="nl-NL" smtClean="0"/>
              <a:t>13-10-2023</a:t>
            </a:fld>
            <a:endParaRPr lang="nl-N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CCCD2-6675-473D-9F8C-B5EE62B53534}" type="slidenum">
              <a:rPr lang="nl-NL" smtClean="0"/>
              <a:t>‹nr.›</a:t>
            </a:fld>
            <a:endParaRPr lang="nl-NL"/>
          </a:p>
        </p:txBody>
      </p:sp>
    </p:spTree>
    <p:extLst>
      <p:ext uri="{BB962C8B-B14F-4D97-AF65-F5344CB8AC3E}">
        <p14:creationId xmlns:p14="http://schemas.microsoft.com/office/powerpoint/2010/main" val="240382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bwMode="gray">
      <p:bgPr>
        <a:solidFill>
          <a:schemeClr val="tx1"/>
        </a:solidFill>
        <a:effectLst/>
      </p:bgPr>
    </p:bg>
    <p:spTree>
      <p:nvGrpSpPr>
        <p:cNvPr id="1" name=""/>
        <p:cNvGrpSpPr/>
        <p:nvPr/>
      </p:nvGrpSpPr>
      <p:grpSpPr>
        <a:xfrm>
          <a:off x="0" y="0"/>
          <a:ext cx="0" cy="0"/>
          <a:chOff x="0" y="0"/>
          <a:chExt cx="0" cy="0"/>
        </a:xfrm>
      </p:grpSpPr>
      <p:sp>
        <p:nvSpPr>
          <p:cNvPr id="20" name="Picture Placeholder 2"/>
          <p:cNvSpPr>
            <a:spLocks noGrp="1"/>
          </p:cNvSpPr>
          <p:nvPr>
            <p:ph type="pic" idx="16"/>
          </p:nvPr>
        </p:nvSpPr>
        <p:spPr>
          <a:xfrm>
            <a:off x="5009678" y="2930981"/>
            <a:ext cx="1395274" cy="1395274"/>
          </a:xfrm>
          <a:custGeom>
            <a:avLst/>
            <a:gdLst/>
            <a:ahLst/>
            <a:cxnLst/>
            <a:rect l="l" t="t" r="r" b="b"/>
            <a:pathLst>
              <a:path w="1368877" h="1368877">
                <a:moveTo>
                  <a:pt x="0" y="0"/>
                </a:moveTo>
                <a:lnTo>
                  <a:pt x="1368877" y="0"/>
                </a:lnTo>
                <a:lnTo>
                  <a:pt x="1368877" y="1368877"/>
                </a:lnTo>
                <a:lnTo>
                  <a:pt x="228151" y="1368877"/>
                </a:lnTo>
                <a:lnTo>
                  <a:pt x="0" y="1140726"/>
                </a:lnTo>
                <a:close/>
              </a:path>
            </a:pathLst>
          </a:custGeom>
          <a:noFill/>
        </p:spPr>
        <p:txBody>
          <a:bodyPr/>
          <a:lstStyle>
            <a:lvl1pPr marL="0" indent="0" algn="ctr">
              <a:buNone/>
              <a:defRPr sz="1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Picture Placeholder 2"/>
          <p:cNvSpPr>
            <a:spLocks noGrp="1"/>
          </p:cNvSpPr>
          <p:nvPr>
            <p:ph type="pic" idx="15"/>
          </p:nvPr>
        </p:nvSpPr>
        <p:spPr>
          <a:xfrm>
            <a:off x="4786993" y="767444"/>
            <a:ext cx="2013857" cy="2013857"/>
          </a:xfrm>
          <a:custGeom>
            <a:avLst/>
            <a:gdLst/>
            <a:ahLst/>
            <a:cxnLst/>
            <a:rect l="l" t="t" r="r" b="b"/>
            <a:pathLst>
              <a:path w="1975757" h="1975757">
                <a:moveTo>
                  <a:pt x="215002" y="0"/>
                </a:moveTo>
                <a:lnTo>
                  <a:pt x="1975757" y="0"/>
                </a:lnTo>
                <a:lnTo>
                  <a:pt x="1975757" y="1975757"/>
                </a:lnTo>
                <a:lnTo>
                  <a:pt x="0" y="1975757"/>
                </a:lnTo>
                <a:lnTo>
                  <a:pt x="0" y="215002"/>
                </a:lnTo>
                <a:close/>
              </a:path>
            </a:pathLst>
          </a:custGeom>
          <a:noFill/>
        </p:spPr>
        <p:txBody>
          <a:bodyPr/>
          <a:lstStyle>
            <a:lvl1pPr marL="0" indent="0" algn="ctr">
              <a:buNone/>
              <a:defRPr sz="1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7" name="Picture Placeholder 2"/>
          <p:cNvSpPr>
            <a:spLocks noGrp="1"/>
          </p:cNvSpPr>
          <p:nvPr>
            <p:ph type="pic" idx="14"/>
          </p:nvPr>
        </p:nvSpPr>
        <p:spPr>
          <a:xfrm>
            <a:off x="6555921" y="2930981"/>
            <a:ext cx="2013857" cy="2013857"/>
          </a:xfrm>
          <a:custGeom>
            <a:avLst/>
            <a:gdLst/>
            <a:ahLst/>
            <a:cxnLst/>
            <a:rect l="l" t="t" r="r" b="b"/>
            <a:pathLst>
              <a:path w="1975757" h="1975757">
                <a:moveTo>
                  <a:pt x="0" y="0"/>
                </a:moveTo>
                <a:lnTo>
                  <a:pt x="1975757" y="0"/>
                </a:lnTo>
                <a:lnTo>
                  <a:pt x="1975757" y="1752595"/>
                </a:lnTo>
                <a:lnTo>
                  <a:pt x="1752595" y="1975757"/>
                </a:lnTo>
                <a:lnTo>
                  <a:pt x="0" y="1975757"/>
                </a:lnTo>
                <a:close/>
              </a:path>
            </a:pathLst>
          </a:custGeom>
          <a:noFill/>
        </p:spPr>
        <p:txBody>
          <a:bodyPr/>
          <a:lstStyle>
            <a:lvl1pPr marL="0" indent="0" algn="ctr">
              <a:buNone/>
              <a:defRPr sz="1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 name="Title 1"/>
          <p:cNvSpPr>
            <a:spLocks noGrp="1"/>
          </p:cNvSpPr>
          <p:nvPr>
            <p:ph type="ctrTitle"/>
          </p:nvPr>
        </p:nvSpPr>
        <p:spPr>
          <a:xfrm>
            <a:off x="330223" y="2125060"/>
            <a:ext cx="4040889" cy="1102519"/>
          </a:xfrm>
        </p:spPr>
        <p:txBody>
          <a:bodyPr/>
          <a:lstStyle>
            <a:lvl1pPr algn="l">
              <a:defRPr sz="3000">
                <a:solidFill>
                  <a:schemeClr val="bg1"/>
                </a:solidFill>
              </a:defRPr>
            </a:lvl1pPr>
          </a:lstStyle>
          <a:p>
            <a:r>
              <a:rPr lang="nl-NL"/>
              <a:t>Klik om stijl te bewerken</a:t>
            </a:r>
          </a:p>
        </p:txBody>
      </p:sp>
      <p:sp>
        <p:nvSpPr>
          <p:cNvPr id="13" name="Picture Placeholder 2"/>
          <p:cNvSpPr>
            <a:spLocks noGrp="1"/>
          </p:cNvSpPr>
          <p:nvPr>
            <p:ph type="pic" idx="13"/>
          </p:nvPr>
        </p:nvSpPr>
        <p:spPr>
          <a:xfrm>
            <a:off x="6947065" y="0"/>
            <a:ext cx="2196935" cy="2796100"/>
          </a:xfrm>
          <a:noFill/>
        </p:spPr>
        <p:txBody>
          <a:bodyPr/>
          <a:lstStyle>
            <a:lvl1pPr marL="0" indent="0" algn="ctr">
              <a:buNone/>
              <a:defRPr sz="1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9" name="Text Placeholder 5"/>
          <p:cNvSpPr>
            <a:spLocks noGrp="1"/>
          </p:cNvSpPr>
          <p:nvPr>
            <p:ph type="body" sz="quarter" idx="19"/>
          </p:nvPr>
        </p:nvSpPr>
        <p:spPr>
          <a:xfrm>
            <a:off x="330223" y="3441891"/>
            <a:ext cx="4042800" cy="1209562"/>
          </a:xfrm>
        </p:spPr>
        <p:txBody>
          <a:bodyPr>
            <a:spAutoFit/>
          </a:bodyPr>
          <a:lstStyle>
            <a:lvl1pPr marL="0" indent="0">
              <a:buFontTx/>
              <a:buNone/>
              <a:defRPr>
                <a:solidFill>
                  <a:schemeClr val="bg1"/>
                </a:solidFill>
              </a:defRPr>
            </a:lvl1pPr>
            <a:lvl2pPr marL="268287" indent="0">
              <a:buFontTx/>
              <a:buNone/>
              <a:defRPr>
                <a:solidFill>
                  <a:schemeClr val="bg1"/>
                </a:solidFill>
              </a:defRPr>
            </a:lvl2pPr>
            <a:lvl3pPr>
              <a:buFontTx/>
              <a:buNone/>
              <a:defRPr sz="1400">
                <a:solidFill>
                  <a:schemeClr val="bg1"/>
                </a:solidFill>
              </a:defRPr>
            </a:lvl3pPr>
            <a:lvl4pPr>
              <a:buFontTx/>
              <a:buNone/>
              <a:defRPr sz="1400">
                <a:solidFill>
                  <a:schemeClr val="bg1"/>
                </a:solidFill>
              </a:defRPr>
            </a:lvl4pPr>
            <a:lvl5pPr>
              <a:buFontTx/>
              <a:buNone/>
              <a:defRPr sz="14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0" name="Image">
            <a:extLst>
              <a:ext uri="{FF2B5EF4-FFF2-40B4-BE49-F238E27FC236}">
                <a16:creationId xmlns:a16="http://schemas.microsoft.com/office/drawing/2014/main" id="{EE32AE61-ED77-4D17-A6B2-3348B58E23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541" y="347644"/>
            <a:ext cx="1206373" cy="346750"/>
          </a:xfrm>
          <a:prstGeom prst="rect">
            <a:avLst/>
          </a:prstGeom>
          <a:ln w="12700">
            <a:miter lim="400000"/>
          </a:ln>
        </p:spPr>
      </p:pic>
    </p:spTree>
    <p:extLst>
      <p:ext uri="{BB962C8B-B14F-4D97-AF65-F5344CB8AC3E}">
        <p14:creationId xmlns:p14="http://schemas.microsoft.com/office/powerpoint/2010/main" val="301698596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el en object zwart">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nl-NL"/>
              <a:t>Klik om stijl te bewerken</a:t>
            </a:r>
          </a:p>
        </p:txBody>
      </p:sp>
      <p:sp>
        <p:nvSpPr>
          <p:cNvPr id="3" name="Content Placeholder 2"/>
          <p:cNvSpPr>
            <a:spLocks noGrp="1"/>
          </p:cNvSpPr>
          <p:nvPr>
            <p:ph idx="1"/>
          </p:nvPr>
        </p:nvSpPr>
        <p:spPr>
          <a:xfrm>
            <a:off x="330223" y="1392222"/>
            <a:ext cx="7912917" cy="314485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lvl1pPr>
              <a:defRPr>
                <a:solidFill>
                  <a:schemeClr val="bg1"/>
                </a:solidFill>
              </a:defRPr>
            </a:lvl1pPr>
          </a:lstStyle>
          <a:p>
            <a:fld id="{B840DC83-DA8E-4963-9527-F16C3DB7173F}" type="datetime1">
              <a:rPr lang="nl-NL" smtClean="0">
                <a:solidFill>
                  <a:prstClr val="white"/>
                </a:solidFill>
              </a:rPr>
              <a:t>13-10-2023</a:t>
            </a:fld>
            <a:endParaRPr lang="nl-NL">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solidFill>
                  <a:prstClr val="white"/>
                </a:solidFill>
              </a:rPr>
              <a:t>Titel van de presentatie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pic>
        <p:nvPicPr>
          <p:cNvPr id="9"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904581601"/>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apport titel, object en afbeelding">
    <p:spTree>
      <p:nvGrpSpPr>
        <p:cNvPr id="1" name=""/>
        <p:cNvGrpSpPr/>
        <p:nvPr/>
      </p:nvGrpSpPr>
      <p:grpSpPr>
        <a:xfrm>
          <a:off x="0" y="0"/>
          <a:ext cx="0" cy="0"/>
          <a:chOff x="0" y="0"/>
          <a:chExt cx="0" cy="0"/>
        </a:xfrm>
      </p:grpSpPr>
      <p:sp>
        <p:nvSpPr>
          <p:cNvPr id="2" name="Title 1"/>
          <p:cNvSpPr>
            <a:spLocks noGrp="1"/>
          </p:cNvSpPr>
          <p:nvPr>
            <p:ph type="title"/>
          </p:nvPr>
        </p:nvSpPr>
        <p:spPr>
          <a:xfrm>
            <a:off x="330223" y="328842"/>
            <a:ext cx="7074143" cy="857250"/>
          </a:xfrm>
        </p:spPr>
        <p:txBody>
          <a:bodyPr/>
          <a:lstStyle/>
          <a:p>
            <a:r>
              <a:rPr lang="nl-NL"/>
              <a:t>Klik om stijl te bewerken</a:t>
            </a:r>
          </a:p>
        </p:txBody>
      </p:sp>
      <p:sp>
        <p:nvSpPr>
          <p:cNvPr id="3" name="Content Placeholder 2"/>
          <p:cNvSpPr>
            <a:spLocks noGrp="1"/>
          </p:cNvSpPr>
          <p:nvPr>
            <p:ph idx="1"/>
          </p:nvPr>
        </p:nvSpPr>
        <p:spPr>
          <a:xfrm>
            <a:off x="330223" y="1392222"/>
            <a:ext cx="5223334" cy="3144853"/>
          </a:xfrm>
        </p:spPr>
        <p:txBody>
          <a:bodyPr/>
          <a:lstStyle>
            <a:lvl1pPr marL="179388" indent="-179388">
              <a:defRPr sz="800"/>
            </a:lvl1pPr>
            <a:lvl2pPr marL="357188" indent="-177800">
              <a:defRPr sz="800"/>
            </a:lvl2pPr>
            <a:lvl3pPr>
              <a:defRPr sz="800"/>
            </a:lvl3pPr>
            <a:lvl4pPr>
              <a:defRPr sz="1000"/>
            </a:lvl4pPr>
            <a:lvl5pPr>
              <a:defRPr sz="1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p>
            <a:fld id="{79ADD108-A3E2-49F2-9AFB-8657EA7B02C9}" type="datetime1">
              <a:rPr lang="nl-NL" smtClean="0"/>
              <a:t>13-10-2023</a:t>
            </a:fld>
            <a:endParaRPr lang="nl-NL"/>
          </a:p>
        </p:txBody>
      </p:sp>
      <p:sp>
        <p:nvSpPr>
          <p:cNvPr id="5" name="Footer Placeholder 4"/>
          <p:cNvSpPr>
            <a:spLocks noGrp="1"/>
          </p:cNvSpPr>
          <p:nvPr>
            <p:ph type="ftr" sz="quarter" idx="11"/>
          </p:nvPr>
        </p:nvSpPr>
        <p:spPr/>
        <p:txBody>
          <a:bodyPr/>
          <a:lstStyle/>
          <a:p>
            <a:r>
              <a:rPr lang="nl-NL"/>
              <a:t>Titel van de presentatie</a:t>
            </a:r>
          </a:p>
        </p:txBody>
      </p:sp>
      <p:sp>
        <p:nvSpPr>
          <p:cNvPr id="6" name="Slide Number Placeholder 5"/>
          <p:cNvSpPr>
            <a:spLocks noGrp="1"/>
          </p:cNvSpPr>
          <p:nvPr>
            <p:ph type="sldNum" sz="quarter" idx="12"/>
          </p:nvPr>
        </p:nvSpPr>
        <p:spPr/>
        <p:txBody>
          <a:bodyPr/>
          <a:lstStyle/>
          <a:p>
            <a:fld id="{EF6787F6-A251-46D9-84F0-B2F146A207AF}" type="slidenum">
              <a:rPr lang="nl-NL" smtClean="0"/>
              <a:t>‹nr.›</a:t>
            </a:fld>
            <a:endParaRPr lang="nl-NL"/>
          </a:p>
        </p:txBody>
      </p:sp>
      <p:sp>
        <p:nvSpPr>
          <p:cNvPr id="9" name="Picture Placeholder 2"/>
          <p:cNvSpPr>
            <a:spLocks noGrp="1"/>
          </p:cNvSpPr>
          <p:nvPr>
            <p:ph type="pic" idx="16"/>
          </p:nvPr>
        </p:nvSpPr>
        <p:spPr>
          <a:xfrm>
            <a:off x="6103938" y="1279895"/>
            <a:ext cx="2319337" cy="2319337"/>
          </a:xfrm>
          <a:custGeom>
            <a:avLst/>
            <a:gdLst/>
            <a:ahLst/>
            <a:cxnLst/>
            <a:rect l="l" t="t" r="r" b="b"/>
            <a:pathLst>
              <a:path w="1368877" h="1368877">
                <a:moveTo>
                  <a:pt x="0" y="0"/>
                </a:moveTo>
                <a:lnTo>
                  <a:pt x="1368877" y="0"/>
                </a:lnTo>
                <a:lnTo>
                  <a:pt x="1368877" y="1368877"/>
                </a:lnTo>
                <a:lnTo>
                  <a:pt x="228151" y="1368877"/>
                </a:lnTo>
                <a:lnTo>
                  <a:pt x="0" y="1140726"/>
                </a:lnTo>
                <a:close/>
              </a:path>
            </a:pathLst>
          </a:custGeom>
          <a:solidFill>
            <a:schemeClr val="bg1">
              <a:lumMod val="95000"/>
            </a:schemeClr>
          </a:solidFill>
        </p:spPr>
        <p:txBody>
          <a:bodyPr/>
          <a:lstStyle>
            <a:lvl1pPr marL="0" indent="0" algn="ctr">
              <a:buNone/>
              <a:defRPr sz="1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109863569"/>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andidaa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0072" y="885023"/>
            <a:ext cx="5898794" cy="3661577"/>
          </a:xfrm>
        </p:spPr>
        <p:txBody>
          <a:bodyPr/>
          <a:lstStyle>
            <a:lvl1pPr marL="179388" indent="-179388">
              <a:defRPr sz="800"/>
            </a:lvl1pPr>
            <a:lvl2pPr marL="357188" indent="-177800">
              <a:defRPr sz="800"/>
            </a:lvl2pPr>
            <a:lvl3pPr>
              <a:defRPr sz="800"/>
            </a:lvl3pPr>
            <a:lvl4pPr>
              <a:defRPr sz="1000"/>
            </a:lvl4pPr>
            <a:lvl5pPr>
              <a:defRPr sz="1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p>
            <a:fld id="{88C1B662-1896-4C49-978E-2BEC620BBBDF}" type="datetime1">
              <a:rPr lang="nl-NL" smtClean="0"/>
              <a:t>13-10-2023</a:t>
            </a:fld>
            <a:endParaRPr lang="nl-NL"/>
          </a:p>
        </p:txBody>
      </p:sp>
      <p:sp>
        <p:nvSpPr>
          <p:cNvPr id="5" name="Footer Placeholder 4"/>
          <p:cNvSpPr>
            <a:spLocks noGrp="1"/>
          </p:cNvSpPr>
          <p:nvPr>
            <p:ph type="ftr" sz="quarter" idx="11"/>
          </p:nvPr>
        </p:nvSpPr>
        <p:spPr/>
        <p:txBody>
          <a:bodyPr/>
          <a:lstStyle/>
          <a:p>
            <a:r>
              <a:rPr lang="nl-NL"/>
              <a:t>Titel van de presentatie</a:t>
            </a:r>
          </a:p>
        </p:txBody>
      </p:sp>
      <p:sp>
        <p:nvSpPr>
          <p:cNvPr id="6" name="Slide Number Placeholder 5"/>
          <p:cNvSpPr>
            <a:spLocks noGrp="1"/>
          </p:cNvSpPr>
          <p:nvPr>
            <p:ph type="sldNum" sz="quarter" idx="12"/>
          </p:nvPr>
        </p:nvSpPr>
        <p:spPr/>
        <p:txBody>
          <a:bodyPr/>
          <a:lstStyle/>
          <a:p>
            <a:fld id="{EF6787F6-A251-46D9-84F0-B2F146A207AF}" type="slidenum">
              <a:rPr lang="nl-NL" smtClean="0"/>
              <a:t>‹nr.›</a:t>
            </a:fld>
            <a:endParaRPr lang="nl-NL"/>
          </a:p>
        </p:txBody>
      </p:sp>
      <p:sp>
        <p:nvSpPr>
          <p:cNvPr id="8" name="Rectangle 7"/>
          <p:cNvSpPr/>
          <p:nvPr/>
        </p:nvSpPr>
        <p:spPr bwMode="gray">
          <a:xfrm>
            <a:off x="720724" y="2076307"/>
            <a:ext cx="1720089" cy="2702068"/>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4"/>
          </p:nvPr>
        </p:nvSpPr>
        <p:spPr>
          <a:xfrm>
            <a:off x="755100" y="2145116"/>
            <a:ext cx="1630800" cy="2556000"/>
          </a:xfrm>
        </p:spPr>
        <p:txBody>
          <a:bodyPr/>
          <a:lstStyle>
            <a:lvl1pPr marL="88900" indent="-88900">
              <a:lnSpc>
                <a:spcPct val="100000"/>
              </a:lnSpc>
              <a:defRPr sz="800"/>
            </a:lvl1pPr>
            <a:lvl2pPr marL="179388" indent="-90488">
              <a:lnSpc>
                <a:spcPct val="100000"/>
              </a:lnSpc>
              <a:defRPr sz="800"/>
            </a:lvl2pPr>
            <a:lvl3pPr>
              <a:lnSpc>
                <a:spcPct val="100000"/>
              </a:lnSpc>
              <a:defRPr sz="800"/>
            </a:lvl3pPr>
            <a:lvl4pPr>
              <a:lnSpc>
                <a:spcPct val="100000"/>
              </a:lnSpc>
              <a:defRPr sz="800"/>
            </a:lvl4pPr>
            <a:lvl5pPr>
              <a:lnSpc>
                <a:spcPct val="100000"/>
              </a:lnSpc>
              <a:defRPr sz="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tle 6"/>
          <p:cNvSpPr>
            <a:spLocks noGrp="1"/>
          </p:cNvSpPr>
          <p:nvPr>
            <p:ph type="title"/>
          </p:nvPr>
        </p:nvSpPr>
        <p:spPr>
          <a:xfrm>
            <a:off x="2640072" y="328842"/>
            <a:ext cx="4674813" cy="369332"/>
          </a:xfrm>
        </p:spPr>
        <p:txBody>
          <a:bodyPr>
            <a:spAutoFit/>
          </a:bodyPr>
          <a:lstStyle/>
          <a:p>
            <a:r>
              <a:rPr lang="nl-NL"/>
              <a:t>Klik om stijl te bewerken</a:t>
            </a:r>
            <a:endParaRPr lang="en-US"/>
          </a:p>
        </p:txBody>
      </p:sp>
      <p:sp>
        <p:nvSpPr>
          <p:cNvPr id="15" name="Picture Placeholder 2"/>
          <p:cNvSpPr>
            <a:spLocks noGrp="1"/>
          </p:cNvSpPr>
          <p:nvPr>
            <p:ph type="pic" idx="13"/>
          </p:nvPr>
        </p:nvSpPr>
        <p:spPr>
          <a:xfrm>
            <a:off x="720724" y="357943"/>
            <a:ext cx="1720800" cy="1720800"/>
          </a:xfrm>
          <a:custGeom>
            <a:avLst/>
            <a:gdLst/>
            <a:ahLst/>
            <a:cxnLst/>
            <a:rect l="l" t="t" r="r" b="b"/>
            <a:pathLst>
              <a:path w="1720800" h="1720800">
                <a:moveTo>
                  <a:pt x="286806" y="0"/>
                </a:moveTo>
                <a:lnTo>
                  <a:pt x="1720800" y="0"/>
                </a:lnTo>
                <a:lnTo>
                  <a:pt x="1720800" y="1720800"/>
                </a:lnTo>
                <a:lnTo>
                  <a:pt x="0" y="1720800"/>
                </a:lnTo>
                <a:lnTo>
                  <a:pt x="0" y="286806"/>
                </a:lnTo>
                <a:close/>
              </a:path>
            </a:pathLst>
          </a:custGeom>
          <a:solidFill>
            <a:schemeClr val="bg1">
              <a:lumMod val="95000"/>
            </a:schemeClr>
          </a:solidFill>
        </p:spPr>
        <p:txBody>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Tree>
    <p:extLst>
      <p:ext uri="{BB962C8B-B14F-4D97-AF65-F5344CB8AC3E}">
        <p14:creationId xmlns:p14="http://schemas.microsoft.com/office/powerpoint/2010/main" val="370435367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 object en afbeel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23" y="1392222"/>
            <a:ext cx="3981427" cy="314485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p>
            <a:fld id="{8EE3BA43-D190-4450-BBDA-2FE0075C830C}" type="datetime1">
              <a:rPr lang="nl-NL" smtClean="0"/>
              <a:t>13-10-2023</a:t>
            </a:fld>
            <a:endParaRPr lang="nl-NL"/>
          </a:p>
        </p:txBody>
      </p:sp>
      <p:sp>
        <p:nvSpPr>
          <p:cNvPr id="5" name="Footer Placeholder 4"/>
          <p:cNvSpPr>
            <a:spLocks noGrp="1"/>
          </p:cNvSpPr>
          <p:nvPr>
            <p:ph type="ftr" sz="quarter" idx="11"/>
          </p:nvPr>
        </p:nvSpPr>
        <p:spPr/>
        <p:txBody>
          <a:bodyPr/>
          <a:lstStyle/>
          <a:p>
            <a:r>
              <a:rPr lang="nl-NL"/>
              <a:t>Titel van de presentatie</a:t>
            </a:r>
          </a:p>
        </p:txBody>
      </p:sp>
      <p:sp>
        <p:nvSpPr>
          <p:cNvPr id="6" name="Slide Number Placeholder 5"/>
          <p:cNvSpPr>
            <a:spLocks noGrp="1"/>
          </p:cNvSpPr>
          <p:nvPr>
            <p:ph type="sldNum" sz="quarter" idx="12"/>
          </p:nvPr>
        </p:nvSpPr>
        <p:spPr/>
        <p:txBody>
          <a:bodyPr/>
          <a:lstStyle/>
          <a:p>
            <a:fld id="{EF6787F6-A251-46D9-84F0-B2F146A207AF}" type="slidenum">
              <a:rPr lang="nl-NL" smtClean="0"/>
              <a:t>‹nr.›</a:t>
            </a:fld>
            <a:endParaRPr lang="nl-NL"/>
          </a:p>
        </p:txBody>
      </p:sp>
      <p:sp>
        <p:nvSpPr>
          <p:cNvPr id="7" name="Picture Placeholder 2"/>
          <p:cNvSpPr>
            <a:spLocks noGrp="1"/>
          </p:cNvSpPr>
          <p:nvPr>
            <p:ph type="pic" idx="13"/>
          </p:nvPr>
        </p:nvSpPr>
        <p:spPr>
          <a:xfrm>
            <a:off x="4572000" y="0"/>
            <a:ext cx="4572000" cy="5143500"/>
          </a:xfrm>
          <a:custGeom>
            <a:avLst/>
            <a:gdLst/>
            <a:ahLst/>
            <a:cxnLst/>
            <a:rect l="l" t="t" r="r" b="b"/>
            <a:pathLst>
              <a:path w="4572000" h="5143500">
                <a:moveTo>
                  <a:pt x="0" y="0"/>
                </a:moveTo>
                <a:lnTo>
                  <a:pt x="4572000" y="0"/>
                </a:lnTo>
                <a:lnTo>
                  <a:pt x="4572000" y="197100"/>
                </a:lnTo>
                <a:lnTo>
                  <a:pt x="4572000" y="1866900"/>
                </a:lnTo>
                <a:lnTo>
                  <a:pt x="4572000" y="5143500"/>
                </a:lnTo>
                <a:lnTo>
                  <a:pt x="4500000" y="5143500"/>
                </a:lnTo>
                <a:lnTo>
                  <a:pt x="3114461" y="5143500"/>
                </a:lnTo>
                <a:lnTo>
                  <a:pt x="285611" y="5143500"/>
                </a:lnTo>
                <a:lnTo>
                  <a:pt x="0" y="4857889"/>
                </a:lnTo>
                <a:lnTo>
                  <a:pt x="0" y="1866900"/>
                </a:lnTo>
                <a:lnTo>
                  <a:pt x="0" y="1971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8" name="Title 7"/>
          <p:cNvSpPr>
            <a:spLocks noGrp="1"/>
          </p:cNvSpPr>
          <p:nvPr>
            <p:ph type="title"/>
          </p:nvPr>
        </p:nvSpPr>
        <p:spPr>
          <a:xfrm>
            <a:off x="330223" y="328842"/>
            <a:ext cx="3981600" cy="857250"/>
          </a:xfrm>
        </p:spPr>
        <p:txBody>
          <a:bodyPr/>
          <a:lstStyle/>
          <a:p>
            <a:r>
              <a:rPr lang="nl-NL"/>
              <a:t>Klik om stijl te bewerken</a:t>
            </a:r>
            <a:endParaRPr lang="en-US"/>
          </a:p>
        </p:txBody>
      </p:sp>
      <p:sp>
        <p:nvSpPr>
          <p:cNvPr id="9" name="Text Placeholder 12"/>
          <p:cNvSpPr>
            <a:spLocks noGrp="1"/>
          </p:cNvSpPr>
          <p:nvPr>
            <p:ph type="body" sz="quarter" idx="14" hasCustomPrompt="1"/>
          </p:nvPr>
        </p:nvSpPr>
        <p:spPr>
          <a:xfrm>
            <a:off x="7719955" y="355372"/>
            <a:ext cx="1047600" cy="302400"/>
          </a:xfrm>
          <a:blipFill>
            <a:blip r:embed="rId2"/>
            <a:stretch>
              <a:fillRect l="205" r="205"/>
            </a:stretch>
          </a:blipFill>
        </p:spPr>
        <p:txBody>
          <a:bodyPr anchor="ctr" anchorCtr="0"/>
          <a:lstStyle>
            <a:lvl1pPr>
              <a:defRPr sz="100">
                <a:solidFill>
                  <a:schemeClr val="bg1">
                    <a:lumMod val="85000"/>
                  </a:schemeClr>
                </a:solidFill>
              </a:defRPr>
            </a:lvl1pPr>
          </a:lstStyle>
          <a:p>
            <a:pPr lvl="0"/>
            <a:r>
              <a:rPr lang="nl-NL"/>
              <a:t>logo</a:t>
            </a:r>
            <a:endParaRPr lang="en-GB"/>
          </a:p>
        </p:txBody>
      </p:sp>
    </p:spTree>
    <p:extLst>
      <p:ext uri="{BB962C8B-B14F-4D97-AF65-F5344CB8AC3E}">
        <p14:creationId xmlns:p14="http://schemas.microsoft.com/office/powerpoint/2010/main" val="286968812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ekop groen">
    <p:bg bwMode="gray">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bwMode="gray">
          <a:xfrm>
            <a:off x="4570413" y="0"/>
            <a:ext cx="4573587" cy="5143500"/>
          </a:xfrm>
          <a:prstGeom prst="rect">
            <a:avLst/>
          </a:prstGeom>
          <a:solidFill>
            <a:srgbClr val="7A8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bwMode="gray">
          <a:xfrm>
            <a:off x="4462818" y="227747"/>
            <a:ext cx="3637128" cy="4688006"/>
          </a:xfrm>
          <a:prstGeom prst="snip1Rect">
            <a:avLst>
              <a:gd name="adj" fmla="val 22671"/>
            </a:avLst>
          </a:prstGeom>
          <a:solidFill>
            <a:srgbClr val="B3CAA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bwMode="gray"/>
        <p:txBody>
          <a:bodyPr/>
          <a:lstStyle>
            <a:lvl1pPr>
              <a:defRPr>
                <a:solidFill>
                  <a:schemeClr val="bg1"/>
                </a:solidFill>
              </a:defRPr>
            </a:lvl1pPr>
          </a:lstStyle>
          <a:p>
            <a:fld id="{7737FA45-3D5E-45C3-BB89-CA3ABE30EFC2}" type="datetime1">
              <a:rPr lang="nl-NL" smtClean="0">
                <a:solidFill>
                  <a:prstClr val="white"/>
                </a:solidFill>
              </a:rPr>
              <a:t>13-10-2023</a:t>
            </a:fld>
            <a:endParaRPr lang="nl-NL">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nl-NL">
                <a:solidFill>
                  <a:prstClr val="white"/>
                </a:solidFill>
              </a:rPr>
              <a:t>Titel van de presentatie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a:xfrm>
            <a:off x="4994277" y="4484688"/>
            <a:ext cx="3727448" cy="286358"/>
          </a:xfrm>
          <a:prstGeom prst="rect">
            <a:avLst/>
          </a:prstGeom>
        </p:spPr>
      </p:pic>
      <p:sp>
        <p:nvSpPr>
          <p:cNvPr id="21" name="Text Placeholder 6"/>
          <p:cNvSpPr>
            <a:spLocks noGrp="1"/>
          </p:cNvSpPr>
          <p:nvPr>
            <p:ph type="body" sz="quarter" idx="13" hasCustomPrompt="1"/>
          </p:nvPr>
        </p:nvSpPr>
        <p:spPr>
          <a:xfrm>
            <a:off x="2462564" y="197770"/>
            <a:ext cx="1643943" cy="3901068"/>
          </a:xfrm>
        </p:spPr>
        <p:txBody>
          <a:bodyPr wrap="square">
            <a:spAutoFit/>
          </a:bodyPr>
          <a:lstStyle>
            <a:lvl1pPr marL="0" indent="0">
              <a:buFontTx/>
              <a:buNone/>
              <a:defRPr sz="22500">
                <a:solidFill>
                  <a:srgbClr val="888D8E"/>
                </a:solidFill>
                <a:latin typeface="Fira Sans Light" panose="020B0403050000020004" pitchFamily="34" charset="0"/>
              </a:defRPr>
            </a:lvl1pPr>
            <a:lvl2pPr>
              <a:defRPr sz="22500"/>
            </a:lvl2pPr>
            <a:lvl3pPr>
              <a:defRPr sz="22500"/>
            </a:lvl3pPr>
            <a:lvl4pPr>
              <a:defRPr sz="22500"/>
            </a:lvl4pPr>
            <a:lvl5pPr>
              <a:defRPr sz="22500"/>
            </a:lvl5pPr>
          </a:lstStyle>
          <a:p>
            <a:pPr lvl="0"/>
            <a:r>
              <a:rPr lang="en-US"/>
              <a:t>#</a:t>
            </a:r>
          </a:p>
        </p:txBody>
      </p:sp>
      <p:sp>
        <p:nvSpPr>
          <p:cNvPr id="22" name="Title 2"/>
          <p:cNvSpPr>
            <a:spLocks noGrp="1"/>
          </p:cNvSpPr>
          <p:nvPr>
            <p:ph type="title"/>
          </p:nvPr>
        </p:nvSpPr>
        <p:spPr>
          <a:xfrm>
            <a:off x="655186" y="2437909"/>
            <a:ext cx="2424778" cy="857250"/>
          </a:xfrm>
        </p:spPr>
        <p:txBody>
          <a:bodyPr anchor="ctr" anchorCtr="0"/>
          <a:lstStyle>
            <a:lvl1pPr algn="l">
              <a:lnSpc>
                <a:spcPct val="75000"/>
              </a:lnSpc>
              <a:defRPr sz="2200">
                <a:solidFill>
                  <a:schemeClr val="bg1"/>
                </a:solidFill>
                <a:latin typeface="Fira Sans Light" panose="020B0403050000020004" pitchFamily="34" charset="0"/>
              </a:defRPr>
            </a:lvl1pPr>
          </a:lstStyle>
          <a:p>
            <a:r>
              <a:rPr lang="nl-NL"/>
              <a:t>Klik om stijl te bewerken</a:t>
            </a:r>
            <a:endParaRPr lang="en-US"/>
          </a:p>
        </p:txBody>
      </p:sp>
      <p:cxnSp>
        <p:nvCxnSpPr>
          <p:cNvPr id="23" name="Straight Connector 22"/>
          <p:cNvCxnSpPr/>
          <p:nvPr userDrawn="1"/>
        </p:nvCxnSpPr>
        <p:spPr bwMode="gray">
          <a:xfrm>
            <a:off x="730250" y="2324100"/>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730250" y="3355181"/>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Picture Placeholder 2"/>
          <p:cNvSpPr>
            <a:spLocks noGrp="1"/>
          </p:cNvSpPr>
          <p:nvPr>
            <p:ph type="pic" idx="16"/>
          </p:nvPr>
        </p:nvSpPr>
        <p:spPr>
          <a:xfrm>
            <a:off x="5109690" y="1203325"/>
            <a:ext cx="3488400" cy="3279600"/>
          </a:xfrm>
          <a:prstGeom prst="snip1Rect">
            <a:avLst>
              <a:gd name="adj" fmla="val 21661"/>
            </a:avLst>
          </a:prstGeom>
          <a:noFill/>
          <a:ln w="3175">
            <a:noFill/>
          </a:ln>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0" name="Text Placeholder 2"/>
          <p:cNvSpPr>
            <a:spLocks noGrp="1"/>
          </p:cNvSpPr>
          <p:nvPr>
            <p:ph type="body" sz="quarter" idx="15" hasCustomPrompt="1"/>
          </p:nvPr>
        </p:nvSpPr>
        <p:spPr>
          <a:xfrm flipH="1" flipV="1">
            <a:off x="7937275" y="1420034"/>
            <a:ext cx="486000" cy="507600"/>
          </a:xfrm>
          <a:prstGeom prst="rtTriangl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00" dirty="0">
                <a:solidFill>
                  <a:schemeClr val="bg1"/>
                </a:solidFill>
              </a:defRPr>
            </a:lvl1pPr>
          </a:lstStyle>
          <a:p>
            <a:pPr marL="0" lvl="0" algn="ctr"/>
            <a:r>
              <a:rPr lang="nl-NL"/>
              <a:t>x</a:t>
            </a:r>
            <a:endParaRPr lang="en-US"/>
          </a:p>
        </p:txBody>
      </p:sp>
      <p:pic>
        <p:nvPicPr>
          <p:cNvPr id="16" name="Image">
            <a:extLst>
              <a:ext uri="{FF2B5EF4-FFF2-40B4-BE49-F238E27FC236}">
                <a16:creationId xmlns:a16="http://schemas.microsoft.com/office/drawing/2014/main" id="{6E84E2CB-8422-4550-B380-6242920BD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1282" y="355372"/>
            <a:ext cx="1046273" cy="300732"/>
          </a:xfrm>
          <a:prstGeom prst="rect">
            <a:avLst/>
          </a:prstGeom>
          <a:ln w="12700">
            <a:miter lim="400000"/>
          </a:ln>
        </p:spPr>
      </p:pic>
    </p:spTree>
    <p:extLst>
      <p:ext uri="{BB962C8B-B14F-4D97-AF65-F5344CB8AC3E}">
        <p14:creationId xmlns:p14="http://schemas.microsoft.com/office/powerpoint/2010/main" val="71918951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ekop blauw">
    <p:bg bwMode="gray">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bwMode="gray">
          <a:xfrm>
            <a:off x="4570413" y="0"/>
            <a:ext cx="4573587" cy="51435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bwMode="gray">
          <a:xfrm>
            <a:off x="4462818" y="227747"/>
            <a:ext cx="3637128" cy="4688006"/>
          </a:xfrm>
          <a:prstGeom prst="snip1Rect">
            <a:avLst>
              <a:gd name="adj" fmla="val 22671"/>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hasCustomPrompt="1"/>
          </p:nvPr>
        </p:nvSpPr>
        <p:spPr>
          <a:xfrm>
            <a:off x="2462564" y="197770"/>
            <a:ext cx="1643943" cy="3901068"/>
          </a:xfrm>
        </p:spPr>
        <p:txBody>
          <a:bodyPr wrap="square">
            <a:spAutoFit/>
          </a:bodyPr>
          <a:lstStyle>
            <a:lvl1pPr marL="0" indent="0">
              <a:buFontTx/>
              <a:buNone/>
              <a:defRPr sz="22500">
                <a:solidFill>
                  <a:srgbClr val="888D8E"/>
                </a:solidFill>
                <a:latin typeface="Fira Sans Light" panose="020B0403050000020004" pitchFamily="34" charset="0"/>
              </a:defRPr>
            </a:lvl1pPr>
            <a:lvl2pPr>
              <a:defRPr sz="22500"/>
            </a:lvl2pPr>
            <a:lvl3pPr>
              <a:defRPr sz="22500"/>
            </a:lvl3pPr>
            <a:lvl4pPr>
              <a:defRPr sz="22500"/>
            </a:lvl4pPr>
            <a:lvl5pPr>
              <a:defRPr sz="22500"/>
            </a:lvl5pPr>
          </a:lstStyle>
          <a:p>
            <a:pPr lvl="0"/>
            <a:r>
              <a:rPr lang="en-US"/>
              <a:t>#</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7737FA45-3D5E-45C3-BB89-CA3ABE30EFC2}" type="datetime1">
              <a:rPr lang="nl-NL" smtClean="0">
                <a:solidFill>
                  <a:prstClr val="white"/>
                </a:solidFill>
              </a:rPr>
              <a:t>13-10-2023</a:t>
            </a:fld>
            <a:endParaRPr lang="nl-NL">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nl-NL">
                <a:solidFill>
                  <a:prstClr val="white"/>
                </a:solidFill>
              </a:rPr>
              <a:t>Titel van de presentatie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sp>
        <p:nvSpPr>
          <p:cNvPr id="3" name="Title 2"/>
          <p:cNvSpPr>
            <a:spLocks noGrp="1"/>
          </p:cNvSpPr>
          <p:nvPr>
            <p:ph type="title"/>
          </p:nvPr>
        </p:nvSpPr>
        <p:spPr>
          <a:xfrm>
            <a:off x="655186" y="2437909"/>
            <a:ext cx="2424778" cy="857250"/>
          </a:xfrm>
        </p:spPr>
        <p:txBody>
          <a:bodyPr anchor="ctr" anchorCtr="0"/>
          <a:lstStyle>
            <a:lvl1pPr algn="l">
              <a:lnSpc>
                <a:spcPct val="75000"/>
              </a:lnSpc>
              <a:defRPr sz="2200">
                <a:solidFill>
                  <a:schemeClr val="bg1"/>
                </a:solidFill>
                <a:latin typeface="Fira Sans Light" panose="020B0403050000020004" pitchFamily="34" charset="0"/>
              </a:defRPr>
            </a:lvl1pPr>
          </a:lstStyle>
          <a:p>
            <a:r>
              <a:rPr lang="nl-NL"/>
              <a:t>Klik om stijl te bewerken</a:t>
            </a:r>
            <a:endParaRPr lang="en-US"/>
          </a:p>
        </p:txBody>
      </p:sp>
      <p:cxnSp>
        <p:nvCxnSpPr>
          <p:cNvPr id="11" name="Straight Connector 10"/>
          <p:cNvCxnSpPr/>
          <p:nvPr userDrawn="1"/>
        </p:nvCxnSpPr>
        <p:spPr bwMode="gray">
          <a:xfrm>
            <a:off x="730250" y="2324100"/>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gray">
          <a:xfrm>
            <a:off x="730250" y="3355181"/>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4994277" y="4484688"/>
            <a:ext cx="3727448" cy="286358"/>
          </a:xfrm>
          <a:prstGeom prst="rect">
            <a:avLst/>
          </a:prstGeom>
        </p:spPr>
      </p:pic>
      <p:sp>
        <p:nvSpPr>
          <p:cNvPr id="15" name="Picture Placeholder 2"/>
          <p:cNvSpPr>
            <a:spLocks noGrp="1"/>
          </p:cNvSpPr>
          <p:nvPr>
            <p:ph type="pic" idx="16"/>
          </p:nvPr>
        </p:nvSpPr>
        <p:spPr>
          <a:xfrm>
            <a:off x="5109690" y="1203325"/>
            <a:ext cx="3488400" cy="3279600"/>
          </a:xfrm>
          <a:prstGeom prst="snip1Rect">
            <a:avLst>
              <a:gd name="adj" fmla="val 21661"/>
            </a:avLst>
          </a:prstGeom>
          <a:noFill/>
          <a:ln w="3175">
            <a:noFill/>
          </a:ln>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Text Placeholder 2"/>
          <p:cNvSpPr>
            <a:spLocks noGrp="1"/>
          </p:cNvSpPr>
          <p:nvPr>
            <p:ph type="body" sz="quarter" idx="15" hasCustomPrompt="1"/>
          </p:nvPr>
        </p:nvSpPr>
        <p:spPr>
          <a:xfrm flipH="1" flipV="1">
            <a:off x="7937275" y="1420034"/>
            <a:ext cx="486000" cy="507600"/>
          </a:xfrm>
          <a:prstGeom prst="rtTriangl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00" dirty="0">
                <a:solidFill>
                  <a:schemeClr val="bg1"/>
                </a:solidFill>
              </a:defRPr>
            </a:lvl1pPr>
          </a:lstStyle>
          <a:p>
            <a:pPr marL="0" lvl="0" algn="ctr"/>
            <a:r>
              <a:rPr lang="nl-NL"/>
              <a:t>x</a:t>
            </a:r>
            <a:endParaRPr lang="en-US"/>
          </a:p>
        </p:txBody>
      </p:sp>
      <p:pic>
        <p:nvPicPr>
          <p:cNvPr id="16" name="Image">
            <a:extLst>
              <a:ext uri="{FF2B5EF4-FFF2-40B4-BE49-F238E27FC236}">
                <a16:creationId xmlns:a16="http://schemas.microsoft.com/office/drawing/2014/main" id="{6E84E2CB-8422-4550-B380-6242920BD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1282" y="355372"/>
            <a:ext cx="1046273" cy="300732"/>
          </a:xfrm>
          <a:prstGeom prst="rect">
            <a:avLst/>
          </a:prstGeom>
          <a:ln w="12700">
            <a:miter lim="400000"/>
          </a:ln>
        </p:spPr>
      </p:pic>
    </p:spTree>
    <p:extLst>
      <p:ext uri="{BB962C8B-B14F-4D97-AF65-F5344CB8AC3E}">
        <p14:creationId xmlns:p14="http://schemas.microsoft.com/office/powerpoint/2010/main" val="332831290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ekop geel">
    <p:bg bwMode="gray">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bwMode="gray">
          <a:xfrm>
            <a:off x="4570413" y="0"/>
            <a:ext cx="4573587"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bwMode="gray">
          <a:xfrm>
            <a:off x="4462818" y="227747"/>
            <a:ext cx="3637128" cy="4688006"/>
          </a:xfrm>
          <a:prstGeom prst="snip1Rect">
            <a:avLst>
              <a:gd name="adj" fmla="val 22671"/>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bwMode="gray"/>
        <p:txBody>
          <a:bodyPr/>
          <a:lstStyle>
            <a:lvl1pPr>
              <a:defRPr>
                <a:solidFill>
                  <a:schemeClr val="bg1"/>
                </a:solidFill>
              </a:defRPr>
            </a:lvl1pPr>
          </a:lstStyle>
          <a:p>
            <a:fld id="{7737FA45-3D5E-45C3-BB89-CA3ABE30EFC2}" type="datetime1">
              <a:rPr lang="nl-NL" smtClean="0">
                <a:solidFill>
                  <a:prstClr val="white"/>
                </a:solidFill>
              </a:rPr>
              <a:t>13-10-2023</a:t>
            </a:fld>
            <a:endParaRPr lang="nl-NL">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nl-NL">
                <a:solidFill>
                  <a:prstClr val="white"/>
                </a:solidFill>
              </a:rPr>
              <a:t>Titel van de presentatie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4994277" y="4484688"/>
            <a:ext cx="3727448" cy="286358"/>
          </a:xfrm>
          <a:prstGeom prst="rect">
            <a:avLst/>
          </a:prstGeom>
        </p:spPr>
      </p:pic>
      <p:sp>
        <p:nvSpPr>
          <p:cNvPr id="19" name="Text Placeholder 6"/>
          <p:cNvSpPr>
            <a:spLocks noGrp="1"/>
          </p:cNvSpPr>
          <p:nvPr>
            <p:ph type="body" sz="quarter" idx="13" hasCustomPrompt="1"/>
          </p:nvPr>
        </p:nvSpPr>
        <p:spPr>
          <a:xfrm>
            <a:off x="2462564" y="197770"/>
            <a:ext cx="1643943" cy="3901068"/>
          </a:xfrm>
        </p:spPr>
        <p:txBody>
          <a:bodyPr wrap="square">
            <a:spAutoFit/>
          </a:bodyPr>
          <a:lstStyle>
            <a:lvl1pPr marL="0" indent="0">
              <a:buFontTx/>
              <a:buNone/>
              <a:defRPr sz="22500">
                <a:solidFill>
                  <a:srgbClr val="888D8E"/>
                </a:solidFill>
                <a:latin typeface="Fira Sans Light" panose="020B0403050000020004" pitchFamily="34" charset="0"/>
              </a:defRPr>
            </a:lvl1pPr>
            <a:lvl2pPr>
              <a:defRPr sz="22500"/>
            </a:lvl2pPr>
            <a:lvl3pPr>
              <a:defRPr sz="22500"/>
            </a:lvl3pPr>
            <a:lvl4pPr>
              <a:defRPr sz="22500"/>
            </a:lvl4pPr>
            <a:lvl5pPr>
              <a:defRPr sz="22500"/>
            </a:lvl5pPr>
          </a:lstStyle>
          <a:p>
            <a:pPr lvl="0"/>
            <a:r>
              <a:rPr lang="en-US"/>
              <a:t>#</a:t>
            </a:r>
          </a:p>
        </p:txBody>
      </p:sp>
      <p:sp>
        <p:nvSpPr>
          <p:cNvPr id="20" name="Title 2"/>
          <p:cNvSpPr>
            <a:spLocks noGrp="1"/>
          </p:cNvSpPr>
          <p:nvPr>
            <p:ph type="title"/>
          </p:nvPr>
        </p:nvSpPr>
        <p:spPr>
          <a:xfrm>
            <a:off x="655186" y="2437909"/>
            <a:ext cx="2424778" cy="857250"/>
          </a:xfrm>
        </p:spPr>
        <p:txBody>
          <a:bodyPr anchor="ctr" anchorCtr="0"/>
          <a:lstStyle>
            <a:lvl1pPr algn="l">
              <a:lnSpc>
                <a:spcPct val="75000"/>
              </a:lnSpc>
              <a:defRPr sz="2200">
                <a:solidFill>
                  <a:schemeClr val="bg1"/>
                </a:solidFill>
                <a:latin typeface="Fira Sans Light" panose="020B0403050000020004" pitchFamily="34" charset="0"/>
              </a:defRPr>
            </a:lvl1pPr>
          </a:lstStyle>
          <a:p>
            <a:r>
              <a:rPr lang="nl-NL"/>
              <a:t>Klik om stijl te bewerken</a:t>
            </a:r>
            <a:endParaRPr lang="en-US"/>
          </a:p>
        </p:txBody>
      </p:sp>
      <p:cxnSp>
        <p:nvCxnSpPr>
          <p:cNvPr id="21" name="Straight Connector 20"/>
          <p:cNvCxnSpPr/>
          <p:nvPr userDrawn="1"/>
        </p:nvCxnSpPr>
        <p:spPr bwMode="gray">
          <a:xfrm>
            <a:off x="730250" y="2324100"/>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730250" y="3355181"/>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Picture Placeholder 2"/>
          <p:cNvSpPr>
            <a:spLocks noGrp="1"/>
          </p:cNvSpPr>
          <p:nvPr>
            <p:ph type="pic" idx="16"/>
          </p:nvPr>
        </p:nvSpPr>
        <p:spPr>
          <a:xfrm>
            <a:off x="5109690" y="1203325"/>
            <a:ext cx="3488400" cy="3279600"/>
          </a:xfrm>
          <a:prstGeom prst="snip1Rect">
            <a:avLst>
              <a:gd name="adj" fmla="val 21661"/>
            </a:avLst>
          </a:prstGeom>
          <a:noFill/>
          <a:ln w="3175">
            <a:noFill/>
          </a:ln>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Text Placeholder 2"/>
          <p:cNvSpPr>
            <a:spLocks noGrp="1"/>
          </p:cNvSpPr>
          <p:nvPr>
            <p:ph type="body" sz="quarter" idx="15" hasCustomPrompt="1"/>
          </p:nvPr>
        </p:nvSpPr>
        <p:spPr>
          <a:xfrm flipH="1" flipV="1">
            <a:off x="7937275" y="1420034"/>
            <a:ext cx="486000" cy="507600"/>
          </a:xfrm>
          <a:prstGeom prst="rtTriangl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00" dirty="0">
                <a:solidFill>
                  <a:schemeClr val="bg1"/>
                </a:solidFill>
              </a:defRPr>
            </a:lvl1pPr>
          </a:lstStyle>
          <a:p>
            <a:pPr marL="0" lvl="0" algn="ctr"/>
            <a:r>
              <a:rPr lang="nl-NL"/>
              <a:t>x</a:t>
            </a:r>
            <a:endParaRPr lang="en-US"/>
          </a:p>
        </p:txBody>
      </p:sp>
      <p:pic>
        <p:nvPicPr>
          <p:cNvPr id="16" name="Image">
            <a:extLst>
              <a:ext uri="{FF2B5EF4-FFF2-40B4-BE49-F238E27FC236}">
                <a16:creationId xmlns:a16="http://schemas.microsoft.com/office/drawing/2014/main" id="{6E84E2CB-8422-4550-B380-6242920BD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1282" y="355372"/>
            <a:ext cx="1046273" cy="300732"/>
          </a:xfrm>
          <a:prstGeom prst="rect">
            <a:avLst/>
          </a:prstGeom>
          <a:ln w="12700">
            <a:miter lim="400000"/>
          </a:ln>
        </p:spPr>
      </p:pic>
    </p:spTree>
    <p:extLst>
      <p:ext uri="{BB962C8B-B14F-4D97-AF65-F5344CB8AC3E}">
        <p14:creationId xmlns:p14="http://schemas.microsoft.com/office/powerpoint/2010/main" val="292054093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ekop rood">
    <p:bg bwMode="gray">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bwMode="gray">
          <a:xfrm>
            <a:off x="4570413" y="0"/>
            <a:ext cx="4573587" cy="5143500"/>
          </a:xfrm>
          <a:prstGeom prst="rect">
            <a:avLst/>
          </a:prstGeom>
          <a:solidFill>
            <a:srgbClr val="C76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bwMode="gray">
          <a:xfrm>
            <a:off x="4462818" y="227747"/>
            <a:ext cx="3637128" cy="4688006"/>
          </a:xfrm>
          <a:prstGeom prst="snip1Rect">
            <a:avLst>
              <a:gd name="adj" fmla="val 22671"/>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bwMode="gray"/>
        <p:txBody>
          <a:bodyPr/>
          <a:lstStyle>
            <a:lvl1pPr>
              <a:defRPr>
                <a:solidFill>
                  <a:schemeClr val="bg1"/>
                </a:solidFill>
              </a:defRPr>
            </a:lvl1pPr>
          </a:lstStyle>
          <a:p>
            <a:fld id="{7737FA45-3D5E-45C3-BB89-CA3ABE30EFC2}" type="datetime1">
              <a:rPr lang="nl-NL" smtClean="0">
                <a:solidFill>
                  <a:prstClr val="white"/>
                </a:solidFill>
              </a:rPr>
              <a:t>13-10-2023</a:t>
            </a:fld>
            <a:endParaRPr lang="nl-NL">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nl-NL">
                <a:solidFill>
                  <a:prstClr val="white"/>
                </a:solidFill>
              </a:rPr>
              <a:t>Titel van de presentatie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4994277" y="4484688"/>
            <a:ext cx="3727448" cy="286358"/>
          </a:xfrm>
          <a:prstGeom prst="rect">
            <a:avLst/>
          </a:prstGeom>
        </p:spPr>
      </p:pic>
      <p:sp>
        <p:nvSpPr>
          <p:cNvPr id="19" name="Text Placeholder 6"/>
          <p:cNvSpPr>
            <a:spLocks noGrp="1"/>
          </p:cNvSpPr>
          <p:nvPr>
            <p:ph type="body" sz="quarter" idx="13" hasCustomPrompt="1"/>
          </p:nvPr>
        </p:nvSpPr>
        <p:spPr>
          <a:xfrm>
            <a:off x="2462564" y="197770"/>
            <a:ext cx="1643943" cy="3901068"/>
          </a:xfrm>
        </p:spPr>
        <p:txBody>
          <a:bodyPr wrap="square">
            <a:spAutoFit/>
          </a:bodyPr>
          <a:lstStyle>
            <a:lvl1pPr marL="0" indent="0">
              <a:buFontTx/>
              <a:buNone/>
              <a:defRPr sz="22500">
                <a:solidFill>
                  <a:srgbClr val="888D8E"/>
                </a:solidFill>
                <a:latin typeface="Fira Sans Light" panose="020B0403050000020004" pitchFamily="34" charset="0"/>
              </a:defRPr>
            </a:lvl1pPr>
            <a:lvl2pPr>
              <a:defRPr sz="22500"/>
            </a:lvl2pPr>
            <a:lvl3pPr>
              <a:defRPr sz="22500"/>
            </a:lvl3pPr>
            <a:lvl4pPr>
              <a:defRPr sz="22500"/>
            </a:lvl4pPr>
            <a:lvl5pPr>
              <a:defRPr sz="22500"/>
            </a:lvl5pPr>
          </a:lstStyle>
          <a:p>
            <a:pPr lvl="0"/>
            <a:r>
              <a:rPr lang="en-US"/>
              <a:t>#</a:t>
            </a:r>
          </a:p>
        </p:txBody>
      </p:sp>
      <p:sp>
        <p:nvSpPr>
          <p:cNvPr id="20" name="Title 2"/>
          <p:cNvSpPr>
            <a:spLocks noGrp="1"/>
          </p:cNvSpPr>
          <p:nvPr>
            <p:ph type="title"/>
          </p:nvPr>
        </p:nvSpPr>
        <p:spPr>
          <a:xfrm>
            <a:off x="655186" y="2437909"/>
            <a:ext cx="2424778" cy="857250"/>
          </a:xfrm>
        </p:spPr>
        <p:txBody>
          <a:bodyPr anchor="ctr" anchorCtr="0"/>
          <a:lstStyle>
            <a:lvl1pPr algn="l">
              <a:lnSpc>
                <a:spcPct val="75000"/>
              </a:lnSpc>
              <a:defRPr sz="2200">
                <a:solidFill>
                  <a:schemeClr val="bg1"/>
                </a:solidFill>
                <a:latin typeface="Fira Sans Light" panose="020B0403050000020004" pitchFamily="34" charset="0"/>
              </a:defRPr>
            </a:lvl1pPr>
          </a:lstStyle>
          <a:p>
            <a:r>
              <a:rPr lang="nl-NL"/>
              <a:t>Klik om stijl te bewerken</a:t>
            </a:r>
            <a:endParaRPr lang="en-US"/>
          </a:p>
        </p:txBody>
      </p:sp>
      <p:cxnSp>
        <p:nvCxnSpPr>
          <p:cNvPr id="21" name="Straight Connector 20"/>
          <p:cNvCxnSpPr/>
          <p:nvPr userDrawn="1"/>
        </p:nvCxnSpPr>
        <p:spPr bwMode="gray">
          <a:xfrm>
            <a:off x="730250" y="2324100"/>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730250" y="3355181"/>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Picture Placeholder 2"/>
          <p:cNvSpPr>
            <a:spLocks noGrp="1"/>
          </p:cNvSpPr>
          <p:nvPr>
            <p:ph type="pic" idx="16"/>
          </p:nvPr>
        </p:nvSpPr>
        <p:spPr>
          <a:xfrm>
            <a:off x="5109690" y="1203325"/>
            <a:ext cx="3488400" cy="3279600"/>
          </a:xfrm>
          <a:prstGeom prst="snip1Rect">
            <a:avLst>
              <a:gd name="adj" fmla="val 21661"/>
            </a:avLst>
          </a:prstGeom>
          <a:noFill/>
          <a:ln w="3175">
            <a:noFill/>
          </a:ln>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3" name="Text Placeholder 2"/>
          <p:cNvSpPr>
            <a:spLocks noGrp="1"/>
          </p:cNvSpPr>
          <p:nvPr>
            <p:ph type="body" sz="quarter" idx="15" hasCustomPrompt="1"/>
          </p:nvPr>
        </p:nvSpPr>
        <p:spPr>
          <a:xfrm flipH="1" flipV="1">
            <a:off x="7937275" y="1420034"/>
            <a:ext cx="486000" cy="507600"/>
          </a:xfrm>
          <a:prstGeom prst="rtTriangl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00" dirty="0">
                <a:solidFill>
                  <a:schemeClr val="bg1"/>
                </a:solidFill>
              </a:defRPr>
            </a:lvl1pPr>
          </a:lstStyle>
          <a:p>
            <a:pPr marL="0" lvl="0" algn="ctr"/>
            <a:r>
              <a:rPr lang="nl-NL"/>
              <a:t>x</a:t>
            </a:r>
            <a:endParaRPr lang="en-US"/>
          </a:p>
        </p:txBody>
      </p:sp>
      <p:pic>
        <p:nvPicPr>
          <p:cNvPr id="16" name="Image">
            <a:extLst>
              <a:ext uri="{FF2B5EF4-FFF2-40B4-BE49-F238E27FC236}">
                <a16:creationId xmlns:a16="http://schemas.microsoft.com/office/drawing/2014/main" id="{6E84E2CB-8422-4550-B380-6242920BD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1282" y="355372"/>
            <a:ext cx="1046273" cy="300732"/>
          </a:xfrm>
          <a:prstGeom prst="rect">
            <a:avLst/>
          </a:prstGeom>
          <a:ln w="12700">
            <a:miter lim="400000"/>
          </a:ln>
        </p:spPr>
      </p:pic>
    </p:spTree>
    <p:extLst>
      <p:ext uri="{BB962C8B-B14F-4D97-AF65-F5344CB8AC3E}">
        <p14:creationId xmlns:p14="http://schemas.microsoft.com/office/powerpoint/2010/main" val="134221531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ekop grijs">
    <p:bg bwMode="gray">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bwMode="gray">
          <a:xfrm>
            <a:off x="4570413" y="0"/>
            <a:ext cx="4573587" cy="5143500"/>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bwMode="gray">
          <a:xfrm>
            <a:off x="4462818" y="227747"/>
            <a:ext cx="3637128" cy="4688006"/>
          </a:xfrm>
          <a:prstGeom prst="snip1Rect">
            <a:avLst>
              <a:gd name="adj" fmla="val 22671"/>
            </a:avLst>
          </a:prstGeom>
          <a:solidFill>
            <a:srgbClr val="7E7E7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bwMode="gray"/>
        <p:txBody>
          <a:bodyPr/>
          <a:lstStyle>
            <a:lvl1pPr>
              <a:defRPr>
                <a:solidFill>
                  <a:schemeClr val="bg1"/>
                </a:solidFill>
              </a:defRPr>
            </a:lvl1pPr>
          </a:lstStyle>
          <a:p>
            <a:fld id="{7737FA45-3D5E-45C3-BB89-CA3ABE30EFC2}" type="datetime1">
              <a:rPr lang="nl-NL" smtClean="0">
                <a:solidFill>
                  <a:prstClr val="white"/>
                </a:solidFill>
              </a:rPr>
              <a:t>13-10-2023</a:t>
            </a:fld>
            <a:endParaRPr lang="nl-NL">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nl-NL">
                <a:solidFill>
                  <a:prstClr val="white"/>
                </a:solidFill>
              </a:rPr>
              <a:t>Titel van de presentatie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4994277" y="4484688"/>
            <a:ext cx="3727448" cy="286358"/>
          </a:xfrm>
          <a:prstGeom prst="rect">
            <a:avLst/>
          </a:prstGeom>
        </p:spPr>
      </p:pic>
      <p:sp>
        <p:nvSpPr>
          <p:cNvPr id="19" name="Text Placeholder 6"/>
          <p:cNvSpPr>
            <a:spLocks noGrp="1"/>
          </p:cNvSpPr>
          <p:nvPr>
            <p:ph type="body" sz="quarter" idx="13" hasCustomPrompt="1"/>
          </p:nvPr>
        </p:nvSpPr>
        <p:spPr>
          <a:xfrm>
            <a:off x="2462564" y="197770"/>
            <a:ext cx="1643943" cy="3901068"/>
          </a:xfrm>
        </p:spPr>
        <p:txBody>
          <a:bodyPr wrap="square">
            <a:spAutoFit/>
          </a:bodyPr>
          <a:lstStyle>
            <a:lvl1pPr marL="0" indent="0">
              <a:buFontTx/>
              <a:buNone/>
              <a:defRPr sz="22500">
                <a:solidFill>
                  <a:srgbClr val="888D8E"/>
                </a:solidFill>
                <a:latin typeface="Fira Sans Light" panose="020B0403050000020004" pitchFamily="34" charset="0"/>
              </a:defRPr>
            </a:lvl1pPr>
            <a:lvl2pPr>
              <a:defRPr sz="22500"/>
            </a:lvl2pPr>
            <a:lvl3pPr>
              <a:defRPr sz="22500"/>
            </a:lvl3pPr>
            <a:lvl4pPr>
              <a:defRPr sz="22500"/>
            </a:lvl4pPr>
            <a:lvl5pPr>
              <a:defRPr sz="22500"/>
            </a:lvl5pPr>
          </a:lstStyle>
          <a:p>
            <a:pPr lvl="0"/>
            <a:r>
              <a:rPr lang="en-US"/>
              <a:t>#</a:t>
            </a:r>
          </a:p>
        </p:txBody>
      </p:sp>
      <p:sp>
        <p:nvSpPr>
          <p:cNvPr id="20" name="Title 2"/>
          <p:cNvSpPr>
            <a:spLocks noGrp="1"/>
          </p:cNvSpPr>
          <p:nvPr>
            <p:ph type="title"/>
          </p:nvPr>
        </p:nvSpPr>
        <p:spPr>
          <a:xfrm>
            <a:off x="655186" y="2437909"/>
            <a:ext cx="2424778" cy="857250"/>
          </a:xfrm>
        </p:spPr>
        <p:txBody>
          <a:bodyPr anchor="ctr" anchorCtr="0"/>
          <a:lstStyle>
            <a:lvl1pPr algn="l">
              <a:lnSpc>
                <a:spcPct val="75000"/>
              </a:lnSpc>
              <a:defRPr sz="2200">
                <a:solidFill>
                  <a:schemeClr val="bg1"/>
                </a:solidFill>
                <a:latin typeface="Fira Sans Light" panose="020B0403050000020004" pitchFamily="34" charset="0"/>
              </a:defRPr>
            </a:lvl1pPr>
          </a:lstStyle>
          <a:p>
            <a:r>
              <a:rPr lang="nl-NL"/>
              <a:t>Klik om stijl te bewerken</a:t>
            </a:r>
            <a:endParaRPr lang="en-US"/>
          </a:p>
        </p:txBody>
      </p:sp>
      <p:cxnSp>
        <p:nvCxnSpPr>
          <p:cNvPr id="21" name="Straight Connector 20"/>
          <p:cNvCxnSpPr/>
          <p:nvPr userDrawn="1"/>
        </p:nvCxnSpPr>
        <p:spPr bwMode="gray">
          <a:xfrm>
            <a:off x="730250" y="2324100"/>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730250" y="3355181"/>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Picture Placeholder 2"/>
          <p:cNvSpPr>
            <a:spLocks noGrp="1"/>
          </p:cNvSpPr>
          <p:nvPr>
            <p:ph type="pic" idx="16"/>
          </p:nvPr>
        </p:nvSpPr>
        <p:spPr>
          <a:xfrm>
            <a:off x="5109690" y="1203325"/>
            <a:ext cx="3488400" cy="3279600"/>
          </a:xfrm>
          <a:prstGeom prst="snip1Rect">
            <a:avLst>
              <a:gd name="adj" fmla="val 21661"/>
            </a:avLst>
          </a:prstGeom>
          <a:noFill/>
          <a:ln w="3175">
            <a:noFill/>
          </a:ln>
        </p:spPr>
        <p:txBody>
          <a:bodyPr/>
          <a:lstStyle>
            <a:lvl1pPr marL="0" indent="0" algn="ctr">
              <a:buFontTx/>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Text Placeholder 2"/>
          <p:cNvSpPr>
            <a:spLocks noGrp="1"/>
          </p:cNvSpPr>
          <p:nvPr>
            <p:ph type="body" sz="quarter" idx="15" hasCustomPrompt="1"/>
          </p:nvPr>
        </p:nvSpPr>
        <p:spPr>
          <a:xfrm flipH="1" flipV="1">
            <a:off x="7937275" y="1420034"/>
            <a:ext cx="486000" cy="507600"/>
          </a:xfrm>
          <a:prstGeom prst="rtTriangl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00" dirty="0">
                <a:solidFill>
                  <a:schemeClr val="bg1"/>
                </a:solidFill>
              </a:defRPr>
            </a:lvl1pPr>
          </a:lstStyle>
          <a:p>
            <a:pPr marL="0" lvl="0" algn="ctr"/>
            <a:r>
              <a:rPr lang="nl-NL"/>
              <a:t>x</a:t>
            </a:r>
            <a:endParaRPr lang="en-US"/>
          </a:p>
        </p:txBody>
      </p:sp>
      <p:pic>
        <p:nvPicPr>
          <p:cNvPr id="15" name="Image">
            <a:extLst>
              <a:ext uri="{FF2B5EF4-FFF2-40B4-BE49-F238E27FC236}">
                <a16:creationId xmlns:a16="http://schemas.microsoft.com/office/drawing/2014/main" id="{6E84E2CB-8422-4550-B380-6242920BD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1282" y="355372"/>
            <a:ext cx="1046273" cy="300732"/>
          </a:xfrm>
          <a:prstGeom prst="rect">
            <a:avLst/>
          </a:prstGeom>
          <a:ln w="12700">
            <a:miter lim="400000"/>
          </a:ln>
        </p:spPr>
      </p:pic>
    </p:spTree>
    <p:extLst>
      <p:ext uri="{BB962C8B-B14F-4D97-AF65-F5344CB8AC3E}">
        <p14:creationId xmlns:p14="http://schemas.microsoft.com/office/powerpoint/2010/main" val="265236114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ectiekop grijs">
    <p:bg bwMode="gray">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bwMode="gray">
          <a:xfrm>
            <a:off x="4570413" y="0"/>
            <a:ext cx="4573587"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bwMode="gray">
          <a:xfrm>
            <a:off x="4462818" y="227747"/>
            <a:ext cx="3637128" cy="4688006"/>
          </a:xfrm>
          <a:prstGeom prst="snip1Rect">
            <a:avLst>
              <a:gd name="adj" fmla="val 22671"/>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bwMode="gray"/>
        <p:txBody>
          <a:bodyPr/>
          <a:lstStyle>
            <a:lvl1pPr>
              <a:defRPr>
                <a:solidFill>
                  <a:schemeClr val="bg1"/>
                </a:solidFill>
              </a:defRPr>
            </a:lvl1pPr>
          </a:lstStyle>
          <a:p>
            <a:fld id="{7737FA45-3D5E-45C3-BB89-CA3ABE30EFC2}" type="datetime1">
              <a:rPr lang="nl-NL" smtClean="0">
                <a:solidFill>
                  <a:prstClr val="white"/>
                </a:solidFill>
              </a:rPr>
              <a:t>13-10-2023</a:t>
            </a:fld>
            <a:endParaRPr lang="nl-NL">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nl-NL">
                <a:solidFill>
                  <a:prstClr val="white"/>
                </a:solidFill>
              </a:rPr>
              <a:t>Titel van de presentatie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4994277" y="4484688"/>
            <a:ext cx="3727448" cy="286358"/>
          </a:xfrm>
          <a:prstGeom prst="rect">
            <a:avLst/>
          </a:prstGeom>
        </p:spPr>
      </p:pic>
      <p:sp>
        <p:nvSpPr>
          <p:cNvPr id="19" name="Text Placeholder 6"/>
          <p:cNvSpPr>
            <a:spLocks noGrp="1"/>
          </p:cNvSpPr>
          <p:nvPr>
            <p:ph type="body" sz="quarter" idx="13" hasCustomPrompt="1"/>
          </p:nvPr>
        </p:nvSpPr>
        <p:spPr>
          <a:xfrm>
            <a:off x="2462564" y="197770"/>
            <a:ext cx="1643943" cy="3901068"/>
          </a:xfrm>
        </p:spPr>
        <p:txBody>
          <a:bodyPr wrap="square">
            <a:spAutoFit/>
          </a:bodyPr>
          <a:lstStyle>
            <a:lvl1pPr marL="0" indent="0">
              <a:buFontTx/>
              <a:buNone/>
              <a:defRPr sz="22500">
                <a:solidFill>
                  <a:srgbClr val="888D8E"/>
                </a:solidFill>
                <a:latin typeface="Fira Sans Light" panose="020B0403050000020004" pitchFamily="34" charset="0"/>
              </a:defRPr>
            </a:lvl1pPr>
            <a:lvl2pPr>
              <a:defRPr sz="22500"/>
            </a:lvl2pPr>
            <a:lvl3pPr>
              <a:defRPr sz="22500"/>
            </a:lvl3pPr>
            <a:lvl4pPr>
              <a:defRPr sz="22500"/>
            </a:lvl4pPr>
            <a:lvl5pPr>
              <a:defRPr sz="22500"/>
            </a:lvl5pPr>
          </a:lstStyle>
          <a:p>
            <a:pPr lvl="0"/>
            <a:r>
              <a:rPr lang="en-US"/>
              <a:t>#</a:t>
            </a:r>
          </a:p>
        </p:txBody>
      </p:sp>
      <p:sp>
        <p:nvSpPr>
          <p:cNvPr id="20" name="Title 2"/>
          <p:cNvSpPr>
            <a:spLocks noGrp="1"/>
          </p:cNvSpPr>
          <p:nvPr>
            <p:ph type="title"/>
          </p:nvPr>
        </p:nvSpPr>
        <p:spPr>
          <a:xfrm>
            <a:off x="655186" y="2437909"/>
            <a:ext cx="2424778" cy="857250"/>
          </a:xfrm>
        </p:spPr>
        <p:txBody>
          <a:bodyPr anchor="ctr" anchorCtr="0"/>
          <a:lstStyle>
            <a:lvl1pPr algn="l">
              <a:lnSpc>
                <a:spcPct val="75000"/>
              </a:lnSpc>
              <a:defRPr sz="2200">
                <a:solidFill>
                  <a:schemeClr val="bg1"/>
                </a:solidFill>
                <a:latin typeface="Fira Sans Light" panose="020B0403050000020004" pitchFamily="34" charset="0"/>
              </a:defRPr>
            </a:lvl1pPr>
          </a:lstStyle>
          <a:p>
            <a:r>
              <a:rPr lang="nl-NL"/>
              <a:t>Klik om stijl te bewerken</a:t>
            </a:r>
            <a:endParaRPr lang="en-US"/>
          </a:p>
        </p:txBody>
      </p:sp>
      <p:cxnSp>
        <p:nvCxnSpPr>
          <p:cNvPr id="21" name="Straight Connector 20"/>
          <p:cNvCxnSpPr/>
          <p:nvPr userDrawn="1"/>
        </p:nvCxnSpPr>
        <p:spPr bwMode="gray">
          <a:xfrm>
            <a:off x="730250" y="2324100"/>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730250" y="3355181"/>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Picture Placeholder 2"/>
          <p:cNvSpPr>
            <a:spLocks noGrp="1"/>
          </p:cNvSpPr>
          <p:nvPr>
            <p:ph type="pic" idx="16"/>
          </p:nvPr>
        </p:nvSpPr>
        <p:spPr>
          <a:xfrm>
            <a:off x="5109690" y="1203325"/>
            <a:ext cx="3488400" cy="3279600"/>
          </a:xfrm>
          <a:prstGeom prst="snip1Rect">
            <a:avLst>
              <a:gd name="adj" fmla="val 21661"/>
            </a:avLst>
          </a:prstGeom>
          <a:noFill/>
          <a:ln w="3175">
            <a:noFill/>
          </a:ln>
        </p:spPr>
        <p:txBody>
          <a:bodyPr/>
          <a:lstStyle>
            <a:lvl1pPr marL="0" indent="0" algn="ctr">
              <a:buFontTx/>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Text Placeholder 2"/>
          <p:cNvSpPr>
            <a:spLocks noGrp="1"/>
          </p:cNvSpPr>
          <p:nvPr>
            <p:ph type="body" sz="quarter" idx="15" hasCustomPrompt="1"/>
          </p:nvPr>
        </p:nvSpPr>
        <p:spPr>
          <a:xfrm flipH="1" flipV="1">
            <a:off x="7937275" y="1420034"/>
            <a:ext cx="486000" cy="507600"/>
          </a:xfrm>
          <a:prstGeom prst="rtTriangl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00" dirty="0">
                <a:solidFill>
                  <a:schemeClr val="bg1"/>
                </a:solidFill>
              </a:defRPr>
            </a:lvl1pPr>
          </a:lstStyle>
          <a:p>
            <a:pPr marL="0" lvl="0" algn="ctr"/>
            <a:r>
              <a:rPr lang="nl-NL"/>
              <a:t>x</a:t>
            </a:r>
            <a:endParaRPr lang="en-US"/>
          </a:p>
        </p:txBody>
      </p:sp>
      <p:pic>
        <p:nvPicPr>
          <p:cNvPr id="15" name="Image">
            <a:extLst>
              <a:ext uri="{FF2B5EF4-FFF2-40B4-BE49-F238E27FC236}">
                <a16:creationId xmlns:a16="http://schemas.microsoft.com/office/drawing/2014/main" id="{6E84E2CB-8422-4550-B380-6242920BD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1282" y="355372"/>
            <a:ext cx="1046273" cy="300732"/>
          </a:xfrm>
          <a:prstGeom prst="rect">
            <a:avLst/>
          </a:prstGeom>
          <a:ln w="12700">
            <a:miter lim="400000"/>
          </a:ln>
        </p:spPr>
      </p:pic>
    </p:spTree>
    <p:extLst>
      <p:ext uri="{BB962C8B-B14F-4D97-AF65-F5344CB8AC3E}">
        <p14:creationId xmlns:p14="http://schemas.microsoft.com/office/powerpoint/2010/main" val="274096936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ekop">
    <p:bg bwMode="gray">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solidFill>
                  <a:schemeClr val="bg1"/>
                </a:solidFill>
              </a:defRPr>
            </a:lvl1pPr>
          </a:lstStyle>
          <a:p>
            <a:fld id="{0C9B0DC5-8733-4B9B-91D6-225699C8D035}" type="datetime1">
              <a:rPr lang="nl-NL" smtClean="0">
                <a:solidFill>
                  <a:prstClr val="white"/>
                </a:solidFill>
              </a:rPr>
              <a:t>13-10-2023</a:t>
            </a:fld>
            <a:endParaRPr lang="nl-NL">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nl-NL">
                <a:solidFill>
                  <a:prstClr val="white"/>
                </a:solidFill>
              </a:rPr>
              <a:t>Titel van de presentatie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sp>
        <p:nvSpPr>
          <p:cNvPr id="3" name="Title 2"/>
          <p:cNvSpPr>
            <a:spLocks noGrp="1"/>
          </p:cNvSpPr>
          <p:nvPr>
            <p:ph type="title"/>
          </p:nvPr>
        </p:nvSpPr>
        <p:spPr>
          <a:xfrm>
            <a:off x="1034929" y="1932941"/>
            <a:ext cx="7074143" cy="857250"/>
          </a:xfrm>
        </p:spPr>
        <p:txBody>
          <a:bodyPr anchor="ctr" anchorCtr="0"/>
          <a:lstStyle>
            <a:lvl1pPr algn="ctr">
              <a:defRPr sz="3400">
                <a:solidFill>
                  <a:schemeClr val="bg1"/>
                </a:solidFill>
              </a:defRPr>
            </a:lvl1pPr>
          </a:lstStyle>
          <a:p>
            <a:r>
              <a:rPr lang="nl-NL"/>
              <a:t>Klik om stijl te bewerken</a:t>
            </a:r>
            <a:endParaRPr lang="en-US"/>
          </a:p>
        </p:txBody>
      </p:sp>
      <p:pic>
        <p:nvPicPr>
          <p:cNvPr id="8"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246796106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0223" y="1392221"/>
            <a:ext cx="3760304" cy="3144854"/>
          </a:xfrm>
        </p:spPr>
        <p:txBody>
          <a:bodyPr/>
          <a:lstStyle>
            <a:lvl1pPr>
              <a:defRPr sz="1200"/>
            </a:lvl1pPr>
            <a:lvl2pPr>
              <a:defRPr sz="1200"/>
            </a:lvl2pPr>
            <a:lvl3pPr>
              <a:defRPr sz="1200"/>
            </a:lvl3pPr>
            <a:lvl4pPr>
              <a:defRPr sz="1400"/>
            </a:lvl4pPr>
            <a:lvl5pPr>
              <a:defRPr sz="1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4536293" y="1392221"/>
            <a:ext cx="3762000" cy="3144854"/>
          </a:xfrm>
        </p:spPr>
        <p:txBody>
          <a:bodyPr/>
          <a:lstStyle>
            <a:lvl1pPr>
              <a:defRPr sz="1200"/>
            </a:lvl1pPr>
            <a:lvl2pPr>
              <a:defRPr sz="1200"/>
            </a:lvl2pPr>
            <a:lvl3pPr>
              <a:defRPr sz="1200"/>
            </a:lvl3pPr>
            <a:lvl4pPr>
              <a:defRPr sz="1400"/>
            </a:lvl4pPr>
            <a:lvl5pPr>
              <a:defRPr sz="1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DC99BF64-0D65-46EB-BB79-84CB40EEA029}" type="datetime1">
              <a:rPr lang="nl-NL" smtClean="0"/>
              <a:t>13-10-2023</a:t>
            </a:fld>
            <a:endParaRPr lang="nl-NL"/>
          </a:p>
        </p:txBody>
      </p:sp>
      <p:sp>
        <p:nvSpPr>
          <p:cNvPr id="6" name="Footer Placeholder 5"/>
          <p:cNvSpPr>
            <a:spLocks noGrp="1"/>
          </p:cNvSpPr>
          <p:nvPr>
            <p:ph type="ftr" sz="quarter" idx="11"/>
          </p:nvPr>
        </p:nvSpPr>
        <p:spPr/>
        <p:txBody>
          <a:bodyPr/>
          <a:lstStyle/>
          <a:p>
            <a:r>
              <a:rPr lang="nl-NL"/>
              <a:t>Titel van de presentatie</a:t>
            </a:r>
          </a:p>
        </p:txBody>
      </p:sp>
      <p:sp>
        <p:nvSpPr>
          <p:cNvPr id="7" name="Slide Number Placeholder 6"/>
          <p:cNvSpPr>
            <a:spLocks noGrp="1"/>
          </p:cNvSpPr>
          <p:nvPr>
            <p:ph type="sldNum" sz="quarter" idx="12"/>
          </p:nvPr>
        </p:nvSpPr>
        <p:spPr/>
        <p:txBody>
          <a:bodyPr/>
          <a:lstStyle/>
          <a:p>
            <a:fld id="{EF6787F6-A251-46D9-84F0-B2F146A207AF}" type="slidenum">
              <a:rPr lang="nl-NL" smtClean="0"/>
              <a:t>‹nr.›</a:t>
            </a:fld>
            <a:endParaRPr lang="nl-NL"/>
          </a:p>
        </p:txBody>
      </p:sp>
      <p:sp>
        <p:nvSpPr>
          <p:cNvPr id="9" name="Title 8"/>
          <p:cNvSpPr>
            <a:spLocks noGrp="1"/>
          </p:cNvSpPr>
          <p:nvPr>
            <p:ph type="title"/>
          </p:nvPr>
        </p:nvSpPr>
        <p:spPr>
          <a:xfrm>
            <a:off x="330223" y="328842"/>
            <a:ext cx="7074143" cy="857250"/>
          </a:xfrm>
        </p:spPr>
        <p:txBody>
          <a:bodyPr/>
          <a:lstStyle/>
          <a:p>
            <a:r>
              <a:rPr lang="nl-NL"/>
              <a:t>Klik om stijl te bewerken</a:t>
            </a:r>
            <a:endParaRPr lang="en-GB"/>
          </a:p>
        </p:txBody>
      </p:sp>
    </p:spTree>
    <p:extLst>
      <p:ext uri="{BB962C8B-B14F-4D97-AF65-F5344CB8AC3E}">
        <p14:creationId xmlns:p14="http://schemas.microsoft.com/office/powerpoint/2010/main" val="363047140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en logo">
    <p:bg bwMode="gray">
      <p:bgPr>
        <a:solidFill>
          <a:schemeClr val="tx1"/>
        </a:solidFill>
        <a:effectLst/>
      </p:bgPr>
    </p:bg>
    <p:spTree>
      <p:nvGrpSpPr>
        <p:cNvPr id="1" name=""/>
        <p:cNvGrpSpPr/>
        <p:nvPr/>
      </p:nvGrpSpPr>
      <p:grpSpPr>
        <a:xfrm>
          <a:off x="0" y="0"/>
          <a:ext cx="0" cy="0"/>
          <a:chOff x="0" y="0"/>
          <a:chExt cx="0" cy="0"/>
        </a:xfrm>
      </p:grpSpPr>
      <p:sp>
        <p:nvSpPr>
          <p:cNvPr id="12" name="Snip Single Corner Rectangle 11"/>
          <p:cNvSpPr/>
          <p:nvPr userDrawn="1"/>
        </p:nvSpPr>
        <p:spPr bwMode="gray">
          <a:xfrm flipH="1">
            <a:off x="3634535" y="3351163"/>
            <a:ext cx="1443087" cy="1443087"/>
          </a:xfrm>
          <a:prstGeom prst="snip1Rect">
            <a:avLst>
              <a:gd name="adj" fmla="val 10281"/>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050"/>
          </a:p>
        </p:txBody>
      </p:sp>
      <p:sp>
        <p:nvSpPr>
          <p:cNvPr id="5" name="Content Placeholder 4"/>
          <p:cNvSpPr>
            <a:spLocks noGrp="1"/>
          </p:cNvSpPr>
          <p:nvPr>
            <p:ph sz="quarter" idx="18" hasCustomPrompt="1"/>
          </p:nvPr>
        </p:nvSpPr>
        <p:spPr>
          <a:xfrm>
            <a:off x="3801727" y="3518355"/>
            <a:ext cx="1108702" cy="1108702"/>
          </a:xfrm>
          <a:prstGeom prst="rect">
            <a:avLst/>
          </a:prstGeom>
          <a:noFill/>
          <a:ln>
            <a:noFill/>
          </a:ln>
        </p:spPr>
        <p:txBody>
          <a:bodyPr/>
          <a:lstStyle>
            <a:lvl1pPr marL="0" indent="0" algn="ctr">
              <a:buFont typeface="Arial" panose="020B0604020202020204" pitchFamily="34" charset="0"/>
              <a:buNone/>
              <a:defRPr sz="1200"/>
            </a:lvl1pPr>
          </a:lstStyle>
          <a:p>
            <a:pPr lvl="0"/>
            <a:r>
              <a:rPr lang="en-US"/>
              <a:t>Logo </a:t>
            </a:r>
            <a:r>
              <a:rPr lang="en-US" err="1"/>
              <a:t>klant</a:t>
            </a:r>
            <a:endParaRPr lang="en-GB"/>
          </a:p>
        </p:txBody>
      </p:sp>
      <p:sp>
        <p:nvSpPr>
          <p:cNvPr id="10" name="Title 1"/>
          <p:cNvSpPr>
            <a:spLocks noGrp="1"/>
          </p:cNvSpPr>
          <p:nvPr>
            <p:ph type="ctrTitle"/>
          </p:nvPr>
        </p:nvSpPr>
        <p:spPr>
          <a:xfrm>
            <a:off x="330223" y="2125060"/>
            <a:ext cx="4040889" cy="1102519"/>
          </a:xfrm>
        </p:spPr>
        <p:txBody>
          <a:bodyPr/>
          <a:lstStyle>
            <a:lvl1pPr algn="l">
              <a:defRPr sz="3000">
                <a:solidFill>
                  <a:schemeClr val="bg1"/>
                </a:solidFill>
              </a:defRPr>
            </a:lvl1pPr>
          </a:lstStyle>
          <a:p>
            <a:r>
              <a:rPr lang="nl-NL"/>
              <a:t>Klik om stijl te bewerken</a:t>
            </a:r>
          </a:p>
        </p:txBody>
      </p:sp>
      <p:sp>
        <p:nvSpPr>
          <p:cNvPr id="11" name="Text Placeholder 5"/>
          <p:cNvSpPr>
            <a:spLocks noGrp="1"/>
          </p:cNvSpPr>
          <p:nvPr>
            <p:ph type="body" sz="quarter" idx="19"/>
          </p:nvPr>
        </p:nvSpPr>
        <p:spPr>
          <a:xfrm>
            <a:off x="330223" y="3441891"/>
            <a:ext cx="2982113" cy="1209562"/>
          </a:xfrm>
        </p:spPr>
        <p:txBody>
          <a:bodyPr wrap="square">
            <a:spAutoFit/>
          </a:bodyPr>
          <a:lstStyle>
            <a:lvl1pPr marL="0" indent="0">
              <a:buFontTx/>
              <a:buNone/>
              <a:defRPr>
                <a:solidFill>
                  <a:schemeClr val="bg1"/>
                </a:solidFill>
              </a:defRPr>
            </a:lvl1pPr>
            <a:lvl2pPr marL="268287" indent="0">
              <a:buFontTx/>
              <a:buNone/>
              <a:defRPr>
                <a:solidFill>
                  <a:schemeClr val="bg1"/>
                </a:solidFill>
              </a:defRPr>
            </a:lvl2pPr>
            <a:lvl3pPr>
              <a:buFontTx/>
              <a:buNone/>
              <a:defRPr sz="1400">
                <a:solidFill>
                  <a:schemeClr val="bg1"/>
                </a:solidFill>
              </a:defRPr>
            </a:lvl3pPr>
            <a:lvl4pPr>
              <a:buFontTx/>
              <a:buNone/>
              <a:defRPr sz="1400">
                <a:solidFill>
                  <a:schemeClr val="bg1"/>
                </a:solidFill>
              </a:defRPr>
            </a:lvl4pPr>
            <a:lvl5pPr>
              <a:buFontTx/>
              <a:buNone/>
              <a:defRPr sz="14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5" name="Picture Placeholder 2"/>
          <p:cNvSpPr>
            <a:spLocks noGrp="1"/>
          </p:cNvSpPr>
          <p:nvPr>
            <p:ph type="pic" idx="1"/>
          </p:nvPr>
        </p:nvSpPr>
        <p:spPr>
          <a:xfrm>
            <a:off x="4570413" y="0"/>
            <a:ext cx="4573588" cy="5143500"/>
          </a:xfrm>
          <a:custGeom>
            <a:avLst/>
            <a:gdLst/>
            <a:ahLst/>
            <a:cxnLst/>
            <a:rect l="l" t="t" r="r" b="b"/>
            <a:pathLst>
              <a:path w="4573588" h="5143500">
                <a:moveTo>
                  <a:pt x="0" y="0"/>
                </a:moveTo>
                <a:lnTo>
                  <a:pt x="4573588" y="0"/>
                </a:lnTo>
                <a:lnTo>
                  <a:pt x="4573588" y="5143500"/>
                </a:lnTo>
                <a:lnTo>
                  <a:pt x="0" y="5143500"/>
                </a:lnTo>
                <a:lnTo>
                  <a:pt x="0" y="4794250"/>
                </a:lnTo>
                <a:lnTo>
                  <a:pt x="507209" y="4794250"/>
                </a:lnTo>
                <a:lnTo>
                  <a:pt x="507209" y="3350650"/>
                </a:lnTo>
                <a:lnTo>
                  <a:pt x="0" y="3350650"/>
                </a:lnTo>
                <a:close/>
              </a:path>
            </a:pathLst>
          </a:custGeom>
          <a:solidFill>
            <a:schemeClr val="bg2"/>
          </a:solidFill>
        </p:spPr>
        <p:txBody>
          <a:bodyPr/>
          <a:lstStyle>
            <a:lvl1pPr marL="0" indent="0" algn="ctr">
              <a:buNone/>
              <a:defRPr sz="1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pic>
        <p:nvPicPr>
          <p:cNvPr id="8" name="Image">
            <a:extLst>
              <a:ext uri="{FF2B5EF4-FFF2-40B4-BE49-F238E27FC236}">
                <a16:creationId xmlns:a16="http://schemas.microsoft.com/office/drawing/2014/main" id="{EE32AE61-ED77-4D17-A6B2-3348B58E23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541" y="347644"/>
            <a:ext cx="1206373" cy="346750"/>
          </a:xfrm>
          <a:prstGeom prst="rect">
            <a:avLst/>
          </a:prstGeom>
          <a:ln w="12700">
            <a:miter lim="400000"/>
          </a:ln>
        </p:spPr>
      </p:pic>
    </p:spTree>
    <p:extLst>
      <p:ext uri="{BB962C8B-B14F-4D97-AF65-F5344CB8AC3E}">
        <p14:creationId xmlns:p14="http://schemas.microsoft.com/office/powerpoint/2010/main" val="155202859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i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0223" y="2101755"/>
            <a:ext cx="2556000" cy="2435320"/>
          </a:xfrm>
        </p:spPr>
        <p:txBody>
          <a:bodyPr/>
          <a:lstStyle>
            <a:lvl1pPr marL="179388" indent="-179388">
              <a:defRPr sz="1000"/>
            </a:lvl1pPr>
            <a:lvl2pPr marL="357188" indent="-177800">
              <a:defRPr sz="1000"/>
            </a:lvl2pPr>
            <a:lvl3pPr>
              <a:defRPr sz="1000"/>
            </a:lvl3pPr>
            <a:lvl4pPr>
              <a:defRPr sz="1200"/>
            </a:lvl4pPr>
            <a:lvl5pPr>
              <a:lnSpc>
                <a:spcPct val="110000"/>
              </a:lnSpc>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3169781" y="2101755"/>
            <a:ext cx="2556000" cy="2435320"/>
          </a:xfrm>
        </p:spPr>
        <p:txBody>
          <a:bodyPr/>
          <a:lstStyle>
            <a:lvl1pPr marL="179388" indent="-179388">
              <a:defRPr sz="1000"/>
            </a:lvl1pPr>
            <a:lvl2pPr marL="357188" indent="-177800">
              <a:defRPr sz="1000"/>
            </a:lvl2pPr>
            <a:lvl3pPr>
              <a:defRPr sz="100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9D02098B-D974-408B-8F57-39CFB4B3F5C9}" type="datetime1">
              <a:rPr lang="nl-NL" smtClean="0"/>
              <a:t>13-10-2023</a:t>
            </a:fld>
            <a:endParaRPr lang="nl-NL"/>
          </a:p>
        </p:txBody>
      </p:sp>
      <p:sp>
        <p:nvSpPr>
          <p:cNvPr id="6" name="Footer Placeholder 5"/>
          <p:cNvSpPr>
            <a:spLocks noGrp="1"/>
          </p:cNvSpPr>
          <p:nvPr>
            <p:ph type="ftr" sz="quarter" idx="11"/>
          </p:nvPr>
        </p:nvSpPr>
        <p:spPr/>
        <p:txBody>
          <a:bodyPr/>
          <a:lstStyle/>
          <a:p>
            <a:r>
              <a:rPr lang="nl-NL"/>
              <a:t>Titel van de presentatie</a:t>
            </a:r>
          </a:p>
        </p:txBody>
      </p:sp>
      <p:sp>
        <p:nvSpPr>
          <p:cNvPr id="7" name="Slide Number Placeholder 6"/>
          <p:cNvSpPr>
            <a:spLocks noGrp="1"/>
          </p:cNvSpPr>
          <p:nvPr>
            <p:ph type="sldNum" sz="quarter" idx="12"/>
          </p:nvPr>
        </p:nvSpPr>
        <p:spPr/>
        <p:txBody>
          <a:bodyPr/>
          <a:lstStyle/>
          <a:p>
            <a:fld id="{EF6787F6-A251-46D9-84F0-B2F146A207AF}" type="slidenum">
              <a:rPr lang="nl-NL" smtClean="0"/>
              <a:t>‹nr.›</a:t>
            </a:fld>
            <a:endParaRPr lang="nl-NL"/>
          </a:p>
        </p:txBody>
      </p:sp>
      <p:sp>
        <p:nvSpPr>
          <p:cNvPr id="9" name="Title 8"/>
          <p:cNvSpPr>
            <a:spLocks noGrp="1"/>
          </p:cNvSpPr>
          <p:nvPr>
            <p:ph type="title"/>
          </p:nvPr>
        </p:nvSpPr>
        <p:spPr>
          <a:xfrm>
            <a:off x="330223" y="328842"/>
            <a:ext cx="7074143" cy="857250"/>
          </a:xfrm>
        </p:spPr>
        <p:txBody>
          <a:bodyPr/>
          <a:lstStyle/>
          <a:p>
            <a:r>
              <a:rPr lang="nl-NL"/>
              <a:t>Klik om stijl te bewerken</a:t>
            </a:r>
            <a:endParaRPr lang="en-GB"/>
          </a:p>
        </p:txBody>
      </p:sp>
      <p:sp>
        <p:nvSpPr>
          <p:cNvPr id="8" name="Content Placeholder 3"/>
          <p:cNvSpPr>
            <a:spLocks noGrp="1"/>
          </p:cNvSpPr>
          <p:nvPr>
            <p:ph sz="half" idx="13"/>
          </p:nvPr>
        </p:nvSpPr>
        <p:spPr>
          <a:xfrm>
            <a:off x="6009338" y="2101755"/>
            <a:ext cx="2554631" cy="2435320"/>
          </a:xfrm>
        </p:spPr>
        <p:txBody>
          <a:bodyPr/>
          <a:lstStyle>
            <a:lvl1pPr marL="179388" indent="-179388">
              <a:defRPr sz="1000"/>
            </a:lvl1pPr>
            <a:lvl2pPr marL="357188" indent="-177800">
              <a:defRPr sz="1000"/>
            </a:lvl2pPr>
            <a:lvl3pPr>
              <a:defRPr sz="100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ext Placeholder 9"/>
          <p:cNvSpPr>
            <a:spLocks noGrp="1"/>
          </p:cNvSpPr>
          <p:nvPr>
            <p:ph type="body" sz="quarter" idx="14"/>
          </p:nvPr>
        </p:nvSpPr>
        <p:spPr>
          <a:xfrm>
            <a:off x="330223" y="1521089"/>
            <a:ext cx="7094159" cy="382587"/>
          </a:xfrm>
        </p:spPr>
        <p:txBody>
          <a:bodyPr/>
          <a:lstStyle>
            <a:lvl1pPr marL="0" indent="0">
              <a:buFontTx/>
              <a:buNone/>
              <a:defRPr sz="1800">
                <a:solidFill>
                  <a:schemeClr val="accent1"/>
                </a:solidFill>
              </a:defRPr>
            </a:lvl1pPr>
            <a:lvl2pPr marL="179388" indent="0">
              <a:buFontTx/>
              <a:buNone/>
              <a:defRPr sz="1800">
                <a:solidFill>
                  <a:schemeClr val="accent1"/>
                </a:solidFill>
              </a:defRPr>
            </a:lvl2pPr>
            <a:lvl3pPr>
              <a:buFontTx/>
              <a:buNone/>
              <a:defRPr sz="1800">
                <a:solidFill>
                  <a:schemeClr val="accent1"/>
                </a:solidFill>
              </a:defRPr>
            </a:lvl3pPr>
            <a:lvl4pPr>
              <a:buFontTx/>
              <a:buNone/>
              <a:defRPr sz="1800">
                <a:solidFill>
                  <a:schemeClr val="accent1"/>
                </a:solidFill>
              </a:defRPr>
            </a:lvl4pPr>
            <a:lvl5pPr>
              <a:buFontTx/>
              <a:buNone/>
              <a:defRPr sz="1800">
                <a:solidFill>
                  <a:schemeClr val="accent1"/>
                </a:solidFill>
              </a:defRPr>
            </a:lvl5pPr>
          </a:lstStyle>
          <a:p>
            <a:pPr lvl="0"/>
            <a:r>
              <a:rPr lang="nl-NL"/>
              <a:t>Klikken om de tekststijl van het model te bewerken</a:t>
            </a:r>
          </a:p>
        </p:txBody>
      </p:sp>
    </p:spTree>
    <p:extLst>
      <p:ext uri="{BB962C8B-B14F-4D97-AF65-F5344CB8AC3E}">
        <p14:creationId xmlns:p14="http://schemas.microsoft.com/office/powerpoint/2010/main" val="314731211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houd van twee zwart">
    <p:bg bwMode="gray">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0223" y="1392221"/>
            <a:ext cx="3760304" cy="3144854"/>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1"/>
                </a:solidFill>
              </a:defRPr>
            </a:lvl4pPr>
            <a:lvl5pPr>
              <a:defRPr sz="1400">
                <a:solidFill>
                  <a:schemeClr val="accent1"/>
                </a:solidFill>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4536293" y="1392221"/>
            <a:ext cx="3762000" cy="3144854"/>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1"/>
                </a:solidFill>
              </a:defRPr>
            </a:lvl4pPr>
            <a:lvl5pPr>
              <a:defRPr sz="1400">
                <a:solidFill>
                  <a:schemeClr val="accent1"/>
                </a:solidFill>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bwMode="gray"/>
        <p:txBody>
          <a:bodyPr/>
          <a:lstStyle>
            <a:lvl1pPr>
              <a:defRPr>
                <a:solidFill>
                  <a:schemeClr val="bg1"/>
                </a:solidFill>
              </a:defRPr>
            </a:lvl1pPr>
          </a:lstStyle>
          <a:p>
            <a:fld id="{4595A475-BFE8-4A18-B8D4-856D68F1E5EE}" type="datetime1">
              <a:rPr lang="nl-NL" smtClean="0">
                <a:solidFill>
                  <a:prstClr val="white"/>
                </a:solidFill>
              </a:rPr>
              <a:t>13-10-2023</a:t>
            </a:fld>
            <a:endParaRPr lang="nl-NL">
              <a:solidFill>
                <a:prstClr val="white"/>
              </a:solidFill>
            </a:endParaRPr>
          </a:p>
        </p:txBody>
      </p:sp>
      <p:sp>
        <p:nvSpPr>
          <p:cNvPr id="6" name="Footer Placeholder 5"/>
          <p:cNvSpPr>
            <a:spLocks noGrp="1"/>
          </p:cNvSpPr>
          <p:nvPr>
            <p:ph type="ftr" sz="quarter" idx="11"/>
          </p:nvPr>
        </p:nvSpPr>
        <p:spPr bwMode="gray"/>
        <p:txBody>
          <a:bodyPr/>
          <a:lstStyle>
            <a:lvl1pPr>
              <a:defRPr>
                <a:solidFill>
                  <a:schemeClr val="bg1"/>
                </a:solidFill>
              </a:defRPr>
            </a:lvl1pPr>
          </a:lstStyle>
          <a:p>
            <a:r>
              <a:rPr lang="nl-NL">
                <a:solidFill>
                  <a:prstClr val="white"/>
                </a:solidFill>
              </a:rPr>
              <a:t>Titel van de presentatie</a:t>
            </a:r>
          </a:p>
        </p:txBody>
      </p:sp>
      <p:sp>
        <p:nvSpPr>
          <p:cNvPr id="7" name="Slide Number Placeholder 6"/>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sp>
        <p:nvSpPr>
          <p:cNvPr id="9" name="Title 8"/>
          <p:cNvSpPr>
            <a:spLocks noGrp="1"/>
          </p:cNvSpPr>
          <p:nvPr>
            <p:ph type="title"/>
          </p:nvPr>
        </p:nvSpPr>
        <p:spPr>
          <a:xfrm>
            <a:off x="330223" y="328842"/>
            <a:ext cx="7074143" cy="857250"/>
          </a:xfrm>
        </p:spPr>
        <p:txBody>
          <a:bodyPr/>
          <a:lstStyle>
            <a:lvl1pPr>
              <a:defRPr>
                <a:solidFill>
                  <a:schemeClr val="bg1"/>
                </a:solidFill>
              </a:defRPr>
            </a:lvl1pPr>
          </a:lstStyle>
          <a:p>
            <a:r>
              <a:rPr lang="nl-NL"/>
              <a:t>Klik om stijl te bewerken</a:t>
            </a:r>
            <a:endParaRPr lang="en-GB"/>
          </a:p>
        </p:txBody>
      </p:sp>
      <p:pic>
        <p:nvPicPr>
          <p:cNvPr id="11"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370005503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van twee lijn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16" y="1392221"/>
            <a:ext cx="3760304" cy="3144854"/>
          </a:xfrm>
        </p:spPr>
        <p:txBody>
          <a:bodyPr/>
          <a:lstStyle>
            <a:lvl1pPr>
              <a:defRPr sz="1200"/>
            </a:lvl1pPr>
            <a:lvl2pPr>
              <a:defRPr sz="1200"/>
            </a:lvl2pPr>
            <a:lvl3pPr>
              <a:defRPr sz="1200"/>
            </a:lvl3pPr>
            <a:lvl4pPr>
              <a:defRPr sz="1400"/>
            </a:lvl4pPr>
            <a:lvl5pPr>
              <a:defRPr sz="1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4763233" y="1392221"/>
            <a:ext cx="3762000" cy="3144854"/>
          </a:xfrm>
        </p:spPr>
        <p:txBody>
          <a:bodyPr/>
          <a:lstStyle>
            <a:lvl1pPr>
              <a:defRPr sz="1200"/>
            </a:lvl1pPr>
            <a:lvl2pPr>
              <a:defRPr sz="1200"/>
            </a:lvl2pPr>
            <a:lvl3pPr>
              <a:defRPr sz="1200"/>
            </a:lvl3pPr>
            <a:lvl4pPr>
              <a:defRPr sz="1400"/>
            </a:lvl4pPr>
            <a:lvl5pPr>
              <a:defRPr sz="1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3D86D96F-24E5-4ADF-9A5A-1E7332FBAEB4}" type="datetime1">
              <a:rPr lang="nl-NL" smtClean="0"/>
              <a:t>13-10-2023</a:t>
            </a:fld>
            <a:endParaRPr lang="nl-NL"/>
          </a:p>
        </p:txBody>
      </p:sp>
      <p:sp>
        <p:nvSpPr>
          <p:cNvPr id="6" name="Footer Placeholder 5"/>
          <p:cNvSpPr>
            <a:spLocks noGrp="1"/>
          </p:cNvSpPr>
          <p:nvPr>
            <p:ph type="ftr" sz="quarter" idx="11"/>
          </p:nvPr>
        </p:nvSpPr>
        <p:spPr/>
        <p:txBody>
          <a:bodyPr/>
          <a:lstStyle/>
          <a:p>
            <a:r>
              <a:rPr lang="nl-NL"/>
              <a:t>Titel van de presentatie</a:t>
            </a:r>
          </a:p>
        </p:txBody>
      </p:sp>
      <p:sp>
        <p:nvSpPr>
          <p:cNvPr id="7" name="Slide Number Placeholder 6"/>
          <p:cNvSpPr>
            <a:spLocks noGrp="1"/>
          </p:cNvSpPr>
          <p:nvPr>
            <p:ph type="sldNum" sz="quarter" idx="12"/>
          </p:nvPr>
        </p:nvSpPr>
        <p:spPr/>
        <p:txBody>
          <a:bodyPr/>
          <a:lstStyle/>
          <a:p>
            <a:fld id="{EF6787F6-A251-46D9-84F0-B2F146A207AF}" type="slidenum">
              <a:rPr lang="nl-NL" smtClean="0"/>
              <a:t>‹nr.›</a:t>
            </a:fld>
            <a:endParaRPr lang="nl-NL"/>
          </a:p>
        </p:txBody>
      </p:sp>
      <p:sp>
        <p:nvSpPr>
          <p:cNvPr id="9" name="Title 8"/>
          <p:cNvSpPr>
            <a:spLocks noGrp="1"/>
          </p:cNvSpPr>
          <p:nvPr>
            <p:ph type="title"/>
          </p:nvPr>
        </p:nvSpPr>
        <p:spPr/>
        <p:txBody>
          <a:bodyPr/>
          <a:lstStyle/>
          <a:p>
            <a:r>
              <a:rPr lang="nl-NL"/>
              <a:t>Klik om stijl te bewerken</a:t>
            </a:r>
            <a:endParaRPr lang="en-GB"/>
          </a:p>
        </p:txBody>
      </p:sp>
      <p:grpSp>
        <p:nvGrpSpPr>
          <p:cNvPr id="8" name="Group 7"/>
          <p:cNvGrpSpPr/>
          <p:nvPr userDrawn="1"/>
        </p:nvGrpSpPr>
        <p:grpSpPr>
          <a:xfrm>
            <a:off x="720725" y="1251284"/>
            <a:ext cx="3610643" cy="3285791"/>
            <a:chOff x="720725" y="1251284"/>
            <a:chExt cx="3308135" cy="3285791"/>
          </a:xfrm>
        </p:grpSpPr>
        <p:cxnSp>
          <p:nvCxnSpPr>
            <p:cNvPr id="10" name="Straight Connector 9"/>
            <p:cNvCxnSpPr/>
            <p:nvPr/>
          </p:nvCxnSpPr>
          <p:spPr>
            <a:xfrm>
              <a:off x="720725" y="1251284"/>
              <a:ext cx="33081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0725" y="4537075"/>
              <a:ext cx="33081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4798882" y="1251284"/>
            <a:ext cx="3610643" cy="3285791"/>
            <a:chOff x="720725" y="1251284"/>
            <a:chExt cx="3308135" cy="3285791"/>
          </a:xfrm>
        </p:grpSpPr>
        <p:cxnSp>
          <p:nvCxnSpPr>
            <p:cNvPr id="13" name="Straight Connector 12"/>
            <p:cNvCxnSpPr/>
            <p:nvPr/>
          </p:nvCxnSpPr>
          <p:spPr>
            <a:xfrm>
              <a:off x="720725" y="1251284"/>
              <a:ext cx="33081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0725" y="4537075"/>
              <a:ext cx="33081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userDrawn="1"/>
        </p:nvCxnSpPr>
        <p:spPr>
          <a:xfrm>
            <a:off x="4798882" y="2723722"/>
            <a:ext cx="36106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58588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AFF429E-1404-4C14-BBA5-20301B41AB01}" type="datetime1">
              <a:rPr lang="nl-NL" smtClean="0"/>
              <a:t>13-10-2023</a:t>
            </a:fld>
            <a:endParaRPr lang="nl-NL"/>
          </a:p>
        </p:txBody>
      </p:sp>
      <p:sp>
        <p:nvSpPr>
          <p:cNvPr id="8" name="Footer Placeholder 7"/>
          <p:cNvSpPr>
            <a:spLocks noGrp="1"/>
          </p:cNvSpPr>
          <p:nvPr>
            <p:ph type="ftr" sz="quarter" idx="11"/>
          </p:nvPr>
        </p:nvSpPr>
        <p:spPr/>
        <p:txBody>
          <a:bodyPr/>
          <a:lstStyle/>
          <a:p>
            <a:r>
              <a:rPr lang="nl-NL"/>
              <a:t>Titel van de presentatie</a:t>
            </a:r>
          </a:p>
        </p:txBody>
      </p:sp>
      <p:sp>
        <p:nvSpPr>
          <p:cNvPr id="9" name="Slide Number Placeholder 8"/>
          <p:cNvSpPr>
            <a:spLocks noGrp="1"/>
          </p:cNvSpPr>
          <p:nvPr>
            <p:ph type="sldNum" sz="quarter" idx="12"/>
          </p:nvPr>
        </p:nvSpPr>
        <p:spPr/>
        <p:txBody>
          <a:bodyPr/>
          <a:lstStyle/>
          <a:p>
            <a:fld id="{EF6787F6-A251-46D9-84F0-B2F146A207AF}" type="slidenum">
              <a:rPr lang="nl-NL" smtClean="0"/>
              <a:t>‹nr.›</a:t>
            </a:fld>
            <a:endParaRPr lang="nl-NL"/>
          </a:p>
        </p:txBody>
      </p:sp>
      <p:sp>
        <p:nvSpPr>
          <p:cNvPr id="2" name="Title 1"/>
          <p:cNvSpPr>
            <a:spLocks noGrp="1"/>
          </p:cNvSpPr>
          <p:nvPr>
            <p:ph type="title"/>
          </p:nvPr>
        </p:nvSpPr>
        <p:spPr/>
        <p:txBody>
          <a:bodyPr/>
          <a:lstStyle/>
          <a:p>
            <a:r>
              <a:rPr lang="nl-NL"/>
              <a:t>Klik om stijl te bewerken</a:t>
            </a:r>
            <a:endParaRPr lang="en-US"/>
          </a:p>
        </p:txBody>
      </p:sp>
      <p:sp>
        <p:nvSpPr>
          <p:cNvPr id="10" name="Text Placeholder 2"/>
          <p:cNvSpPr>
            <a:spLocks noGrp="1"/>
          </p:cNvSpPr>
          <p:nvPr>
            <p:ph type="body" idx="1"/>
          </p:nvPr>
        </p:nvSpPr>
        <p:spPr>
          <a:xfrm>
            <a:off x="330223" y="871250"/>
            <a:ext cx="3762000" cy="479822"/>
          </a:xfrm>
        </p:spPr>
        <p:txBody>
          <a:bodyPr anchor="b"/>
          <a:lstStyle>
            <a:lvl1pPr marL="0" indent="0">
              <a:buNone/>
              <a:defRPr sz="1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Content Placeholder 3"/>
          <p:cNvSpPr>
            <a:spLocks noGrp="1"/>
          </p:cNvSpPr>
          <p:nvPr>
            <p:ph sz="half" idx="2"/>
          </p:nvPr>
        </p:nvSpPr>
        <p:spPr>
          <a:xfrm>
            <a:off x="330223" y="1392222"/>
            <a:ext cx="3762000" cy="3160728"/>
          </a:xfrm>
        </p:spPr>
        <p:txBody>
          <a:bodyPr/>
          <a:lstStyle>
            <a:lvl1pPr>
              <a:defRPr sz="1200"/>
            </a:lvl1pPr>
            <a:lvl2pPr>
              <a:defRPr sz="1200"/>
            </a:lvl2pPr>
            <a:lvl3pPr>
              <a:defRPr sz="1200"/>
            </a:lvl3pPr>
            <a:lvl4pPr>
              <a:defRPr sz="1400"/>
            </a:lvl4pPr>
            <a:lvl5pPr>
              <a:defRPr sz="14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ext Placeholder 4"/>
          <p:cNvSpPr>
            <a:spLocks noGrp="1"/>
          </p:cNvSpPr>
          <p:nvPr>
            <p:ph type="body" sz="quarter" idx="3"/>
          </p:nvPr>
        </p:nvSpPr>
        <p:spPr>
          <a:xfrm>
            <a:off x="4763233" y="871250"/>
            <a:ext cx="3762000" cy="479822"/>
          </a:xfrm>
        </p:spPr>
        <p:txBody>
          <a:bodyPr anchor="b"/>
          <a:lstStyle>
            <a:lvl1pPr marL="0" indent="0">
              <a:buNone/>
              <a:defRPr sz="1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4"/>
          </p:nvPr>
        </p:nvSpPr>
        <p:spPr>
          <a:xfrm>
            <a:off x="4763233" y="1392222"/>
            <a:ext cx="3762000" cy="3160728"/>
          </a:xfrm>
        </p:spPr>
        <p:txBody>
          <a:bodyPr/>
          <a:lstStyle>
            <a:lvl1pPr>
              <a:defRPr sz="1200"/>
            </a:lvl1pPr>
            <a:lvl2pPr>
              <a:defRPr sz="1200"/>
            </a:lvl2pPr>
            <a:lvl3pPr>
              <a:defRPr sz="1200"/>
            </a:lvl3pPr>
            <a:lvl4pPr>
              <a:defRPr sz="1400"/>
            </a:lvl4pPr>
            <a:lvl5pPr>
              <a:defRPr sz="14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38022269"/>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zwart">
    <p:bg bwMode="gray">
      <p:bgPr>
        <a:solidFill>
          <a:schemeClr val="tx1"/>
        </a:solidFill>
        <a:effectLst/>
      </p:bgPr>
    </p:bg>
    <p:spTree>
      <p:nvGrpSpPr>
        <p:cNvPr id="1" name=""/>
        <p:cNvGrpSpPr/>
        <p:nvPr/>
      </p:nvGrpSpPr>
      <p:grpSpPr>
        <a:xfrm>
          <a:off x="0" y="0"/>
          <a:ext cx="0" cy="0"/>
          <a:chOff x="0" y="0"/>
          <a:chExt cx="0" cy="0"/>
        </a:xfrm>
      </p:grpSpPr>
      <p:sp>
        <p:nvSpPr>
          <p:cNvPr id="10" name="Picture Placeholder 2"/>
          <p:cNvSpPr>
            <a:spLocks noGrp="1"/>
          </p:cNvSpPr>
          <p:nvPr>
            <p:ph type="pic" idx="13"/>
          </p:nvPr>
        </p:nvSpPr>
        <p:spPr>
          <a:xfrm>
            <a:off x="864025" y="1017355"/>
            <a:ext cx="5770800" cy="3274866"/>
          </a:xfr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Text Placeholder 17"/>
          <p:cNvSpPr>
            <a:spLocks noGrp="1"/>
          </p:cNvSpPr>
          <p:nvPr>
            <p:ph type="body" sz="quarter" idx="15"/>
          </p:nvPr>
        </p:nvSpPr>
        <p:spPr>
          <a:xfrm>
            <a:off x="5124733" y="541647"/>
            <a:ext cx="3138985" cy="4214599"/>
          </a:xfrm>
          <a:custGeom>
            <a:avLst/>
            <a:gdLst/>
            <a:ahLst/>
            <a:cxnLst/>
            <a:rect l="l" t="t" r="r" b="b"/>
            <a:pathLst>
              <a:path w="3138985" h="4214599">
                <a:moveTo>
                  <a:pt x="0" y="0"/>
                </a:moveTo>
                <a:lnTo>
                  <a:pt x="2427346" y="0"/>
                </a:lnTo>
                <a:lnTo>
                  <a:pt x="3138985" y="711639"/>
                </a:lnTo>
                <a:lnTo>
                  <a:pt x="3138985" y="4214599"/>
                </a:lnTo>
                <a:lnTo>
                  <a:pt x="0" y="4214599"/>
                </a:lnTo>
                <a:close/>
              </a:path>
            </a:pathLst>
          </a:custGeom>
          <a:solidFill>
            <a:schemeClr val="accent2">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00" dirty="0">
                <a:solidFill>
                  <a:schemeClr val="accent2"/>
                </a:solidFill>
              </a:defRPr>
            </a:lvl1pPr>
          </a:lstStyle>
          <a:p>
            <a:pPr marL="0" lvl="0" algn="ctr"/>
            <a:r>
              <a:rPr lang="nl-NL"/>
              <a:t>Klikken om de tekststijl van het model te bewerken</a:t>
            </a:r>
          </a:p>
        </p:txBody>
      </p:sp>
      <p:sp>
        <p:nvSpPr>
          <p:cNvPr id="2" name="Title 1"/>
          <p:cNvSpPr>
            <a:spLocks noGrp="1"/>
          </p:cNvSpPr>
          <p:nvPr>
            <p:ph type="title"/>
          </p:nvPr>
        </p:nvSpPr>
        <p:spPr>
          <a:xfrm>
            <a:off x="330223" y="328842"/>
            <a:ext cx="7074143" cy="369332"/>
          </a:xfrm>
        </p:spPr>
        <p:txBody>
          <a:bodyPr>
            <a:spAutoFit/>
          </a:bodyPr>
          <a:lstStyle>
            <a:lvl1pPr>
              <a:defRPr>
                <a:solidFill>
                  <a:schemeClr val="bg1"/>
                </a:solidFill>
              </a:defRPr>
            </a:lvl1pPr>
          </a:lstStyle>
          <a:p>
            <a:r>
              <a:rPr lang="nl-NL"/>
              <a:t>Klik om stijl te bewerken</a:t>
            </a:r>
          </a:p>
        </p:txBody>
      </p:sp>
      <p:sp>
        <p:nvSpPr>
          <p:cNvPr id="3" name="Date Placeholder 2"/>
          <p:cNvSpPr>
            <a:spLocks noGrp="1"/>
          </p:cNvSpPr>
          <p:nvPr>
            <p:ph type="dt" sz="half" idx="10"/>
          </p:nvPr>
        </p:nvSpPr>
        <p:spPr bwMode="gray"/>
        <p:txBody>
          <a:bodyPr/>
          <a:lstStyle>
            <a:lvl1pPr>
              <a:defRPr>
                <a:solidFill>
                  <a:schemeClr val="bg1"/>
                </a:solidFill>
              </a:defRPr>
            </a:lvl1pPr>
          </a:lstStyle>
          <a:p>
            <a:fld id="{570897D9-FDC1-4523-8B61-D1580A93484C}" type="datetime1">
              <a:rPr lang="nl-NL" smtClean="0"/>
              <a:t>13-10-2023</a:t>
            </a:fld>
            <a:endParaRPr lang="nl-NL"/>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nl-NL"/>
              <a:t>Titel van de presentatie</a:t>
            </a: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pPr/>
              <a:t>‹nr.›</a:t>
            </a:fld>
            <a:endParaRPr lang="nl-NL"/>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5663821" y="4784939"/>
            <a:ext cx="2920621" cy="286358"/>
          </a:xfrm>
          <a:prstGeom prst="rect">
            <a:avLst/>
          </a:prstGeom>
        </p:spPr>
      </p:pic>
      <p:sp>
        <p:nvSpPr>
          <p:cNvPr id="7" name="Text Placeholder 6"/>
          <p:cNvSpPr>
            <a:spLocks noGrp="1"/>
          </p:cNvSpPr>
          <p:nvPr>
            <p:ph type="body" sz="quarter" idx="14"/>
          </p:nvPr>
        </p:nvSpPr>
        <p:spPr bwMode="gray">
          <a:xfrm>
            <a:off x="5360503" y="1378424"/>
            <a:ext cx="3124644" cy="3114950"/>
          </a:xfrm>
          <a:custGeom>
            <a:avLst/>
            <a:gdLst>
              <a:gd name="connsiteX0" fmla="*/ 0 w 3124644"/>
              <a:gd name="connsiteY0" fmla="*/ 0 h 3110400"/>
              <a:gd name="connsiteX1" fmla="*/ 2458521 w 3124644"/>
              <a:gd name="connsiteY1" fmla="*/ 0 h 3110400"/>
              <a:gd name="connsiteX2" fmla="*/ 3124644 w 3124644"/>
              <a:gd name="connsiteY2" fmla="*/ 666123 h 3110400"/>
              <a:gd name="connsiteX3" fmla="*/ 3124644 w 3124644"/>
              <a:gd name="connsiteY3" fmla="*/ 3110400 h 3110400"/>
              <a:gd name="connsiteX4" fmla="*/ 0 w 3124644"/>
              <a:gd name="connsiteY4" fmla="*/ 3110400 h 3110400"/>
              <a:gd name="connsiteX5" fmla="*/ 0 w 3124644"/>
              <a:gd name="connsiteY5" fmla="*/ 0 h 3110400"/>
              <a:gd name="connsiteX0" fmla="*/ 0 w 3124644"/>
              <a:gd name="connsiteY0" fmla="*/ 0 h 3110400"/>
              <a:gd name="connsiteX1" fmla="*/ 2458521 w 3124644"/>
              <a:gd name="connsiteY1" fmla="*/ 0 h 3110400"/>
              <a:gd name="connsiteX2" fmla="*/ 3124644 w 3124644"/>
              <a:gd name="connsiteY2" fmla="*/ 543293 h 3110400"/>
              <a:gd name="connsiteX3" fmla="*/ 3124644 w 3124644"/>
              <a:gd name="connsiteY3" fmla="*/ 3110400 h 3110400"/>
              <a:gd name="connsiteX4" fmla="*/ 0 w 3124644"/>
              <a:gd name="connsiteY4" fmla="*/ 3110400 h 3110400"/>
              <a:gd name="connsiteX5" fmla="*/ 0 w 3124644"/>
              <a:gd name="connsiteY5" fmla="*/ 0 h 31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644" h="3110400">
                <a:moveTo>
                  <a:pt x="0" y="0"/>
                </a:moveTo>
                <a:lnTo>
                  <a:pt x="2458521" y="0"/>
                </a:lnTo>
                <a:lnTo>
                  <a:pt x="3124644" y="543293"/>
                </a:lnTo>
                <a:lnTo>
                  <a:pt x="3124644" y="3110400"/>
                </a:lnTo>
                <a:lnTo>
                  <a:pt x="0" y="3110400"/>
                </a:lnTo>
                <a:lnTo>
                  <a:pt x="0" y="0"/>
                </a:lnTo>
                <a:close/>
              </a:path>
            </a:pathLst>
          </a:custGeom>
          <a:solidFill>
            <a:srgbClr val="628E9C">
              <a:alpha val="80000"/>
            </a:srgbClr>
          </a:solidFill>
          <a:ln>
            <a:noFill/>
          </a:ln>
        </p:spPr>
        <p:txBody>
          <a:bodyPr lIns="360000" tIns="54000" rIns="90000" anchor="ctr" anchorCtr="0"/>
          <a:lstStyle>
            <a:lvl1pPr marL="0" indent="0">
              <a:buFontTx/>
              <a:buNone/>
              <a:defRPr sz="1200">
                <a:solidFill>
                  <a:schemeClr val="bg1"/>
                </a:solidFill>
              </a:defRPr>
            </a:lvl1pPr>
            <a:lvl2pPr marL="268287" indent="0">
              <a:buFontTx/>
              <a:buNone/>
              <a:defRPr sz="1200">
                <a:solidFill>
                  <a:schemeClr val="bg1"/>
                </a:solidFill>
              </a:defRPr>
            </a:lvl2pPr>
            <a:lvl3pPr>
              <a:buFontTx/>
              <a:buNone/>
              <a:defRPr sz="1200">
                <a:solidFill>
                  <a:schemeClr val="bg1"/>
                </a:solidFill>
              </a:defRPr>
            </a:lvl3pPr>
            <a:lvl4pPr>
              <a:buFontTx/>
              <a:buNone/>
              <a:defRPr sz="2000">
                <a:solidFill>
                  <a:schemeClr val="bg1"/>
                </a:solidFill>
              </a:defRPr>
            </a:lvl4pPr>
            <a:lvl5pPr>
              <a:buFontTx/>
              <a:buNone/>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5192972" y="4493786"/>
            <a:ext cx="3459707" cy="286358"/>
          </a:xfrm>
          <a:prstGeom prst="rect">
            <a:avLst/>
          </a:prstGeom>
        </p:spPr>
      </p:pic>
      <p:pic>
        <p:nvPicPr>
          <p:cNvPr id="13" name="Image">
            <a:extLst>
              <a:ext uri="{FF2B5EF4-FFF2-40B4-BE49-F238E27FC236}">
                <a16:creationId xmlns:a16="http://schemas.microsoft.com/office/drawing/2014/main" id="{6E84E2CB-8422-4550-B380-6242920BD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296083935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Picture Placeholder 2"/>
          <p:cNvSpPr>
            <a:spLocks noGrp="1"/>
          </p:cNvSpPr>
          <p:nvPr>
            <p:ph type="pic" idx="13"/>
          </p:nvPr>
        </p:nvSpPr>
        <p:spPr>
          <a:xfrm>
            <a:off x="864025" y="1017355"/>
            <a:ext cx="5770800" cy="3274866"/>
          </a:xfr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Text Placeholder 17"/>
          <p:cNvSpPr>
            <a:spLocks noGrp="1"/>
          </p:cNvSpPr>
          <p:nvPr>
            <p:ph type="body" sz="quarter" idx="15"/>
          </p:nvPr>
        </p:nvSpPr>
        <p:spPr>
          <a:xfrm>
            <a:off x="5124733" y="541647"/>
            <a:ext cx="3138985" cy="4214599"/>
          </a:xfrm>
          <a:custGeom>
            <a:avLst/>
            <a:gdLst/>
            <a:ahLst/>
            <a:cxnLst/>
            <a:rect l="l" t="t" r="r" b="b"/>
            <a:pathLst>
              <a:path w="3138985" h="4214599">
                <a:moveTo>
                  <a:pt x="0" y="0"/>
                </a:moveTo>
                <a:lnTo>
                  <a:pt x="2427346" y="0"/>
                </a:lnTo>
                <a:lnTo>
                  <a:pt x="3138985" y="711639"/>
                </a:lnTo>
                <a:lnTo>
                  <a:pt x="3138985" y="4214599"/>
                </a:lnTo>
                <a:lnTo>
                  <a:pt x="0" y="4214599"/>
                </a:lnTo>
                <a:close/>
              </a:path>
            </a:pathLst>
          </a:custGeom>
          <a:solidFill>
            <a:srgbClr val="C76C6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00" dirty="0">
                <a:solidFill>
                  <a:srgbClr val="C76C60"/>
                </a:solidFill>
              </a:defRPr>
            </a:lvl1pPr>
          </a:lstStyle>
          <a:p>
            <a:pPr marL="0" lvl="0" algn="ctr"/>
            <a:r>
              <a:rPr lang="nl-NL"/>
              <a:t>Klikken om de tekststijl van het model te bewerken</a:t>
            </a:r>
          </a:p>
        </p:txBody>
      </p:sp>
      <p:sp>
        <p:nvSpPr>
          <p:cNvPr id="2" name="Title 1"/>
          <p:cNvSpPr>
            <a:spLocks noGrp="1"/>
          </p:cNvSpPr>
          <p:nvPr>
            <p:ph type="title"/>
          </p:nvPr>
        </p:nvSpPr>
        <p:spPr>
          <a:xfrm>
            <a:off x="330223" y="328842"/>
            <a:ext cx="7074143" cy="369332"/>
          </a:xfrm>
        </p:spPr>
        <p:txBody>
          <a:bodyPr>
            <a:spAutoFit/>
          </a:bodyPr>
          <a:lstStyle>
            <a:lvl1pPr>
              <a:defRPr>
                <a:solidFill>
                  <a:schemeClr val="tx1"/>
                </a:solidFill>
              </a:defRPr>
            </a:lvl1pPr>
          </a:lstStyle>
          <a:p>
            <a:r>
              <a:rPr lang="nl-NL"/>
              <a:t>Klik om stijl te bewerken</a:t>
            </a:r>
          </a:p>
        </p:txBody>
      </p:sp>
      <p:sp>
        <p:nvSpPr>
          <p:cNvPr id="3" name="Date Placeholder 2"/>
          <p:cNvSpPr>
            <a:spLocks noGrp="1"/>
          </p:cNvSpPr>
          <p:nvPr>
            <p:ph type="dt" sz="half" idx="10"/>
          </p:nvPr>
        </p:nvSpPr>
        <p:spPr bwMode="gray"/>
        <p:txBody>
          <a:bodyPr/>
          <a:lstStyle>
            <a:lvl1pPr>
              <a:defRPr>
                <a:solidFill>
                  <a:schemeClr val="bg1"/>
                </a:solidFill>
              </a:defRPr>
            </a:lvl1pPr>
          </a:lstStyle>
          <a:p>
            <a:fld id="{570897D9-FDC1-4523-8B61-D1580A93484C}" type="datetime1">
              <a:rPr lang="nl-NL" smtClean="0"/>
              <a:t>13-10-2023</a:t>
            </a:fld>
            <a:endParaRPr lang="nl-NL"/>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nl-NL"/>
              <a:t>Titel van de presentatie</a:t>
            </a: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pPr/>
              <a:t>‹nr.›</a:t>
            </a:fld>
            <a:endParaRPr lang="nl-NL"/>
          </a:p>
        </p:txBody>
      </p:sp>
      <p:sp>
        <p:nvSpPr>
          <p:cNvPr id="7" name="Text Placeholder 6"/>
          <p:cNvSpPr>
            <a:spLocks noGrp="1"/>
          </p:cNvSpPr>
          <p:nvPr>
            <p:ph type="body" sz="quarter" idx="14"/>
          </p:nvPr>
        </p:nvSpPr>
        <p:spPr bwMode="gray">
          <a:xfrm>
            <a:off x="5360503" y="1378424"/>
            <a:ext cx="3124644" cy="3114950"/>
          </a:xfrm>
          <a:custGeom>
            <a:avLst/>
            <a:gdLst>
              <a:gd name="connsiteX0" fmla="*/ 0 w 3124644"/>
              <a:gd name="connsiteY0" fmla="*/ 0 h 3110400"/>
              <a:gd name="connsiteX1" fmla="*/ 2458521 w 3124644"/>
              <a:gd name="connsiteY1" fmla="*/ 0 h 3110400"/>
              <a:gd name="connsiteX2" fmla="*/ 3124644 w 3124644"/>
              <a:gd name="connsiteY2" fmla="*/ 666123 h 3110400"/>
              <a:gd name="connsiteX3" fmla="*/ 3124644 w 3124644"/>
              <a:gd name="connsiteY3" fmla="*/ 3110400 h 3110400"/>
              <a:gd name="connsiteX4" fmla="*/ 0 w 3124644"/>
              <a:gd name="connsiteY4" fmla="*/ 3110400 h 3110400"/>
              <a:gd name="connsiteX5" fmla="*/ 0 w 3124644"/>
              <a:gd name="connsiteY5" fmla="*/ 0 h 3110400"/>
              <a:gd name="connsiteX0" fmla="*/ 0 w 3124644"/>
              <a:gd name="connsiteY0" fmla="*/ 0 h 3110400"/>
              <a:gd name="connsiteX1" fmla="*/ 2458521 w 3124644"/>
              <a:gd name="connsiteY1" fmla="*/ 0 h 3110400"/>
              <a:gd name="connsiteX2" fmla="*/ 3124644 w 3124644"/>
              <a:gd name="connsiteY2" fmla="*/ 543293 h 3110400"/>
              <a:gd name="connsiteX3" fmla="*/ 3124644 w 3124644"/>
              <a:gd name="connsiteY3" fmla="*/ 3110400 h 3110400"/>
              <a:gd name="connsiteX4" fmla="*/ 0 w 3124644"/>
              <a:gd name="connsiteY4" fmla="*/ 3110400 h 3110400"/>
              <a:gd name="connsiteX5" fmla="*/ 0 w 3124644"/>
              <a:gd name="connsiteY5" fmla="*/ 0 h 31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644" h="3110400">
                <a:moveTo>
                  <a:pt x="0" y="0"/>
                </a:moveTo>
                <a:lnTo>
                  <a:pt x="2458521" y="0"/>
                </a:lnTo>
                <a:lnTo>
                  <a:pt x="3124644" y="543293"/>
                </a:lnTo>
                <a:lnTo>
                  <a:pt x="3124644" y="3110400"/>
                </a:lnTo>
                <a:lnTo>
                  <a:pt x="0" y="3110400"/>
                </a:lnTo>
                <a:lnTo>
                  <a:pt x="0" y="0"/>
                </a:lnTo>
                <a:close/>
              </a:path>
            </a:pathLst>
          </a:custGeom>
          <a:solidFill>
            <a:schemeClr val="accent5">
              <a:alpha val="80000"/>
            </a:schemeClr>
          </a:solidFill>
          <a:ln>
            <a:noFill/>
          </a:ln>
        </p:spPr>
        <p:txBody>
          <a:bodyPr lIns="360000" tIns="54000" rIns="90000" anchor="ctr" anchorCtr="0"/>
          <a:lstStyle>
            <a:lvl1pPr marL="0" indent="0">
              <a:buFontTx/>
              <a:buNone/>
              <a:defRPr sz="1200">
                <a:solidFill>
                  <a:schemeClr val="bg1"/>
                </a:solidFill>
              </a:defRPr>
            </a:lvl1pPr>
            <a:lvl2pPr marL="268287" indent="0">
              <a:buFontTx/>
              <a:buNone/>
              <a:defRPr sz="1200">
                <a:solidFill>
                  <a:schemeClr val="bg1"/>
                </a:solidFill>
              </a:defRPr>
            </a:lvl2pPr>
            <a:lvl3pPr>
              <a:buFontTx/>
              <a:buNone/>
              <a:defRPr sz="1200">
                <a:solidFill>
                  <a:schemeClr val="bg1"/>
                </a:solidFill>
              </a:defRPr>
            </a:lvl3pPr>
            <a:lvl4pPr>
              <a:buFontTx/>
              <a:buNone/>
              <a:defRPr sz="2000">
                <a:solidFill>
                  <a:schemeClr val="bg1"/>
                </a:solidFill>
              </a:defRPr>
            </a:lvl4pPr>
            <a:lvl5pPr>
              <a:buFontTx/>
              <a:buNone/>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8" name="Group 7"/>
          <p:cNvGrpSpPr/>
          <p:nvPr userDrawn="1"/>
        </p:nvGrpSpPr>
        <p:grpSpPr>
          <a:xfrm>
            <a:off x="5745803" y="1996554"/>
            <a:ext cx="2217666" cy="2220604"/>
            <a:chOff x="5745802" y="1996554"/>
            <a:chExt cx="2378869" cy="1031081"/>
          </a:xfrm>
        </p:grpSpPr>
        <p:cxnSp>
          <p:nvCxnSpPr>
            <p:cNvPr id="13" name="Straight Connector 12"/>
            <p:cNvCxnSpPr/>
            <p:nvPr userDrawn="1"/>
          </p:nvCxnSpPr>
          <p:spPr bwMode="gray">
            <a:xfrm>
              <a:off x="5745802" y="1996554"/>
              <a:ext cx="237886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gray">
            <a:xfrm>
              <a:off x="5745802" y="3027635"/>
              <a:ext cx="237886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5192972" y="4493786"/>
            <a:ext cx="3459707" cy="286358"/>
          </a:xfrm>
          <a:prstGeom prst="rect">
            <a:avLst/>
          </a:prstGeom>
        </p:spPr>
      </p:pic>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4963233" y="4755368"/>
            <a:ext cx="3459707" cy="286358"/>
          </a:xfrm>
          <a:prstGeom prst="rect">
            <a:avLst/>
          </a:prstGeom>
        </p:spPr>
      </p:pic>
    </p:spTree>
    <p:extLst>
      <p:ext uri="{BB962C8B-B14F-4D97-AF65-F5344CB8AC3E}">
        <p14:creationId xmlns:p14="http://schemas.microsoft.com/office/powerpoint/2010/main" val="298482531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een titel">
    <p:bg bwMode="auto">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3700D4-DADA-4823-B177-1FCA44F99C5A}"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sp>
        <p:nvSpPr>
          <p:cNvPr id="11" name="Title 10"/>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229267872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lleen titel">
    <p:bg bwMode="auto">
      <p:bgPr>
        <a:solidFill>
          <a:schemeClr val="bg2"/>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02E102D-7EDD-4B91-BD2E-E5882F1EEFB1}"/>
              </a:ext>
            </a:extLst>
          </p:cNvPr>
          <p:cNvSpPr/>
          <p:nvPr userDrawn="1"/>
        </p:nvSpPr>
        <p:spPr>
          <a:xfrm>
            <a:off x="0" y="0"/>
            <a:ext cx="9144000" cy="5143500"/>
          </a:xfrm>
          <a:prstGeom prst="rect">
            <a:avLst/>
          </a:prstGeom>
          <a:blipFill dpi="0" rotWithShape="1">
            <a:blip r:embed="rId2" cstate="print">
              <a:extLst>
                <a:ext uri="{28A0092B-C50C-407E-A947-70E740481C1C}">
                  <a14:useLocalDpi xmlns:a14="http://schemas.microsoft.com/office/drawing/2010/main" val="0"/>
                </a:ext>
              </a:extLst>
            </a:blip>
            <a:srcRect/>
            <a:stretch>
              <a:fillRect t="-82129" b="-89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p:txBody>
          <a:bodyPr/>
          <a:lstStyle/>
          <a:p>
            <a:fld id="{443700D4-DADA-4823-B177-1FCA44F99C5A}"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sp>
        <p:nvSpPr>
          <p:cNvPr id="11" name="Title 10"/>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598648479"/>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ckrecor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B0203F-3A3E-4224-90DC-37F172EF3713}"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grpSp>
        <p:nvGrpSpPr>
          <p:cNvPr id="7" name="Group 6"/>
          <p:cNvGrpSpPr/>
          <p:nvPr userDrawn="1"/>
        </p:nvGrpSpPr>
        <p:grpSpPr>
          <a:xfrm>
            <a:off x="719332" y="783749"/>
            <a:ext cx="7694418" cy="3799144"/>
            <a:chOff x="719332" y="783749"/>
            <a:chExt cx="7694418" cy="3799144"/>
          </a:xfrm>
        </p:grpSpPr>
        <p:sp>
          <p:nvSpPr>
            <p:cNvPr id="2" name="Rectangle 1"/>
            <p:cNvSpPr/>
            <p:nvPr userDrawn="1"/>
          </p:nvSpPr>
          <p:spPr bwMode="gray">
            <a:xfrm>
              <a:off x="719332"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8" name="Rectangle 7"/>
            <p:cNvSpPr/>
            <p:nvPr userDrawn="1"/>
          </p:nvSpPr>
          <p:spPr bwMode="gray">
            <a:xfrm>
              <a:off x="2042216"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9" name="Rectangle 8"/>
            <p:cNvSpPr/>
            <p:nvPr userDrawn="1"/>
          </p:nvSpPr>
          <p:spPr bwMode="gray">
            <a:xfrm>
              <a:off x="336510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0" name="Rectangle 9"/>
            <p:cNvSpPr/>
            <p:nvPr userDrawn="1"/>
          </p:nvSpPr>
          <p:spPr bwMode="gray">
            <a:xfrm>
              <a:off x="4687984"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2" name="Rectangle 11"/>
            <p:cNvSpPr/>
            <p:nvPr userDrawn="1"/>
          </p:nvSpPr>
          <p:spPr bwMode="gray">
            <a:xfrm>
              <a:off x="6010868"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3" name="Rectangle 12"/>
            <p:cNvSpPr/>
            <p:nvPr userDrawn="1"/>
          </p:nvSpPr>
          <p:spPr bwMode="gray">
            <a:xfrm>
              <a:off x="733375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5" name="Rectangle 14"/>
            <p:cNvSpPr/>
            <p:nvPr userDrawn="1"/>
          </p:nvSpPr>
          <p:spPr bwMode="gray">
            <a:xfrm>
              <a:off x="719332"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6" name="Rectangle 15"/>
            <p:cNvSpPr/>
            <p:nvPr userDrawn="1"/>
          </p:nvSpPr>
          <p:spPr bwMode="gray">
            <a:xfrm>
              <a:off x="2042216"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7" name="Rectangle 16"/>
            <p:cNvSpPr/>
            <p:nvPr userDrawn="1"/>
          </p:nvSpPr>
          <p:spPr bwMode="gray">
            <a:xfrm>
              <a:off x="336510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8" name="Rectangle 17"/>
            <p:cNvSpPr/>
            <p:nvPr userDrawn="1"/>
          </p:nvSpPr>
          <p:spPr bwMode="gray">
            <a:xfrm>
              <a:off x="4687984"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9" name="Rectangle 18"/>
            <p:cNvSpPr/>
            <p:nvPr userDrawn="1"/>
          </p:nvSpPr>
          <p:spPr bwMode="gray">
            <a:xfrm>
              <a:off x="6010868"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0" name="Rectangle 19"/>
            <p:cNvSpPr/>
            <p:nvPr userDrawn="1"/>
          </p:nvSpPr>
          <p:spPr bwMode="gray">
            <a:xfrm>
              <a:off x="733375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2" name="Rectangle 21"/>
            <p:cNvSpPr/>
            <p:nvPr userDrawn="1"/>
          </p:nvSpPr>
          <p:spPr bwMode="gray">
            <a:xfrm>
              <a:off x="719332"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3" name="Rectangle 22"/>
            <p:cNvSpPr/>
            <p:nvPr userDrawn="1"/>
          </p:nvSpPr>
          <p:spPr bwMode="gray">
            <a:xfrm>
              <a:off x="2042216"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4" name="Rectangle 23"/>
            <p:cNvSpPr/>
            <p:nvPr userDrawn="1"/>
          </p:nvSpPr>
          <p:spPr bwMode="gray">
            <a:xfrm>
              <a:off x="336510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5" name="Rectangle 24"/>
            <p:cNvSpPr/>
            <p:nvPr userDrawn="1"/>
          </p:nvSpPr>
          <p:spPr bwMode="gray">
            <a:xfrm>
              <a:off x="4687984"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6" name="Rectangle 25"/>
            <p:cNvSpPr/>
            <p:nvPr userDrawn="1"/>
          </p:nvSpPr>
          <p:spPr bwMode="gray">
            <a:xfrm>
              <a:off x="6010868"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7" name="Rectangle 26"/>
            <p:cNvSpPr/>
            <p:nvPr userDrawn="1"/>
          </p:nvSpPr>
          <p:spPr bwMode="gray">
            <a:xfrm>
              <a:off x="733375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grpSp>
      <p:sp>
        <p:nvSpPr>
          <p:cNvPr id="30" name="Text Placeholder 29"/>
          <p:cNvSpPr>
            <a:spLocks noGrp="1"/>
          </p:cNvSpPr>
          <p:nvPr userDrawn="1">
            <p:ph type="body" sz="quarter" idx="13" hasCustomPrompt="1"/>
          </p:nvPr>
        </p:nvSpPr>
        <p:spPr bwMode="gray">
          <a:xfrm>
            <a:off x="71385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783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6181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8579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600977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333749"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6" name="Text Placeholder 29"/>
          <p:cNvSpPr>
            <a:spLocks noGrp="1"/>
          </p:cNvSpPr>
          <p:nvPr userDrawn="1">
            <p:ph type="body" sz="quarter" idx="19" hasCustomPrompt="1"/>
          </p:nvPr>
        </p:nvSpPr>
        <p:spPr bwMode="gray">
          <a:xfrm>
            <a:off x="71385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37" name="Text Placeholder 29"/>
          <p:cNvSpPr>
            <a:spLocks noGrp="1"/>
          </p:cNvSpPr>
          <p:nvPr userDrawn="1">
            <p:ph type="body" sz="quarter" idx="20" hasCustomPrompt="1"/>
          </p:nvPr>
        </p:nvSpPr>
        <p:spPr bwMode="gray">
          <a:xfrm>
            <a:off x="203783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38" name="Text Placeholder 29"/>
          <p:cNvSpPr>
            <a:spLocks noGrp="1"/>
          </p:cNvSpPr>
          <p:nvPr userDrawn="1">
            <p:ph type="body" sz="quarter" idx="21" hasCustomPrompt="1"/>
          </p:nvPr>
        </p:nvSpPr>
        <p:spPr bwMode="gray">
          <a:xfrm>
            <a:off x="336181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39" name="Text Placeholder 29"/>
          <p:cNvSpPr>
            <a:spLocks noGrp="1"/>
          </p:cNvSpPr>
          <p:nvPr userDrawn="1">
            <p:ph type="body" sz="quarter" idx="22" hasCustomPrompt="1"/>
          </p:nvPr>
        </p:nvSpPr>
        <p:spPr bwMode="gray">
          <a:xfrm>
            <a:off x="468579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40" name="Text Placeholder 29"/>
          <p:cNvSpPr>
            <a:spLocks noGrp="1"/>
          </p:cNvSpPr>
          <p:nvPr userDrawn="1">
            <p:ph type="body" sz="quarter" idx="23" hasCustomPrompt="1"/>
          </p:nvPr>
        </p:nvSpPr>
        <p:spPr bwMode="gray">
          <a:xfrm>
            <a:off x="600977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41" name="Text Placeholder 29"/>
          <p:cNvSpPr>
            <a:spLocks noGrp="1"/>
          </p:cNvSpPr>
          <p:nvPr userDrawn="1">
            <p:ph type="body" sz="quarter" idx="24" hasCustomPrompt="1"/>
          </p:nvPr>
        </p:nvSpPr>
        <p:spPr bwMode="gray">
          <a:xfrm>
            <a:off x="7333749"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42" name="Text Placeholder 29"/>
          <p:cNvSpPr>
            <a:spLocks noGrp="1"/>
          </p:cNvSpPr>
          <p:nvPr userDrawn="1">
            <p:ph type="body" sz="quarter" idx="25" hasCustomPrompt="1"/>
          </p:nvPr>
        </p:nvSpPr>
        <p:spPr bwMode="gray">
          <a:xfrm>
            <a:off x="71385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3" name="Text Placeholder 29"/>
          <p:cNvSpPr>
            <a:spLocks noGrp="1"/>
          </p:cNvSpPr>
          <p:nvPr userDrawn="1">
            <p:ph type="body" sz="quarter" idx="26" hasCustomPrompt="1"/>
          </p:nvPr>
        </p:nvSpPr>
        <p:spPr bwMode="gray">
          <a:xfrm>
            <a:off x="203783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4" name="Text Placeholder 29"/>
          <p:cNvSpPr>
            <a:spLocks noGrp="1"/>
          </p:cNvSpPr>
          <p:nvPr userDrawn="1">
            <p:ph type="body" sz="quarter" idx="27" hasCustomPrompt="1"/>
          </p:nvPr>
        </p:nvSpPr>
        <p:spPr bwMode="gray">
          <a:xfrm>
            <a:off x="336181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5" name="Text Placeholder 29"/>
          <p:cNvSpPr>
            <a:spLocks noGrp="1"/>
          </p:cNvSpPr>
          <p:nvPr userDrawn="1">
            <p:ph type="body" sz="quarter" idx="28" hasCustomPrompt="1"/>
          </p:nvPr>
        </p:nvSpPr>
        <p:spPr bwMode="gray">
          <a:xfrm>
            <a:off x="468579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6" name="Text Placeholder 29"/>
          <p:cNvSpPr>
            <a:spLocks noGrp="1"/>
          </p:cNvSpPr>
          <p:nvPr userDrawn="1">
            <p:ph type="body" sz="quarter" idx="29" hasCustomPrompt="1"/>
          </p:nvPr>
        </p:nvSpPr>
        <p:spPr bwMode="gray">
          <a:xfrm>
            <a:off x="600977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7" name="Text Placeholder 29"/>
          <p:cNvSpPr>
            <a:spLocks noGrp="1"/>
          </p:cNvSpPr>
          <p:nvPr userDrawn="1">
            <p:ph type="body" sz="quarter" idx="30" hasCustomPrompt="1"/>
          </p:nvPr>
        </p:nvSpPr>
        <p:spPr bwMode="gray">
          <a:xfrm>
            <a:off x="7333749"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9" name="Content Placeholder 48"/>
          <p:cNvSpPr>
            <a:spLocks noGrp="1"/>
          </p:cNvSpPr>
          <p:nvPr userDrawn="1">
            <p:ph sz="quarter" idx="31" hasCustomPrompt="1"/>
          </p:nvPr>
        </p:nvSpPr>
        <p:spPr bwMode="gray">
          <a:xfrm>
            <a:off x="798898"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userDrawn="1">
            <p:ph sz="quarter" idx="32" hasCustomPrompt="1"/>
          </p:nvPr>
        </p:nvSpPr>
        <p:spPr bwMode="gray">
          <a:xfrm>
            <a:off x="2121782"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userDrawn="1">
            <p:ph sz="quarter" idx="33" hasCustomPrompt="1"/>
          </p:nvPr>
        </p:nvSpPr>
        <p:spPr bwMode="gray">
          <a:xfrm>
            <a:off x="3444666"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userDrawn="1">
            <p:ph sz="quarter" idx="34" hasCustomPrompt="1"/>
          </p:nvPr>
        </p:nvSpPr>
        <p:spPr bwMode="gray">
          <a:xfrm>
            <a:off x="4767550"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userDrawn="1">
            <p:ph sz="quarter" idx="35" hasCustomPrompt="1"/>
          </p:nvPr>
        </p:nvSpPr>
        <p:spPr bwMode="gray">
          <a:xfrm>
            <a:off x="6090434"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userDrawn="1">
            <p:ph sz="quarter" idx="36" hasCustomPrompt="1"/>
          </p:nvPr>
        </p:nvSpPr>
        <p:spPr bwMode="gray">
          <a:xfrm>
            <a:off x="7413316"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userDrawn="1">
            <p:ph sz="quarter" idx="37" hasCustomPrompt="1"/>
          </p:nvPr>
        </p:nvSpPr>
        <p:spPr bwMode="gray">
          <a:xfrm>
            <a:off x="798898"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userDrawn="1">
            <p:ph sz="quarter" idx="38" hasCustomPrompt="1"/>
          </p:nvPr>
        </p:nvSpPr>
        <p:spPr bwMode="gray">
          <a:xfrm>
            <a:off x="2121782"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userDrawn="1">
            <p:ph sz="quarter" idx="39" hasCustomPrompt="1"/>
          </p:nvPr>
        </p:nvSpPr>
        <p:spPr bwMode="gray">
          <a:xfrm>
            <a:off x="3444666"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userDrawn="1">
            <p:ph sz="quarter" idx="40" hasCustomPrompt="1"/>
          </p:nvPr>
        </p:nvSpPr>
        <p:spPr bwMode="gray">
          <a:xfrm>
            <a:off x="4767550"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userDrawn="1">
            <p:ph sz="quarter" idx="41" hasCustomPrompt="1"/>
          </p:nvPr>
        </p:nvSpPr>
        <p:spPr bwMode="gray">
          <a:xfrm>
            <a:off x="6090434"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userDrawn="1">
            <p:ph sz="quarter" idx="42" hasCustomPrompt="1"/>
          </p:nvPr>
        </p:nvSpPr>
        <p:spPr bwMode="gray">
          <a:xfrm>
            <a:off x="7413316"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1" name="Content Placeholder 48"/>
          <p:cNvSpPr>
            <a:spLocks noGrp="1"/>
          </p:cNvSpPr>
          <p:nvPr userDrawn="1">
            <p:ph sz="quarter" idx="43" hasCustomPrompt="1"/>
          </p:nvPr>
        </p:nvSpPr>
        <p:spPr bwMode="gray">
          <a:xfrm>
            <a:off x="798898"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2" name="Content Placeholder 48"/>
          <p:cNvSpPr>
            <a:spLocks noGrp="1"/>
          </p:cNvSpPr>
          <p:nvPr userDrawn="1">
            <p:ph sz="quarter" idx="44" hasCustomPrompt="1"/>
          </p:nvPr>
        </p:nvSpPr>
        <p:spPr bwMode="gray">
          <a:xfrm>
            <a:off x="2121782"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3" name="Content Placeholder 48"/>
          <p:cNvSpPr>
            <a:spLocks noGrp="1"/>
          </p:cNvSpPr>
          <p:nvPr userDrawn="1">
            <p:ph sz="quarter" idx="45" hasCustomPrompt="1"/>
          </p:nvPr>
        </p:nvSpPr>
        <p:spPr bwMode="gray">
          <a:xfrm>
            <a:off x="3444666"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4" name="Content Placeholder 48"/>
          <p:cNvSpPr>
            <a:spLocks noGrp="1"/>
          </p:cNvSpPr>
          <p:nvPr userDrawn="1">
            <p:ph sz="quarter" idx="46" hasCustomPrompt="1"/>
          </p:nvPr>
        </p:nvSpPr>
        <p:spPr bwMode="gray">
          <a:xfrm>
            <a:off x="4767550"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5" name="Content Placeholder 48"/>
          <p:cNvSpPr>
            <a:spLocks noGrp="1"/>
          </p:cNvSpPr>
          <p:nvPr userDrawn="1">
            <p:ph sz="quarter" idx="47" hasCustomPrompt="1"/>
          </p:nvPr>
        </p:nvSpPr>
        <p:spPr bwMode="gray">
          <a:xfrm>
            <a:off x="6090434"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6" name="Content Placeholder 48"/>
          <p:cNvSpPr>
            <a:spLocks noGrp="1"/>
          </p:cNvSpPr>
          <p:nvPr userDrawn="1">
            <p:ph sz="quarter" idx="48" hasCustomPrompt="1"/>
          </p:nvPr>
        </p:nvSpPr>
        <p:spPr bwMode="gray">
          <a:xfrm>
            <a:off x="7413316"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 name="Title 5"/>
          <p:cNvSpPr>
            <a:spLocks noGrp="1"/>
          </p:cNvSpPr>
          <p:nvPr>
            <p:ph type="title"/>
          </p:nvPr>
        </p:nvSpPr>
        <p:spPr>
          <a:xfrm>
            <a:off x="309751" y="328842"/>
            <a:ext cx="7074143" cy="369332"/>
          </a:xfrm>
        </p:spPr>
        <p:txBody>
          <a:bodyPr>
            <a:spAutoFit/>
          </a:bodyPr>
          <a:lstStyle/>
          <a:p>
            <a:r>
              <a:rPr lang="nl-NL"/>
              <a:t>Klik om stijl te bewerken</a:t>
            </a:r>
            <a:endParaRPr lang="en-US"/>
          </a:p>
        </p:txBody>
      </p:sp>
    </p:spTree>
    <p:extLst>
      <p:ext uri="{BB962C8B-B14F-4D97-AF65-F5344CB8AC3E}">
        <p14:creationId xmlns:p14="http://schemas.microsoft.com/office/powerpoint/2010/main" val="3927833367"/>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ckrecord twee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122C3D-0A35-4239-86CB-6C52D8B6A0FB}"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grpSp>
        <p:nvGrpSpPr>
          <p:cNvPr id="6" name="Group 5"/>
          <p:cNvGrpSpPr/>
          <p:nvPr userDrawn="1"/>
        </p:nvGrpSpPr>
        <p:grpSpPr>
          <a:xfrm>
            <a:off x="719332" y="783749"/>
            <a:ext cx="7694418" cy="3799144"/>
            <a:chOff x="719332" y="783749"/>
            <a:chExt cx="7694418" cy="3799144"/>
          </a:xfrm>
        </p:grpSpPr>
        <p:sp>
          <p:nvSpPr>
            <p:cNvPr id="2" name="Rectangle 1"/>
            <p:cNvSpPr/>
            <p:nvPr userDrawn="1"/>
          </p:nvSpPr>
          <p:spPr bwMode="gray">
            <a:xfrm>
              <a:off x="719332"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8" name="Rectangle 7"/>
            <p:cNvSpPr/>
            <p:nvPr userDrawn="1"/>
          </p:nvSpPr>
          <p:spPr bwMode="gray">
            <a:xfrm>
              <a:off x="2042216"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9" name="Rectangle 8"/>
            <p:cNvSpPr/>
            <p:nvPr userDrawn="1"/>
          </p:nvSpPr>
          <p:spPr bwMode="gray">
            <a:xfrm>
              <a:off x="336510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0" name="Rectangle 9"/>
            <p:cNvSpPr/>
            <p:nvPr userDrawn="1"/>
          </p:nvSpPr>
          <p:spPr bwMode="gray">
            <a:xfrm>
              <a:off x="4687984"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2" name="Rectangle 11"/>
            <p:cNvSpPr/>
            <p:nvPr userDrawn="1"/>
          </p:nvSpPr>
          <p:spPr bwMode="gray">
            <a:xfrm>
              <a:off x="6010868"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3" name="Rectangle 12"/>
            <p:cNvSpPr/>
            <p:nvPr userDrawn="1"/>
          </p:nvSpPr>
          <p:spPr bwMode="gray">
            <a:xfrm>
              <a:off x="733375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5" name="Rectangle 14"/>
            <p:cNvSpPr/>
            <p:nvPr userDrawn="1"/>
          </p:nvSpPr>
          <p:spPr bwMode="gray">
            <a:xfrm>
              <a:off x="719332"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6" name="Rectangle 15"/>
            <p:cNvSpPr/>
            <p:nvPr userDrawn="1"/>
          </p:nvSpPr>
          <p:spPr bwMode="gray">
            <a:xfrm>
              <a:off x="2042216"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7" name="Rectangle 16"/>
            <p:cNvSpPr/>
            <p:nvPr userDrawn="1"/>
          </p:nvSpPr>
          <p:spPr bwMode="gray">
            <a:xfrm>
              <a:off x="336510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8" name="Rectangle 17"/>
            <p:cNvSpPr/>
            <p:nvPr userDrawn="1"/>
          </p:nvSpPr>
          <p:spPr bwMode="gray">
            <a:xfrm>
              <a:off x="4687984"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9" name="Rectangle 18"/>
            <p:cNvSpPr/>
            <p:nvPr userDrawn="1"/>
          </p:nvSpPr>
          <p:spPr bwMode="gray">
            <a:xfrm>
              <a:off x="6010868"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0" name="Rectangle 19"/>
            <p:cNvSpPr/>
            <p:nvPr userDrawn="1"/>
          </p:nvSpPr>
          <p:spPr bwMode="gray">
            <a:xfrm>
              <a:off x="733375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2" name="Rectangle 21"/>
            <p:cNvSpPr/>
            <p:nvPr userDrawn="1"/>
          </p:nvSpPr>
          <p:spPr bwMode="gray">
            <a:xfrm>
              <a:off x="719332"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3" name="Rectangle 22"/>
            <p:cNvSpPr/>
            <p:nvPr userDrawn="1"/>
          </p:nvSpPr>
          <p:spPr bwMode="gray">
            <a:xfrm>
              <a:off x="2042216"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4" name="Rectangle 23"/>
            <p:cNvSpPr/>
            <p:nvPr userDrawn="1"/>
          </p:nvSpPr>
          <p:spPr bwMode="gray">
            <a:xfrm>
              <a:off x="336510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5" name="Rectangle 24"/>
            <p:cNvSpPr/>
            <p:nvPr userDrawn="1"/>
          </p:nvSpPr>
          <p:spPr bwMode="gray">
            <a:xfrm>
              <a:off x="4687984"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6" name="Rectangle 25"/>
            <p:cNvSpPr/>
            <p:nvPr userDrawn="1"/>
          </p:nvSpPr>
          <p:spPr bwMode="gray">
            <a:xfrm>
              <a:off x="6010868"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7" name="Rectangle 26"/>
            <p:cNvSpPr/>
            <p:nvPr userDrawn="1"/>
          </p:nvSpPr>
          <p:spPr bwMode="gray">
            <a:xfrm>
              <a:off x="733375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grpSp>
      <p:sp>
        <p:nvSpPr>
          <p:cNvPr id="30" name="Text Placeholder 29"/>
          <p:cNvSpPr>
            <a:spLocks noGrp="1"/>
          </p:cNvSpPr>
          <p:nvPr userDrawn="1">
            <p:ph type="body" sz="quarter" idx="13" hasCustomPrompt="1"/>
          </p:nvPr>
        </p:nvSpPr>
        <p:spPr bwMode="gray">
          <a:xfrm>
            <a:off x="71385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783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6181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8579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600977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333749"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6" name="Text Placeholder 29"/>
          <p:cNvSpPr>
            <a:spLocks noGrp="1"/>
          </p:cNvSpPr>
          <p:nvPr userDrawn="1">
            <p:ph type="body" sz="quarter" idx="19" hasCustomPrompt="1"/>
          </p:nvPr>
        </p:nvSpPr>
        <p:spPr bwMode="gray">
          <a:xfrm>
            <a:off x="71385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37" name="Text Placeholder 29"/>
          <p:cNvSpPr>
            <a:spLocks noGrp="1"/>
          </p:cNvSpPr>
          <p:nvPr userDrawn="1">
            <p:ph type="body" sz="quarter" idx="20" hasCustomPrompt="1"/>
          </p:nvPr>
        </p:nvSpPr>
        <p:spPr bwMode="gray">
          <a:xfrm>
            <a:off x="203783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38" name="Text Placeholder 29"/>
          <p:cNvSpPr>
            <a:spLocks noGrp="1"/>
          </p:cNvSpPr>
          <p:nvPr userDrawn="1">
            <p:ph type="body" sz="quarter" idx="21" hasCustomPrompt="1"/>
          </p:nvPr>
        </p:nvSpPr>
        <p:spPr bwMode="gray">
          <a:xfrm>
            <a:off x="336181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39" name="Text Placeholder 29"/>
          <p:cNvSpPr>
            <a:spLocks noGrp="1"/>
          </p:cNvSpPr>
          <p:nvPr userDrawn="1">
            <p:ph type="body" sz="quarter" idx="22" hasCustomPrompt="1"/>
          </p:nvPr>
        </p:nvSpPr>
        <p:spPr bwMode="gray">
          <a:xfrm>
            <a:off x="468579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40" name="Text Placeholder 29"/>
          <p:cNvSpPr>
            <a:spLocks noGrp="1"/>
          </p:cNvSpPr>
          <p:nvPr userDrawn="1">
            <p:ph type="body" sz="quarter" idx="23" hasCustomPrompt="1"/>
          </p:nvPr>
        </p:nvSpPr>
        <p:spPr bwMode="gray">
          <a:xfrm>
            <a:off x="600977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41" name="Text Placeholder 29"/>
          <p:cNvSpPr>
            <a:spLocks noGrp="1"/>
          </p:cNvSpPr>
          <p:nvPr userDrawn="1">
            <p:ph type="body" sz="quarter" idx="24" hasCustomPrompt="1"/>
          </p:nvPr>
        </p:nvSpPr>
        <p:spPr bwMode="gray">
          <a:xfrm>
            <a:off x="7333749"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42" name="Text Placeholder 29"/>
          <p:cNvSpPr>
            <a:spLocks noGrp="1"/>
          </p:cNvSpPr>
          <p:nvPr userDrawn="1">
            <p:ph type="body" sz="quarter" idx="25" hasCustomPrompt="1"/>
          </p:nvPr>
        </p:nvSpPr>
        <p:spPr bwMode="gray">
          <a:xfrm>
            <a:off x="71385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3" name="Text Placeholder 29"/>
          <p:cNvSpPr>
            <a:spLocks noGrp="1"/>
          </p:cNvSpPr>
          <p:nvPr userDrawn="1">
            <p:ph type="body" sz="quarter" idx="26" hasCustomPrompt="1"/>
          </p:nvPr>
        </p:nvSpPr>
        <p:spPr bwMode="gray">
          <a:xfrm>
            <a:off x="203783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4" name="Text Placeholder 29"/>
          <p:cNvSpPr>
            <a:spLocks noGrp="1"/>
          </p:cNvSpPr>
          <p:nvPr userDrawn="1">
            <p:ph type="body" sz="quarter" idx="27" hasCustomPrompt="1"/>
          </p:nvPr>
        </p:nvSpPr>
        <p:spPr bwMode="gray">
          <a:xfrm>
            <a:off x="336181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5" name="Text Placeholder 29"/>
          <p:cNvSpPr>
            <a:spLocks noGrp="1"/>
          </p:cNvSpPr>
          <p:nvPr userDrawn="1">
            <p:ph type="body" sz="quarter" idx="28" hasCustomPrompt="1"/>
          </p:nvPr>
        </p:nvSpPr>
        <p:spPr bwMode="gray">
          <a:xfrm>
            <a:off x="468579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6" name="Text Placeholder 29"/>
          <p:cNvSpPr>
            <a:spLocks noGrp="1"/>
          </p:cNvSpPr>
          <p:nvPr userDrawn="1">
            <p:ph type="body" sz="quarter" idx="29" hasCustomPrompt="1"/>
          </p:nvPr>
        </p:nvSpPr>
        <p:spPr bwMode="gray">
          <a:xfrm>
            <a:off x="600977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7" name="Text Placeholder 29"/>
          <p:cNvSpPr>
            <a:spLocks noGrp="1"/>
          </p:cNvSpPr>
          <p:nvPr userDrawn="1">
            <p:ph type="body" sz="quarter" idx="30" hasCustomPrompt="1"/>
          </p:nvPr>
        </p:nvSpPr>
        <p:spPr bwMode="gray">
          <a:xfrm>
            <a:off x="7333749"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9" name="Content Placeholder 48"/>
          <p:cNvSpPr>
            <a:spLocks noGrp="1"/>
          </p:cNvSpPr>
          <p:nvPr>
            <p:ph sz="quarter" idx="31" hasCustomPrompt="1"/>
          </p:nvPr>
        </p:nvSpPr>
        <p:spPr bwMode="gray">
          <a:xfrm>
            <a:off x="798898"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p:ph sz="quarter" idx="32" hasCustomPrompt="1"/>
          </p:nvPr>
        </p:nvSpPr>
        <p:spPr bwMode="gray">
          <a:xfrm>
            <a:off x="2121782"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p:ph sz="quarter" idx="33" hasCustomPrompt="1"/>
          </p:nvPr>
        </p:nvSpPr>
        <p:spPr bwMode="gray">
          <a:xfrm>
            <a:off x="3444666"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p:ph sz="quarter" idx="34" hasCustomPrompt="1"/>
          </p:nvPr>
        </p:nvSpPr>
        <p:spPr bwMode="gray">
          <a:xfrm>
            <a:off x="4767550"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p:ph sz="quarter" idx="35" hasCustomPrompt="1"/>
          </p:nvPr>
        </p:nvSpPr>
        <p:spPr bwMode="gray">
          <a:xfrm>
            <a:off x="6090434"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p:ph sz="quarter" idx="36" hasCustomPrompt="1"/>
          </p:nvPr>
        </p:nvSpPr>
        <p:spPr bwMode="gray">
          <a:xfrm>
            <a:off x="7413316"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p:ph sz="quarter" idx="37" hasCustomPrompt="1"/>
          </p:nvPr>
        </p:nvSpPr>
        <p:spPr bwMode="gray">
          <a:xfrm>
            <a:off x="798898"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p:ph sz="quarter" idx="38" hasCustomPrompt="1"/>
          </p:nvPr>
        </p:nvSpPr>
        <p:spPr bwMode="gray">
          <a:xfrm>
            <a:off x="2121782"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p:ph sz="quarter" idx="39" hasCustomPrompt="1"/>
          </p:nvPr>
        </p:nvSpPr>
        <p:spPr bwMode="gray">
          <a:xfrm>
            <a:off x="3444666"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p:ph sz="quarter" idx="40" hasCustomPrompt="1"/>
          </p:nvPr>
        </p:nvSpPr>
        <p:spPr bwMode="gray">
          <a:xfrm>
            <a:off x="4767550"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p:ph sz="quarter" idx="41" hasCustomPrompt="1"/>
          </p:nvPr>
        </p:nvSpPr>
        <p:spPr bwMode="gray">
          <a:xfrm>
            <a:off x="6090434"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p:ph sz="quarter" idx="42" hasCustomPrompt="1"/>
          </p:nvPr>
        </p:nvSpPr>
        <p:spPr bwMode="gray">
          <a:xfrm>
            <a:off x="7413316"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1" name="Content Placeholder 48"/>
          <p:cNvSpPr>
            <a:spLocks noGrp="1"/>
          </p:cNvSpPr>
          <p:nvPr>
            <p:ph sz="quarter" idx="43" hasCustomPrompt="1"/>
          </p:nvPr>
        </p:nvSpPr>
        <p:spPr bwMode="gray">
          <a:xfrm>
            <a:off x="798898"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2" name="Content Placeholder 48"/>
          <p:cNvSpPr>
            <a:spLocks noGrp="1"/>
          </p:cNvSpPr>
          <p:nvPr>
            <p:ph sz="quarter" idx="44" hasCustomPrompt="1"/>
          </p:nvPr>
        </p:nvSpPr>
        <p:spPr bwMode="gray">
          <a:xfrm>
            <a:off x="2121782"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3" name="Content Placeholder 48"/>
          <p:cNvSpPr>
            <a:spLocks noGrp="1"/>
          </p:cNvSpPr>
          <p:nvPr>
            <p:ph sz="quarter" idx="45" hasCustomPrompt="1"/>
          </p:nvPr>
        </p:nvSpPr>
        <p:spPr bwMode="gray">
          <a:xfrm>
            <a:off x="3444666"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4" name="Content Placeholder 48"/>
          <p:cNvSpPr>
            <a:spLocks noGrp="1"/>
          </p:cNvSpPr>
          <p:nvPr>
            <p:ph sz="quarter" idx="46" hasCustomPrompt="1"/>
          </p:nvPr>
        </p:nvSpPr>
        <p:spPr bwMode="gray">
          <a:xfrm>
            <a:off x="4767550"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5" name="Content Placeholder 48"/>
          <p:cNvSpPr>
            <a:spLocks noGrp="1"/>
          </p:cNvSpPr>
          <p:nvPr>
            <p:ph sz="quarter" idx="47" hasCustomPrompt="1"/>
          </p:nvPr>
        </p:nvSpPr>
        <p:spPr bwMode="gray">
          <a:xfrm>
            <a:off x="6090434"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6" name="Content Placeholder 48"/>
          <p:cNvSpPr>
            <a:spLocks noGrp="1"/>
          </p:cNvSpPr>
          <p:nvPr>
            <p:ph sz="quarter" idx="48" hasCustomPrompt="1"/>
          </p:nvPr>
        </p:nvSpPr>
        <p:spPr bwMode="gray">
          <a:xfrm>
            <a:off x="7413316"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7" name="Content Placeholder 48"/>
          <p:cNvSpPr>
            <a:spLocks noGrp="1"/>
          </p:cNvSpPr>
          <p:nvPr>
            <p:ph sz="quarter" idx="49" hasCustomPrompt="1"/>
          </p:nvPr>
        </p:nvSpPr>
        <p:spPr bwMode="gray">
          <a:xfrm>
            <a:off x="1026926"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8" name="Content Placeholder 48"/>
          <p:cNvSpPr>
            <a:spLocks noGrp="1"/>
          </p:cNvSpPr>
          <p:nvPr>
            <p:ph sz="quarter" idx="50" hasCustomPrompt="1"/>
          </p:nvPr>
        </p:nvSpPr>
        <p:spPr bwMode="gray">
          <a:xfrm>
            <a:off x="2349810"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9" name="Content Placeholder 48"/>
          <p:cNvSpPr>
            <a:spLocks noGrp="1"/>
          </p:cNvSpPr>
          <p:nvPr>
            <p:ph sz="quarter" idx="51" hasCustomPrompt="1"/>
          </p:nvPr>
        </p:nvSpPr>
        <p:spPr bwMode="gray">
          <a:xfrm>
            <a:off x="3672694"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0" name="Content Placeholder 48"/>
          <p:cNvSpPr>
            <a:spLocks noGrp="1"/>
          </p:cNvSpPr>
          <p:nvPr>
            <p:ph sz="quarter" idx="52" hasCustomPrompt="1"/>
          </p:nvPr>
        </p:nvSpPr>
        <p:spPr bwMode="gray">
          <a:xfrm>
            <a:off x="4995578"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1" name="Content Placeholder 48"/>
          <p:cNvSpPr>
            <a:spLocks noGrp="1"/>
          </p:cNvSpPr>
          <p:nvPr>
            <p:ph sz="quarter" idx="53" hasCustomPrompt="1"/>
          </p:nvPr>
        </p:nvSpPr>
        <p:spPr bwMode="gray">
          <a:xfrm>
            <a:off x="6318462"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2" name="Content Placeholder 48"/>
          <p:cNvSpPr>
            <a:spLocks noGrp="1"/>
          </p:cNvSpPr>
          <p:nvPr>
            <p:ph sz="quarter" idx="54" hasCustomPrompt="1"/>
          </p:nvPr>
        </p:nvSpPr>
        <p:spPr bwMode="gray">
          <a:xfrm>
            <a:off x="7641344"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3" name="Content Placeholder 48"/>
          <p:cNvSpPr>
            <a:spLocks noGrp="1"/>
          </p:cNvSpPr>
          <p:nvPr>
            <p:ph sz="quarter" idx="55" hasCustomPrompt="1"/>
          </p:nvPr>
        </p:nvSpPr>
        <p:spPr bwMode="gray">
          <a:xfrm>
            <a:off x="1026926"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4" name="Content Placeholder 48"/>
          <p:cNvSpPr>
            <a:spLocks noGrp="1"/>
          </p:cNvSpPr>
          <p:nvPr>
            <p:ph sz="quarter" idx="56" hasCustomPrompt="1"/>
          </p:nvPr>
        </p:nvSpPr>
        <p:spPr bwMode="gray">
          <a:xfrm>
            <a:off x="2349810"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5" name="Content Placeholder 48"/>
          <p:cNvSpPr>
            <a:spLocks noGrp="1"/>
          </p:cNvSpPr>
          <p:nvPr>
            <p:ph sz="quarter" idx="57" hasCustomPrompt="1"/>
          </p:nvPr>
        </p:nvSpPr>
        <p:spPr bwMode="gray">
          <a:xfrm>
            <a:off x="3672694"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6" name="Content Placeholder 48"/>
          <p:cNvSpPr>
            <a:spLocks noGrp="1"/>
          </p:cNvSpPr>
          <p:nvPr>
            <p:ph sz="quarter" idx="58" hasCustomPrompt="1"/>
          </p:nvPr>
        </p:nvSpPr>
        <p:spPr bwMode="gray">
          <a:xfrm>
            <a:off x="4995578"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7" name="Content Placeholder 48"/>
          <p:cNvSpPr>
            <a:spLocks noGrp="1"/>
          </p:cNvSpPr>
          <p:nvPr>
            <p:ph sz="quarter" idx="59" hasCustomPrompt="1"/>
          </p:nvPr>
        </p:nvSpPr>
        <p:spPr bwMode="gray">
          <a:xfrm>
            <a:off x="6318462"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8" name="Content Placeholder 48"/>
          <p:cNvSpPr>
            <a:spLocks noGrp="1"/>
          </p:cNvSpPr>
          <p:nvPr>
            <p:ph sz="quarter" idx="60" hasCustomPrompt="1"/>
          </p:nvPr>
        </p:nvSpPr>
        <p:spPr bwMode="gray">
          <a:xfrm>
            <a:off x="7641344"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9" name="Content Placeholder 48"/>
          <p:cNvSpPr>
            <a:spLocks noGrp="1"/>
          </p:cNvSpPr>
          <p:nvPr>
            <p:ph sz="quarter" idx="61" hasCustomPrompt="1"/>
          </p:nvPr>
        </p:nvSpPr>
        <p:spPr bwMode="gray">
          <a:xfrm>
            <a:off x="1026926"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0" name="Content Placeholder 48"/>
          <p:cNvSpPr>
            <a:spLocks noGrp="1"/>
          </p:cNvSpPr>
          <p:nvPr>
            <p:ph sz="quarter" idx="62" hasCustomPrompt="1"/>
          </p:nvPr>
        </p:nvSpPr>
        <p:spPr bwMode="gray">
          <a:xfrm>
            <a:off x="2349810"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1" name="Content Placeholder 48"/>
          <p:cNvSpPr>
            <a:spLocks noGrp="1"/>
          </p:cNvSpPr>
          <p:nvPr>
            <p:ph sz="quarter" idx="63" hasCustomPrompt="1"/>
          </p:nvPr>
        </p:nvSpPr>
        <p:spPr bwMode="gray">
          <a:xfrm>
            <a:off x="3672694"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2" name="Content Placeholder 48"/>
          <p:cNvSpPr>
            <a:spLocks noGrp="1"/>
          </p:cNvSpPr>
          <p:nvPr>
            <p:ph sz="quarter" idx="64" hasCustomPrompt="1"/>
          </p:nvPr>
        </p:nvSpPr>
        <p:spPr bwMode="gray">
          <a:xfrm>
            <a:off x="4995578"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3" name="Content Placeholder 48"/>
          <p:cNvSpPr>
            <a:spLocks noGrp="1"/>
          </p:cNvSpPr>
          <p:nvPr>
            <p:ph sz="quarter" idx="65" hasCustomPrompt="1"/>
          </p:nvPr>
        </p:nvSpPr>
        <p:spPr bwMode="gray">
          <a:xfrm>
            <a:off x="6318462"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4" name="Content Placeholder 48"/>
          <p:cNvSpPr>
            <a:spLocks noGrp="1"/>
          </p:cNvSpPr>
          <p:nvPr>
            <p:ph sz="quarter" idx="66" hasCustomPrompt="1"/>
          </p:nvPr>
        </p:nvSpPr>
        <p:spPr bwMode="gray">
          <a:xfrm>
            <a:off x="7641344"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11" name="Title 10"/>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325466012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en logo breed">
    <p:bg bwMode="gray">
      <p:bgPr>
        <a:solidFill>
          <a:schemeClr val="tx1"/>
        </a:solidFill>
        <a:effectLst/>
      </p:bgPr>
    </p:bg>
    <p:spTree>
      <p:nvGrpSpPr>
        <p:cNvPr id="1" name=""/>
        <p:cNvGrpSpPr/>
        <p:nvPr/>
      </p:nvGrpSpPr>
      <p:grpSpPr>
        <a:xfrm>
          <a:off x="0" y="0"/>
          <a:ext cx="0" cy="0"/>
          <a:chOff x="0" y="0"/>
          <a:chExt cx="0" cy="0"/>
        </a:xfrm>
      </p:grpSpPr>
      <p:sp>
        <p:nvSpPr>
          <p:cNvPr id="12" name="Snip Single Corner Rectangle 11"/>
          <p:cNvSpPr/>
          <p:nvPr userDrawn="1"/>
        </p:nvSpPr>
        <p:spPr bwMode="gray">
          <a:xfrm flipH="1">
            <a:off x="3190086" y="3351163"/>
            <a:ext cx="2331984" cy="1443087"/>
          </a:xfrm>
          <a:prstGeom prst="snip1Rect">
            <a:avLst>
              <a:gd name="adj" fmla="val 10281"/>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050"/>
          </a:p>
        </p:txBody>
      </p:sp>
      <p:sp>
        <p:nvSpPr>
          <p:cNvPr id="5" name="Content Placeholder 4"/>
          <p:cNvSpPr>
            <a:spLocks noGrp="1"/>
          </p:cNvSpPr>
          <p:nvPr>
            <p:ph sz="quarter" idx="18" hasCustomPrompt="1"/>
          </p:nvPr>
        </p:nvSpPr>
        <p:spPr>
          <a:xfrm>
            <a:off x="3349509" y="3518355"/>
            <a:ext cx="2013138" cy="1108702"/>
          </a:xfrm>
          <a:prstGeom prst="rect">
            <a:avLst/>
          </a:prstGeom>
          <a:noFill/>
          <a:ln>
            <a:noFill/>
          </a:ln>
        </p:spPr>
        <p:txBody>
          <a:bodyPr/>
          <a:lstStyle>
            <a:lvl1pPr marL="0" indent="0" algn="ctr">
              <a:buFont typeface="Arial" panose="020B0604020202020204" pitchFamily="34" charset="0"/>
              <a:buNone/>
              <a:defRPr sz="1200"/>
            </a:lvl1pPr>
          </a:lstStyle>
          <a:p>
            <a:pPr lvl="0"/>
            <a:r>
              <a:rPr lang="en-US"/>
              <a:t>Logo </a:t>
            </a:r>
            <a:r>
              <a:rPr lang="en-US" err="1"/>
              <a:t>klant</a:t>
            </a:r>
            <a:endParaRPr lang="en-GB"/>
          </a:p>
        </p:txBody>
      </p:sp>
      <p:sp>
        <p:nvSpPr>
          <p:cNvPr id="10" name="Title 1"/>
          <p:cNvSpPr>
            <a:spLocks noGrp="1"/>
          </p:cNvSpPr>
          <p:nvPr>
            <p:ph type="ctrTitle"/>
          </p:nvPr>
        </p:nvSpPr>
        <p:spPr>
          <a:xfrm>
            <a:off x="330223" y="2125060"/>
            <a:ext cx="4040889" cy="1102519"/>
          </a:xfrm>
        </p:spPr>
        <p:txBody>
          <a:bodyPr/>
          <a:lstStyle>
            <a:lvl1pPr algn="l">
              <a:defRPr sz="3000">
                <a:solidFill>
                  <a:schemeClr val="bg1"/>
                </a:solidFill>
              </a:defRPr>
            </a:lvl1pPr>
          </a:lstStyle>
          <a:p>
            <a:r>
              <a:rPr lang="nl-NL"/>
              <a:t>Klik om stijl te bewerken</a:t>
            </a:r>
          </a:p>
        </p:txBody>
      </p:sp>
      <p:sp>
        <p:nvSpPr>
          <p:cNvPr id="11" name="Text Placeholder 5"/>
          <p:cNvSpPr>
            <a:spLocks noGrp="1"/>
          </p:cNvSpPr>
          <p:nvPr>
            <p:ph type="body" sz="quarter" idx="19"/>
          </p:nvPr>
        </p:nvSpPr>
        <p:spPr>
          <a:xfrm>
            <a:off x="330223" y="3441891"/>
            <a:ext cx="2473349" cy="1209562"/>
          </a:xfrm>
        </p:spPr>
        <p:txBody>
          <a:bodyPr wrap="square">
            <a:spAutoFit/>
          </a:bodyPr>
          <a:lstStyle>
            <a:lvl1pPr marL="0" indent="0">
              <a:buFontTx/>
              <a:buNone/>
              <a:defRPr>
                <a:solidFill>
                  <a:schemeClr val="bg1"/>
                </a:solidFill>
              </a:defRPr>
            </a:lvl1pPr>
            <a:lvl2pPr marL="268287" indent="0">
              <a:buFontTx/>
              <a:buNone/>
              <a:defRPr>
                <a:solidFill>
                  <a:schemeClr val="bg1"/>
                </a:solidFill>
              </a:defRPr>
            </a:lvl2pPr>
            <a:lvl3pPr>
              <a:buFontTx/>
              <a:buNone/>
              <a:defRPr sz="1400">
                <a:solidFill>
                  <a:schemeClr val="bg1"/>
                </a:solidFill>
              </a:defRPr>
            </a:lvl3pPr>
            <a:lvl4pPr>
              <a:buFontTx/>
              <a:buNone/>
              <a:defRPr sz="1400">
                <a:solidFill>
                  <a:schemeClr val="bg1"/>
                </a:solidFill>
              </a:defRPr>
            </a:lvl4pPr>
            <a:lvl5pPr>
              <a:buFontTx/>
              <a:buNone/>
              <a:defRPr sz="14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Picture Placeholder 2"/>
          <p:cNvSpPr>
            <a:spLocks noGrp="1"/>
          </p:cNvSpPr>
          <p:nvPr>
            <p:ph type="pic" idx="1"/>
          </p:nvPr>
        </p:nvSpPr>
        <p:spPr>
          <a:xfrm>
            <a:off x="4570413" y="0"/>
            <a:ext cx="4573588" cy="5143500"/>
          </a:xfrm>
          <a:custGeom>
            <a:avLst/>
            <a:gdLst/>
            <a:ahLst/>
            <a:cxnLst/>
            <a:rect l="l" t="t" r="r" b="b"/>
            <a:pathLst>
              <a:path w="4573588" h="5143500">
                <a:moveTo>
                  <a:pt x="0" y="0"/>
                </a:moveTo>
                <a:lnTo>
                  <a:pt x="4573588" y="0"/>
                </a:lnTo>
                <a:lnTo>
                  <a:pt x="4573588" y="5143500"/>
                </a:lnTo>
                <a:lnTo>
                  <a:pt x="0" y="5143500"/>
                </a:lnTo>
                <a:lnTo>
                  <a:pt x="0" y="4794250"/>
                </a:lnTo>
                <a:lnTo>
                  <a:pt x="507209" y="4794250"/>
                </a:lnTo>
                <a:lnTo>
                  <a:pt x="951658" y="4794250"/>
                </a:lnTo>
                <a:lnTo>
                  <a:pt x="951658" y="3350650"/>
                </a:lnTo>
                <a:lnTo>
                  <a:pt x="507209" y="3350650"/>
                </a:lnTo>
                <a:lnTo>
                  <a:pt x="0" y="3350650"/>
                </a:lnTo>
                <a:close/>
              </a:path>
            </a:pathLst>
          </a:custGeom>
          <a:solidFill>
            <a:schemeClr val="bg2"/>
          </a:solidFill>
          <a:ln>
            <a:noFill/>
          </a:ln>
        </p:spPr>
        <p:txBody>
          <a:bodyPr/>
          <a:lstStyle>
            <a:lvl1pPr marL="0" indent="0" algn="ctr">
              <a:buNone/>
              <a:defRPr sz="1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pic>
        <p:nvPicPr>
          <p:cNvPr id="9" name="Image">
            <a:extLst>
              <a:ext uri="{FF2B5EF4-FFF2-40B4-BE49-F238E27FC236}">
                <a16:creationId xmlns:a16="http://schemas.microsoft.com/office/drawing/2014/main" id="{EE32AE61-ED77-4D17-A6B2-3348B58E23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541" y="347644"/>
            <a:ext cx="1206373" cy="346750"/>
          </a:xfrm>
          <a:prstGeom prst="rect">
            <a:avLst/>
          </a:prstGeom>
          <a:ln w="12700">
            <a:miter lim="400000"/>
          </a:ln>
        </p:spPr>
      </p:pic>
    </p:spTree>
    <p:extLst>
      <p:ext uri="{BB962C8B-B14F-4D97-AF65-F5344CB8AC3E}">
        <p14:creationId xmlns:p14="http://schemas.microsoft.com/office/powerpoint/2010/main" val="4220275214"/>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ckrecord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F339FF-D6F9-464C-9585-A03B70465428}"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grpSp>
        <p:nvGrpSpPr>
          <p:cNvPr id="11" name="Group 10"/>
          <p:cNvGrpSpPr/>
          <p:nvPr userDrawn="1"/>
        </p:nvGrpSpPr>
        <p:grpSpPr>
          <a:xfrm>
            <a:off x="726207" y="1313155"/>
            <a:ext cx="7690675" cy="2679626"/>
            <a:chOff x="726207" y="1313155"/>
            <a:chExt cx="7690675" cy="2679626"/>
          </a:xfrm>
        </p:grpSpPr>
        <p:sp>
          <p:nvSpPr>
            <p:cNvPr id="2" name="Rectangle 1"/>
            <p:cNvSpPr/>
            <p:nvPr userDrawn="1"/>
          </p:nvSpPr>
          <p:spPr bwMode="gray">
            <a:xfrm>
              <a:off x="726207"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8" name="Rectangle 7"/>
            <p:cNvSpPr/>
            <p:nvPr userDrawn="1"/>
          </p:nvSpPr>
          <p:spPr bwMode="gray">
            <a:xfrm>
              <a:off x="203673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9" name="Rectangle 8"/>
            <p:cNvSpPr/>
            <p:nvPr userDrawn="1"/>
          </p:nvSpPr>
          <p:spPr bwMode="gray">
            <a:xfrm>
              <a:off x="3347263"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0" name="Rectangle 9"/>
            <p:cNvSpPr/>
            <p:nvPr userDrawn="1"/>
          </p:nvSpPr>
          <p:spPr bwMode="gray">
            <a:xfrm>
              <a:off x="4657791"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2" name="Rectangle 11"/>
            <p:cNvSpPr/>
            <p:nvPr userDrawn="1"/>
          </p:nvSpPr>
          <p:spPr bwMode="gray">
            <a:xfrm>
              <a:off x="5968319"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3" name="Rectangle 12"/>
            <p:cNvSpPr/>
            <p:nvPr userDrawn="1"/>
          </p:nvSpPr>
          <p:spPr bwMode="gray">
            <a:xfrm>
              <a:off x="727884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5" name="Rectangle 14"/>
            <p:cNvSpPr/>
            <p:nvPr userDrawn="1"/>
          </p:nvSpPr>
          <p:spPr bwMode="gray">
            <a:xfrm>
              <a:off x="726207"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6" name="Rectangle 15"/>
            <p:cNvSpPr/>
            <p:nvPr userDrawn="1"/>
          </p:nvSpPr>
          <p:spPr bwMode="gray">
            <a:xfrm>
              <a:off x="203673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7" name="Rectangle 16"/>
            <p:cNvSpPr/>
            <p:nvPr userDrawn="1"/>
          </p:nvSpPr>
          <p:spPr bwMode="gray">
            <a:xfrm>
              <a:off x="3347263"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8" name="Rectangle 17"/>
            <p:cNvSpPr/>
            <p:nvPr userDrawn="1"/>
          </p:nvSpPr>
          <p:spPr bwMode="gray">
            <a:xfrm>
              <a:off x="4657791"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9" name="Rectangle 18"/>
            <p:cNvSpPr/>
            <p:nvPr userDrawn="1"/>
          </p:nvSpPr>
          <p:spPr bwMode="gray">
            <a:xfrm>
              <a:off x="5968319"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0" name="Rectangle 19"/>
            <p:cNvSpPr/>
            <p:nvPr userDrawn="1"/>
          </p:nvSpPr>
          <p:spPr bwMode="gray">
            <a:xfrm>
              <a:off x="727884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grpSp>
      <p:sp>
        <p:nvSpPr>
          <p:cNvPr id="30" name="Text Placeholder 29"/>
          <p:cNvSpPr>
            <a:spLocks noGrp="1"/>
          </p:cNvSpPr>
          <p:nvPr userDrawn="1">
            <p:ph type="body" sz="quarter" idx="13" hasCustomPrompt="1"/>
          </p:nvPr>
        </p:nvSpPr>
        <p:spPr bwMode="gray">
          <a:xfrm>
            <a:off x="720725"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2349"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43973"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55597"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5967221"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278845"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6" name="Text Placeholder 29"/>
          <p:cNvSpPr>
            <a:spLocks noGrp="1"/>
          </p:cNvSpPr>
          <p:nvPr userDrawn="1">
            <p:ph type="body" sz="quarter" idx="19" hasCustomPrompt="1"/>
          </p:nvPr>
        </p:nvSpPr>
        <p:spPr>
          <a:xfrm>
            <a:off x="720725"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37" name="Text Placeholder 29"/>
          <p:cNvSpPr>
            <a:spLocks noGrp="1"/>
          </p:cNvSpPr>
          <p:nvPr userDrawn="1">
            <p:ph type="body" sz="quarter" idx="20" hasCustomPrompt="1"/>
          </p:nvPr>
        </p:nvSpPr>
        <p:spPr>
          <a:xfrm>
            <a:off x="2032349"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38" name="Text Placeholder 29"/>
          <p:cNvSpPr>
            <a:spLocks noGrp="1"/>
          </p:cNvSpPr>
          <p:nvPr userDrawn="1">
            <p:ph type="body" sz="quarter" idx="21" hasCustomPrompt="1"/>
          </p:nvPr>
        </p:nvSpPr>
        <p:spPr>
          <a:xfrm>
            <a:off x="3343973"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39" name="Text Placeholder 29"/>
          <p:cNvSpPr>
            <a:spLocks noGrp="1"/>
          </p:cNvSpPr>
          <p:nvPr userDrawn="1">
            <p:ph type="body" sz="quarter" idx="22" hasCustomPrompt="1"/>
          </p:nvPr>
        </p:nvSpPr>
        <p:spPr>
          <a:xfrm>
            <a:off x="4655597"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40" name="Text Placeholder 29"/>
          <p:cNvSpPr>
            <a:spLocks noGrp="1"/>
          </p:cNvSpPr>
          <p:nvPr userDrawn="1">
            <p:ph type="body" sz="quarter" idx="23" hasCustomPrompt="1"/>
          </p:nvPr>
        </p:nvSpPr>
        <p:spPr>
          <a:xfrm>
            <a:off x="5967221"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41" name="Text Placeholder 29"/>
          <p:cNvSpPr>
            <a:spLocks noGrp="1"/>
          </p:cNvSpPr>
          <p:nvPr userDrawn="1">
            <p:ph type="body" sz="quarter" idx="24" hasCustomPrompt="1"/>
          </p:nvPr>
        </p:nvSpPr>
        <p:spPr>
          <a:xfrm>
            <a:off x="7278845"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49" name="Content Placeholder 48"/>
          <p:cNvSpPr>
            <a:spLocks noGrp="1"/>
          </p:cNvSpPr>
          <p:nvPr userDrawn="1">
            <p:ph sz="quarter" idx="31" hasCustomPrompt="1"/>
          </p:nvPr>
        </p:nvSpPr>
        <p:spPr bwMode="gray">
          <a:xfrm>
            <a:off x="810049"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userDrawn="1">
            <p:ph sz="quarter" idx="32" hasCustomPrompt="1"/>
          </p:nvPr>
        </p:nvSpPr>
        <p:spPr bwMode="gray">
          <a:xfrm>
            <a:off x="2117155"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userDrawn="1">
            <p:ph sz="quarter" idx="33" hasCustomPrompt="1"/>
          </p:nvPr>
        </p:nvSpPr>
        <p:spPr bwMode="gray">
          <a:xfrm>
            <a:off x="3428538"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userDrawn="1">
            <p:ph sz="quarter" idx="34" hasCustomPrompt="1"/>
          </p:nvPr>
        </p:nvSpPr>
        <p:spPr bwMode="gray">
          <a:xfrm>
            <a:off x="4739921"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userDrawn="1">
            <p:ph sz="quarter" idx="35" hasCustomPrompt="1"/>
          </p:nvPr>
        </p:nvSpPr>
        <p:spPr bwMode="gray">
          <a:xfrm>
            <a:off x="6051304"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userDrawn="1">
            <p:ph sz="quarter" idx="36" hasCustomPrompt="1"/>
          </p:nvPr>
        </p:nvSpPr>
        <p:spPr bwMode="gray">
          <a:xfrm>
            <a:off x="7362687"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userDrawn="1">
            <p:ph sz="quarter" idx="37" hasCustomPrompt="1"/>
          </p:nvPr>
        </p:nvSpPr>
        <p:spPr bwMode="gray">
          <a:xfrm>
            <a:off x="810049"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userDrawn="1">
            <p:ph sz="quarter" idx="38" hasCustomPrompt="1"/>
          </p:nvPr>
        </p:nvSpPr>
        <p:spPr bwMode="gray">
          <a:xfrm>
            <a:off x="2117155"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userDrawn="1">
            <p:ph sz="quarter" idx="39" hasCustomPrompt="1"/>
          </p:nvPr>
        </p:nvSpPr>
        <p:spPr bwMode="gray">
          <a:xfrm>
            <a:off x="3428538"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userDrawn="1">
            <p:ph sz="quarter" idx="40" hasCustomPrompt="1"/>
          </p:nvPr>
        </p:nvSpPr>
        <p:spPr bwMode="gray">
          <a:xfrm>
            <a:off x="4739921"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userDrawn="1">
            <p:ph sz="quarter" idx="41" hasCustomPrompt="1"/>
          </p:nvPr>
        </p:nvSpPr>
        <p:spPr bwMode="gray">
          <a:xfrm>
            <a:off x="6051304"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userDrawn="1">
            <p:ph sz="quarter" idx="42" hasCustomPrompt="1"/>
          </p:nvPr>
        </p:nvSpPr>
        <p:spPr bwMode="gray">
          <a:xfrm>
            <a:off x="7362687"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 name="Title 5"/>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3840267548"/>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ckrecord 2 twee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C3DFC3-5D99-44F8-94D9-9461D3F2DDF5}"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grpSp>
        <p:nvGrpSpPr>
          <p:cNvPr id="7" name="Group 6"/>
          <p:cNvGrpSpPr/>
          <p:nvPr userDrawn="1"/>
        </p:nvGrpSpPr>
        <p:grpSpPr>
          <a:xfrm>
            <a:off x="726207" y="1313155"/>
            <a:ext cx="7690675" cy="2679626"/>
            <a:chOff x="726207" y="1313155"/>
            <a:chExt cx="7690675" cy="2679626"/>
          </a:xfrm>
        </p:grpSpPr>
        <p:sp>
          <p:nvSpPr>
            <p:cNvPr id="2" name="Rectangle 1"/>
            <p:cNvSpPr/>
            <p:nvPr userDrawn="1"/>
          </p:nvSpPr>
          <p:spPr bwMode="gray">
            <a:xfrm>
              <a:off x="726207"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8" name="Rectangle 7"/>
            <p:cNvSpPr/>
            <p:nvPr userDrawn="1"/>
          </p:nvSpPr>
          <p:spPr bwMode="gray">
            <a:xfrm>
              <a:off x="203673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9" name="Rectangle 8"/>
            <p:cNvSpPr/>
            <p:nvPr userDrawn="1"/>
          </p:nvSpPr>
          <p:spPr bwMode="gray">
            <a:xfrm>
              <a:off x="3347263"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0" name="Rectangle 9"/>
            <p:cNvSpPr/>
            <p:nvPr userDrawn="1"/>
          </p:nvSpPr>
          <p:spPr bwMode="gray">
            <a:xfrm>
              <a:off x="4657791"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2" name="Rectangle 11"/>
            <p:cNvSpPr/>
            <p:nvPr userDrawn="1"/>
          </p:nvSpPr>
          <p:spPr bwMode="gray">
            <a:xfrm>
              <a:off x="5968319"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3" name="Rectangle 12"/>
            <p:cNvSpPr/>
            <p:nvPr userDrawn="1"/>
          </p:nvSpPr>
          <p:spPr bwMode="gray">
            <a:xfrm>
              <a:off x="727884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5" name="Rectangle 14"/>
            <p:cNvSpPr/>
            <p:nvPr userDrawn="1"/>
          </p:nvSpPr>
          <p:spPr bwMode="gray">
            <a:xfrm>
              <a:off x="726207"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6" name="Rectangle 15"/>
            <p:cNvSpPr/>
            <p:nvPr userDrawn="1"/>
          </p:nvSpPr>
          <p:spPr bwMode="gray">
            <a:xfrm>
              <a:off x="203673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7" name="Rectangle 16"/>
            <p:cNvSpPr/>
            <p:nvPr userDrawn="1"/>
          </p:nvSpPr>
          <p:spPr bwMode="gray">
            <a:xfrm>
              <a:off x="3347263"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8" name="Rectangle 17"/>
            <p:cNvSpPr/>
            <p:nvPr userDrawn="1"/>
          </p:nvSpPr>
          <p:spPr bwMode="gray">
            <a:xfrm>
              <a:off x="4657791"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9" name="Rectangle 18"/>
            <p:cNvSpPr/>
            <p:nvPr userDrawn="1"/>
          </p:nvSpPr>
          <p:spPr bwMode="gray">
            <a:xfrm>
              <a:off x="5968319"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0" name="Rectangle 19"/>
            <p:cNvSpPr/>
            <p:nvPr userDrawn="1"/>
          </p:nvSpPr>
          <p:spPr bwMode="gray">
            <a:xfrm>
              <a:off x="727884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grpSp>
      <p:sp>
        <p:nvSpPr>
          <p:cNvPr id="30" name="Text Placeholder 29"/>
          <p:cNvSpPr>
            <a:spLocks noGrp="1"/>
          </p:cNvSpPr>
          <p:nvPr userDrawn="1">
            <p:ph type="body" sz="quarter" idx="13" hasCustomPrompt="1"/>
          </p:nvPr>
        </p:nvSpPr>
        <p:spPr bwMode="gray">
          <a:xfrm>
            <a:off x="720725"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2349"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43973"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55597"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5967221"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278845"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6" name="Text Placeholder 29"/>
          <p:cNvSpPr>
            <a:spLocks noGrp="1"/>
          </p:cNvSpPr>
          <p:nvPr userDrawn="1">
            <p:ph type="body" sz="quarter" idx="19" hasCustomPrompt="1"/>
          </p:nvPr>
        </p:nvSpPr>
        <p:spPr>
          <a:xfrm>
            <a:off x="720725"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37" name="Text Placeholder 29"/>
          <p:cNvSpPr>
            <a:spLocks noGrp="1"/>
          </p:cNvSpPr>
          <p:nvPr userDrawn="1">
            <p:ph type="body" sz="quarter" idx="20" hasCustomPrompt="1"/>
          </p:nvPr>
        </p:nvSpPr>
        <p:spPr>
          <a:xfrm>
            <a:off x="2032349"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38" name="Text Placeholder 29"/>
          <p:cNvSpPr>
            <a:spLocks noGrp="1"/>
          </p:cNvSpPr>
          <p:nvPr userDrawn="1">
            <p:ph type="body" sz="quarter" idx="21" hasCustomPrompt="1"/>
          </p:nvPr>
        </p:nvSpPr>
        <p:spPr>
          <a:xfrm>
            <a:off x="3343973"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39" name="Text Placeholder 29"/>
          <p:cNvSpPr>
            <a:spLocks noGrp="1"/>
          </p:cNvSpPr>
          <p:nvPr userDrawn="1">
            <p:ph type="body" sz="quarter" idx="22" hasCustomPrompt="1"/>
          </p:nvPr>
        </p:nvSpPr>
        <p:spPr>
          <a:xfrm>
            <a:off x="4655597"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40" name="Text Placeholder 29"/>
          <p:cNvSpPr>
            <a:spLocks noGrp="1"/>
          </p:cNvSpPr>
          <p:nvPr userDrawn="1">
            <p:ph type="body" sz="quarter" idx="23" hasCustomPrompt="1"/>
          </p:nvPr>
        </p:nvSpPr>
        <p:spPr>
          <a:xfrm>
            <a:off x="5967221"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41" name="Text Placeholder 29"/>
          <p:cNvSpPr>
            <a:spLocks noGrp="1"/>
          </p:cNvSpPr>
          <p:nvPr userDrawn="1">
            <p:ph type="body" sz="quarter" idx="24" hasCustomPrompt="1"/>
          </p:nvPr>
        </p:nvSpPr>
        <p:spPr>
          <a:xfrm>
            <a:off x="7278845"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49" name="Content Placeholder 48"/>
          <p:cNvSpPr>
            <a:spLocks noGrp="1"/>
          </p:cNvSpPr>
          <p:nvPr>
            <p:ph sz="quarter" idx="31" hasCustomPrompt="1"/>
          </p:nvPr>
        </p:nvSpPr>
        <p:spPr bwMode="gray">
          <a:xfrm>
            <a:off x="810049"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p:ph sz="quarter" idx="32" hasCustomPrompt="1"/>
          </p:nvPr>
        </p:nvSpPr>
        <p:spPr bwMode="gray">
          <a:xfrm>
            <a:off x="2117155"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p:ph sz="quarter" idx="33" hasCustomPrompt="1"/>
          </p:nvPr>
        </p:nvSpPr>
        <p:spPr bwMode="gray">
          <a:xfrm>
            <a:off x="3428538"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p:ph sz="quarter" idx="34" hasCustomPrompt="1"/>
          </p:nvPr>
        </p:nvSpPr>
        <p:spPr bwMode="gray">
          <a:xfrm>
            <a:off x="4739921"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p:ph sz="quarter" idx="35" hasCustomPrompt="1"/>
          </p:nvPr>
        </p:nvSpPr>
        <p:spPr bwMode="gray">
          <a:xfrm>
            <a:off x="6051304"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p:ph sz="quarter" idx="36" hasCustomPrompt="1"/>
          </p:nvPr>
        </p:nvSpPr>
        <p:spPr bwMode="gray">
          <a:xfrm>
            <a:off x="7362687"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p:ph sz="quarter" idx="37" hasCustomPrompt="1"/>
          </p:nvPr>
        </p:nvSpPr>
        <p:spPr bwMode="gray">
          <a:xfrm>
            <a:off x="810049"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p:ph sz="quarter" idx="38" hasCustomPrompt="1"/>
          </p:nvPr>
        </p:nvSpPr>
        <p:spPr bwMode="gray">
          <a:xfrm>
            <a:off x="2117155"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p:ph sz="quarter" idx="39" hasCustomPrompt="1"/>
          </p:nvPr>
        </p:nvSpPr>
        <p:spPr bwMode="gray">
          <a:xfrm>
            <a:off x="3428538"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p:ph sz="quarter" idx="40" hasCustomPrompt="1"/>
          </p:nvPr>
        </p:nvSpPr>
        <p:spPr bwMode="gray">
          <a:xfrm>
            <a:off x="4739921"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p:ph sz="quarter" idx="41" hasCustomPrompt="1"/>
          </p:nvPr>
        </p:nvSpPr>
        <p:spPr bwMode="gray">
          <a:xfrm>
            <a:off x="6051304"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p:ph sz="quarter" idx="42" hasCustomPrompt="1"/>
          </p:nvPr>
        </p:nvSpPr>
        <p:spPr bwMode="gray">
          <a:xfrm>
            <a:off x="7362687"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7" name="Content Placeholder 48"/>
          <p:cNvSpPr>
            <a:spLocks noGrp="1"/>
          </p:cNvSpPr>
          <p:nvPr>
            <p:ph sz="quarter" idx="49" hasCustomPrompt="1"/>
          </p:nvPr>
        </p:nvSpPr>
        <p:spPr bwMode="gray">
          <a:xfrm>
            <a:off x="1050970"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8" name="Content Placeholder 48"/>
          <p:cNvSpPr>
            <a:spLocks noGrp="1"/>
          </p:cNvSpPr>
          <p:nvPr>
            <p:ph sz="quarter" idx="50" hasCustomPrompt="1"/>
          </p:nvPr>
        </p:nvSpPr>
        <p:spPr bwMode="gray">
          <a:xfrm>
            <a:off x="2361498"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9" name="Content Placeholder 48"/>
          <p:cNvSpPr>
            <a:spLocks noGrp="1"/>
          </p:cNvSpPr>
          <p:nvPr>
            <p:ph sz="quarter" idx="51" hasCustomPrompt="1"/>
          </p:nvPr>
        </p:nvSpPr>
        <p:spPr bwMode="gray">
          <a:xfrm>
            <a:off x="3672026"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0" name="Content Placeholder 48"/>
          <p:cNvSpPr>
            <a:spLocks noGrp="1"/>
          </p:cNvSpPr>
          <p:nvPr>
            <p:ph sz="quarter" idx="52" hasCustomPrompt="1"/>
          </p:nvPr>
        </p:nvSpPr>
        <p:spPr bwMode="gray">
          <a:xfrm>
            <a:off x="4982554"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1" name="Content Placeholder 48"/>
          <p:cNvSpPr>
            <a:spLocks noGrp="1"/>
          </p:cNvSpPr>
          <p:nvPr>
            <p:ph sz="quarter" idx="53" hasCustomPrompt="1"/>
          </p:nvPr>
        </p:nvSpPr>
        <p:spPr bwMode="gray">
          <a:xfrm>
            <a:off x="6293082"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2" name="Content Placeholder 48"/>
          <p:cNvSpPr>
            <a:spLocks noGrp="1"/>
          </p:cNvSpPr>
          <p:nvPr>
            <p:ph sz="quarter" idx="54" hasCustomPrompt="1"/>
          </p:nvPr>
        </p:nvSpPr>
        <p:spPr bwMode="gray">
          <a:xfrm>
            <a:off x="7603608"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3" name="Content Placeholder 48"/>
          <p:cNvSpPr>
            <a:spLocks noGrp="1"/>
          </p:cNvSpPr>
          <p:nvPr>
            <p:ph sz="quarter" idx="55" hasCustomPrompt="1"/>
          </p:nvPr>
        </p:nvSpPr>
        <p:spPr bwMode="gray">
          <a:xfrm>
            <a:off x="1050970"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4" name="Content Placeholder 48"/>
          <p:cNvSpPr>
            <a:spLocks noGrp="1"/>
          </p:cNvSpPr>
          <p:nvPr>
            <p:ph sz="quarter" idx="56" hasCustomPrompt="1"/>
          </p:nvPr>
        </p:nvSpPr>
        <p:spPr bwMode="gray">
          <a:xfrm>
            <a:off x="2361498"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5" name="Content Placeholder 48"/>
          <p:cNvSpPr>
            <a:spLocks noGrp="1"/>
          </p:cNvSpPr>
          <p:nvPr>
            <p:ph sz="quarter" idx="57" hasCustomPrompt="1"/>
          </p:nvPr>
        </p:nvSpPr>
        <p:spPr bwMode="gray">
          <a:xfrm>
            <a:off x="3672026"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6" name="Content Placeholder 48"/>
          <p:cNvSpPr>
            <a:spLocks noGrp="1"/>
          </p:cNvSpPr>
          <p:nvPr>
            <p:ph sz="quarter" idx="58" hasCustomPrompt="1"/>
          </p:nvPr>
        </p:nvSpPr>
        <p:spPr bwMode="gray">
          <a:xfrm>
            <a:off x="4982554"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7" name="Content Placeholder 48"/>
          <p:cNvSpPr>
            <a:spLocks noGrp="1"/>
          </p:cNvSpPr>
          <p:nvPr>
            <p:ph sz="quarter" idx="59" hasCustomPrompt="1"/>
          </p:nvPr>
        </p:nvSpPr>
        <p:spPr bwMode="gray">
          <a:xfrm>
            <a:off x="6293082"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8" name="Content Placeholder 48"/>
          <p:cNvSpPr>
            <a:spLocks noGrp="1"/>
          </p:cNvSpPr>
          <p:nvPr>
            <p:ph sz="quarter" idx="60" hasCustomPrompt="1"/>
          </p:nvPr>
        </p:nvSpPr>
        <p:spPr bwMode="gray">
          <a:xfrm>
            <a:off x="7603608"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11" name="Title 10"/>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14327515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rackrecord zwart">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D7405F3D-90A0-44C3-BAFA-6610F61D8834}" type="datetime1">
              <a:rPr lang="nl-NL" smtClean="0"/>
              <a:t>13-10-2023</a:t>
            </a:fld>
            <a:endParaRPr lang="nl-NL"/>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Titel van de presentatie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F6787F6-A251-46D9-84F0-B2F146A207AF}" type="slidenum">
              <a:rPr lang="nl-NL" smtClean="0"/>
              <a:pPr/>
              <a:t>‹nr.›</a:t>
            </a:fld>
            <a:endParaRPr lang="nl-NL"/>
          </a:p>
        </p:txBody>
      </p:sp>
      <p:grpSp>
        <p:nvGrpSpPr>
          <p:cNvPr id="7" name="Group 6"/>
          <p:cNvGrpSpPr/>
          <p:nvPr userDrawn="1"/>
        </p:nvGrpSpPr>
        <p:grpSpPr>
          <a:xfrm>
            <a:off x="719332" y="783749"/>
            <a:ext cx="7694418" cy="3799144"/>
            <a:chOff x="719332" y="783749"/>
            <a:chExt cx="7694418" cy="3799144"/>
          </a:xfrm>
        </p:grpSpPr>
        <p:sp>
          <p:nvSpPr>
            <p:cNvPr id="2" name="Rectangle 1"/>
            <p:cNvSpPr/>
            <p:nvPr userDrawn="1"/>
          </p:nvSpPr>
          <p:spPr bwMode="gray">
            <a:xfrm>
              <a:off x="719332"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8" name="Rectangle 7"/>
            <p:cNvSpPr/>
            <p:nvPr userDrawn="1"/>
          </p:nvSpPr>
          <p:spPr bwMode="gray">
            <a:xfrm>
              <a:off x="2042216"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9" name="Rectangle 8"/>
            <p:cNvSpPr/>
            <p:nvPr userDrawn="1"/>
          </p:nvSpPr>
          <p:spPr bwMode="gray">
            <a:xfrm>
              <a:off x="336510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0" name="Rectangle 9"/>
            <p:cNvSpPr/>
            <p:nvPr userDrawn="1"/>
          </p:nvSpPr>
          <p:spPr bwMode="gray">
            <a:xfrm>
              <a:off x="4687984"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2" name="Rectangle 11"/>
            <p:cNvSpPr/>
            <p:nvPr userDrawn="1"/>
          </p:nvSpPr>
          <p:spPr bwMode="gray">
            <a:xfrm>
              <a:off x="6010868"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3" name="Rectangle 12"/>
            <p:cNvSpPr/>
            <p:nvPr userDrawn="1"/>
          </p:nvSpPr>
          <p:spPr bwMode="gray">
            <a:xfrm>
              <a:off x="733375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5" name="Rectangle 14"/>
            <p:cNvSpPr/>
            <p:nvPr userDrawn="1"/>
          </p:nvSpPr>
          <p:spPr bwMode="gray">
            <a:xfrm>
              <a:off x="719332"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6" name="Rectangle 15"/>
            <p:cNvSpPr/>
            <p:nvPr userDrawn="1"/>
          </p:nvSpPr>
          <p:spPr bwMode="gray">
            <a:xfrm>
              <a:off x="2042216"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7" name="Rectangle 16"/>
            <p:cNvSpPr/>
            <p:nvPr userDrawn="1"/>
          </p:nvSpPr>
          <p:spPr bwMode="gray">
            <a:xfrm>
              <a:off x="336510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8" name="Rectangle 17"/>
            <p:cNvSpPr/>
            <p:nvPr userDrawn="1"/>
          </p:nvSpPr>
          <p:spPr bwMode="gray">
            <a:xfrm>
              <a:off x="4687984"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9" name="Rectangle 18"/>
            <p:cNvSpPr/>
            <p:nvPr userDrawn="1"/>
          </p:nvSpPr>
          <p:spPr bwMode="gray">
            <a:xfrm>
              <a:off x="6010868"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20" name="Rectangle 19"/>
            <p:cNvSpPr/>
            <p:nvPr userDrawn="1"/>
          </p:nvSpPr>
          <p:spPr bwMode="gray">
            <a:xfrm>
              <a:off x="733375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22" name="Rectangle 21"/>
            <p:cNvSpPr/>
            <p:nvPr userDrawn="1"/>
          </p:nvSpPr>
          <p:spPr bwMode="gray">
            <a:xfrm>
              <a:off x="719332"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23" name="Rectangle 22"/>
            <p:cNvSpPr/>
            <p:nvPr userDrawn="1"/>
          </p:nvSpPr>
          <p:spPr bwMode="gray">
            <a:xfrm>
              <a:off x="2042216"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24" name="Rectangle 23"/>
            <p:cNvSpPr/>
            <p:nvPr userDrawn="1"/>
          </p:nvSpPr>
          <p:spPr bwMode="gray">
            <a:xfrm>
              <a:off x="336510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25" name="Rectangle 24"/>
            <p:cNvSpPr/>
            <p:nvPr userDrawn="1"/>
          </p:nvSpPr>
          <p:spPr bwMode="gray">
            <a:xfrm>
              <a:off x="4687984"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26" name="Rectangle 25"/>
            <p:cNvSpPr/>
            <p:nvPr userDrawn="1"/>
          </p:nvSpPr>
          <p:spPr bwMode="gray">
            <a:xfrm>
              <a:off x="6010868"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27" name="Rectangle 26"/>
            <p:cNvSpPr/>
            <p:nvPr userDrawn="1"/>
          </p:nvSpPr>
          <p:spPr bwMode="gray">
            <a:xfrm>
              <a:off x="733375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grpSp>
      <p:sp>
        <p:nvSpPr>
          <p:cNvPr id="30" name="Text Placeholder 29"/>
          <p:cNvSpPr>
            <a:spLocks noGrp="1"/>
          </p:cNvSpPr>
          <p:nvPr userDrawn="1">
            <p:ph type="body" sz="quarter" idx="13" hasCustomPrompt="1"/>
          </p:nvPr>
        </p:nvSpPr>
        <p:spPr bwMode="gray">
          <a:xfrm>
            <a:off x="71385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783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6181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8579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600977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333749"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6" name="Text Placeholder 29"/>
          <p:cNvSpPr>
            <a:spLocks noGrp="1"/>
          </p:cNvSpPr>
          <p:nvPr userDrawn="1">
            <p:ph type="body" sz="quarter" idx="19" hasCustomPrompt="1"/>
          </p:nvPr>
        </p:nvSpPr>
        <p:spPr bwMode="gray">
          <a:xfrm>
            <a:off x="71385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7" name="Text Placeholder 29"/>
          <p:cNvSpPr>
            <a:spLocks noGrp="1"/>
          </p:cNvSpPr>
          <p:nvPr userDrawn="1">
            <p:ph type="body" sz="quarter" idx="20" hasCustomPrompt="1"/>
          </p:nvPr>
        </p:nvSpPr>
        <p:spPr bwMode="gray">
          <a:xfrm>
            <a:off x="203783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8" name="Text Placeholder 29"/>
          <p:cNvSpPr>
            <a:spLocks noGrp="1"/>
          </p:cNvSpPr>
          <p:nvPr userDrawn="1">
            <p:ph type="body" sz="quarter" idx="21" hasCustomPrompt="1"/>
          </p:nvPr>
        </p:nvSpPr>
        <p:spPr bwMode="gray">
          <a:xfrm>
            <a:off x="336181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9" name="Text Placeholder 29"/>
          <p:cNvSpPr>
            <a:spLocks noGrp="1"/>
          </p:cNvSpPr>
          <p:nvPr userDrawn="1">
            <p:ph type="body" sz="quarter" idx="22" hasCustomPrompt="1"/>
          </p:nvPr>
        </p:nvSpPr>
        <p:spPr bwMode="gray">
          <a:xfrm>
            <a:off x="468579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0" name="Text Placeholder 29"/>
          <p:cNvSpPr>
            <a:spLocks noGrp="1"/>
          </p:cNvSpPr>
          <p:nvPr userDrawn="1">
            <p:ph type="body" sz="quarter" idx="23" hasCustomPrompt="1"/>
          </p:nvPr>
        </p:nvSpPr>
        <p:spPr bwMode="gray">
          <a:xfrm>
            <a:off x="600977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1" name="Text Placeholder 29"/>
          <p:cNvSpPr>
            <a:spLocks noGrp="1"/>
          </p:cNvSpPr>
          <p:nvPr userDrawn="1">
            <p:ph type="body" sz="quarter" idx="24" hasCustomPrompt="1"/>
          </p:nvPr>
        </p:nvSpPr>
        <p:spPr bwMode="gray">
          <a:xfrm>
            <a:off x="7333749"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2" name="Text Placeholder 29"/>
          <p:cNvSpPr>
            <a:spLocks noGrp="1"/>
          </p:cNvSpPr>
          <p:nvPr userDrawn="1">
            <p:ph type="body" sz="quarter" idx="25" hasCustomPrompt="1"/>
          </p:nvPr>
        </p:nvSpPr>
        <p:spPr bwMode="gray">
          <a:xfrm>
            <a:off x="71385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3" name="Text Placeholder 29"/>
          <p:cNvSpPr>
            <a:spLocks noGrp="1"/>
          </p:cNvSpPr>
          <p:nvPr userDrawn="1">
            <p:ph type="body" sz="quarter" idx="26" hasCustomPrompt="1"/>
          </p:nvPr>
        </p:nvSpPr>
        <p:spPr bwMode="gray">
          <a:xfrm>
            <a:off x="203783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4" name="Text Placeholder 29"/>
          <p:cNvSpPr>
            <a:spLocks noGrp="1"/>
          </p:cNvSpPr>
          <p:nvPr userDrawn="1">
            <p:ph type="body" sz="quarter" idx="27" hasCustomPrompt="1"/>
          </p:nvPr>
        </p:nvSpPr>
        <p:spPr bwMode="gray">
          <a:xfrm>
            <a:off x="336181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5" name="Text Placeholder 29"/>
          <p:cNvSpPr>
            <a:spLocks noGrp="1"/>
          </p:cNvSpPr>
          <p:nvPr userDrawn="1">
            <p:ph type="body" sz="quarter" idx="28" hasCustomPrompt="1"/>
          </p:nvPr>
        </p:nvSpPr>
        <p:spPr bwMode="gray">
          <a:xfrm>
            <a:off x="468579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6" name="Text Placeholder 29"/>
          <p:cNvSpPr>
            <a:spLocks noGrp="1"/>
          </p:cNvSpPr>
          <p:nvPr userDrawn="1">
            <p:ph type="body" sz="quarter" idx="29" hasCustomPrompt="1"/>
          </p:nvPr>
        </p:nvSpPr>
        <p:spPr bwMode="gray">
          <a:xfrm>
            <a:off x="600977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7" name="Text Placeholder 29"/>
          <p:cNvSpPr>
            <a:spLocks noGrp="1"/>
          </p:cNvSpPr>
          <p:nvPr userDrawn="1">
            <p:ph type="body" sz="quarter" idx="30" hasCustomPrompt="1"/>
          </p:nvPr>
        </p:nvSpPr>
        <p:spPr bwMode="gray">
          <a:xfrm>
            <a:off x="7333749"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9" name="Content Placeholder 48"/>
          <p:cNvSpPr>
            <a:spLocks noGrp="1"/>
          </p:cNvSpPr>
          <p:nvPr userDrawn="1">
            <p:ph sz="quarter" idx="31" hasCustomPrompt="1"/>
          </p:nvPr>
        </p:nvSpPr>
        <p:spPr bwMode="gray">
          <a:xfrm>
            <a:off x="798898"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userDrawn="1">
            <p:ph sz="quarter" idx="32" hasCustomPrompt="1"/>
          </p:nvPr>
        </p:nvSpPr>
        <p:spPr bwMode="gray">
          <a:xfrm>
            <a:off x="2121782"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userDrawn="1">
            <p:ph sz="quarter" idx="33" hasCustomPrompt="1"/>
          </p:nvPr>
        </p:nvSpPr>
        <p:spPr bwMode="gray">
          <a:xfrm>
            <a:off x="3444666"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userDrawn="1">
            <p:ph sz="quarter" idx="34" hasCustomPrompt="1"/>
          </p:nvPr>
        </p:nvSpPr>
        <p:spPr bwMode="gray">
          <a:xfrm>
            <a:off x="4767550"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userDrawn="1">
            <p:ph sz="quarter" idx="35" hasCustomPrompt="1"/>
          </p:nvPr>
        </p:nvSpPr>
        <p:spPr bwMode="gray">
          <a:xfrm>
            <a:off x="6090434"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userDrawn="1">
            <p:ph sz="quarter" idx="36" hasCustomPrompt="1"/>
          </p:nvPr>
        </p:nvSpPr>
        <p:spPr bwMode="gray">
          <a:xfrm>
            <a:off x="7413316"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userDrawn="1">
            <p:ph sz="quarter" idx="37" hasCustomPrompt="1"/>
          </p:nvPr>
        </p:nvSpPr>
        <p:spPr bwMode="gray">
          <a:xfrm>
            <a:off x="798898"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userDrawn="1">
            <p:ph sz="quarter" idx="38" hasCustomPrompt="1"/>
          </p:nvPr>
        </p:nvSpPr>
        <p:spPr bwMode="gray">
          <a:xfrm>
            <a:off x="2121782"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userDrawn="1">
            <p:ph sz="quarter" idx="39" hasCustomPrompt="1"/>
          </p:nvPr>
        </p:nvSpPr>
        <p:spPr bwMode="gray">
          <a:xfrm>
            <a:off x="3444666"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userDrawn="1">
            <p:ph sz="quarter" idx="40" hasCustomPrompt="1"/>
          </p:nvPr>
        </p:nvSpPr>
        <p:spPr bwMode="gray">
          <a:xfrm>
            <a:off x="4767550"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userDrawn="1">
            <p:ph sz="quarter" idx="41" hasCustomPrompt="1"/>
          </p:nvPr>
        </p:nvSpPr>
        <p:spPr bwMode="gray">
          <a:xfrm>
            <a:off x="6090434"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userDrawn="1">
            <p:ph sz="quarter" idx="42" hasCustomPrompt="1"/>
          </p:nvPr>
        </p:nvSpPr>
        <p:spPr bwMode="gray">
          <a:xfrm>
            <a:off x="7413316"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1" name="Content Placeholder 48"/>
          <p:cNvSpPr>
            <a:spLocks noGrp="1"/>
          </p:cNvSpPr>
          <p:nvPr userDrawn="1">
            <p:ph sz="quarter" idx="43" hasCustomPrompt="1"/>
          </p:nvPr>
        </p:nvSpPr>
        <p:spPr bwMode="gray">
          <a:xfrm>
            <a:off x="798898"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2" name="Content Placeholder 48"/>
          <p:cNvSpPr>
            <a:spLocks noGrp="1"/>
          </p:cNvSpPr>
          <p:nvPr userDrawn="1">
            <p:ph sz="quarter" idx="44" hasCustomPrompt="1"/>
          </p:nvPr>
        </p:nvSpPr>
        <p:spPr bwMode="gray">
          <a:xfrm>
            <a:off x="2121782"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3" name="Content Placeholder 48"/>
          <p:cNvSpPr>
            <a:spLocks noGrp="1"/>
          </p:cNvSpPr>
          <p:nvPr userDrawn="1">
            <p:ph sz="quarter" idx="45" hasCustomPrompt="1"/>
          </p:nvPr>
        </p:nvSpPr>
        <p:spPr bwMode="gray">
          <a:xfrm>
            <a:off x="3444666"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4" name="Content Placeholder 48"/>
          <p:cNvSpPr>
            <a:spLocks noGrp="1"/>
          </p:cNvSpPr>
          <p:nvPr userDrawn="1">
            <p:ph sz="quarter" idx="46" hasCustomPrompt="1"/>
          </p:nvPr>
        </p:nvSpPr>
        <p:spPr bwMode="gray">
          <a:xfrm>
            <a:off x="4767550"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5" name="Content Placeholder 48"/>
          <p:cNvSpPr>
            <a:spLocks noGrp="1"/>
          </p:cNvSpPr>
          <p:nvPr userDrawn="1">
            <p:ph sz="quarter" idx="47" hasCustomPrompt="1"/>
          </p:nvPr>
        </p:nvSpPr>
        <p:spPr bwMode="gray">
          <a:xfrm>
            <a:off x="6090434"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6" name="Content Placeholder 48"/>
          <p:cNvSpPr>
            <a:spLocks noGrp="1"/>
          </p:cNvSpPr>
          <p:nvPr userDrawn="1">
            <p:ph sz="quarter" idx="48" hasCustomPrompt="1"/>
          </p:nvPr>
        </p:nvSpPr>
        <p:spPr bwMode="gray">
          <a:xfrm>
            <a:off x="7413316"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 name="Title 5"/>
          <p:cNvSpPr>
            <a:spLocks noGrp="1"/>
          </p:cNvSpPr>
          <p:nvPr>
            <p:ph type="title"/>
          </p:nvPr>
        </p:nvSpPr>
        <p:spPr>
          <a:xfrm>
            <a:off x="309751" y="328842"/>
            <a:ext cx="7074143" cy="369332"/>
          </a:xfrm>
        </p:spPr>
        <p:txBody>
          <a:bodyPr>
            <a:spAutoFit/>
          </a:bodyPr>
          <a:lstStyle>
            <a:lvl1pPr>
              <a:defRPr>
                <a:solidFill>
                  <a:schemeClr val="bg1"/>
                </a:solidFill>
              </a:defRPr>
            </a:lvl1pPr>
          </a:lstStyle>
          <a:p>
            <a:r>
              <a:rPr lang="nl-NL"/>
              <a:t>Klik om stijl te bewerken</a:t>
            </a:r>
            <a:endParaRPr lang="en-US"/>
          </a:p>
        </p:txBody>
      </p:sp>
      <p:pic>
        <p:nvPicPr>
          <p:cNvPr id="68"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2468506696"/>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rackrecord twee logo's zwart">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6F696E49-F498-4AD6-AB40-1911094DF6F5}" type="datetime1">
              <a:rPr lang="nl-NL" smtClean="0"/>
              <a:t>13-10-2023</a:t>
            </a:fld>
            <a:endParaRPr lang="nl-NL"/>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Titel van de presentatie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F6787F6-A251-46D9-84F0-B2F146A207AF}" type="slidenum">
              <a:rPr lang="nl-NL" smtClean="0"/>
              <a:pPr/>
              <a:t>‹nr.›</a:t>
            </a:fld>
            <a:endParaRPr lang="nl-NL"/>
          </a:p>
        </p:txBody>
      </p:sp>
      <p:grpSp>
        <p:nvGrpSpPr>
          <p:cNvPr id="6" name="Group 5"/>
          <p:cNvGrpSpPr/>
          <p:nvPr userDrawn="1"/>
        </p:nvGrpSpPr>
        <p:grpSpPr>
          <a:xfrm>
            <a:off x="719332" y="783749"/>
            <a:ext cx="7694418" cy="3799144"/>
            <a:chOff x="719332" y="783749"/>
            <a:chExt cx="7694418" cy="3799144"/>
          </a:xfrm>
        </p:grpSpPr>
        <p:sp>
          <p:nvSpPr>
            <p:cNvPr id="2" name="Rectangle 1"/>
            <p:cNvSpPr/>
            <p:nvPr userDrawn="1"/>
          </p:nvSpPr>
          <p:spPr bwMode="gray">
            <a:xfrm>
              <a:off x="719332"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8" name="Rectangle 7"/>
            <p:cNvSpPr/>
            <p:nvPr userDrawn="1"/>
          </p:nvSpPr>
          <p:spPr bwMode="gray">
            <a:xfrm>
              <a:off x="2042216"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9" name="Rectangle 8"/>
            <p:cNvSpPr/>
            <p:nvPr userDrawn="1"/>
          </p:nvSpPr>
          <p:spPr bwMode="gray">
            <a:xfrm>
              <a:off x="336510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0" name="Rectangle 9"/>
            <p:cNvSpPr/>
            <p:nvPr userDrawn="1"/>
          </p:nvSpPr>
          <p:spPr bwMode="gray">
            <a:xfrm>
              <a:off x="4687984"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2" name="Rectangle 11"/>
            <p:cNvSpPr/>
            <p:nvPr userDrawn="1"/>
          </p:nvSpPr>
          <p:spPr bwMode="gray">
            <a:xfrm>
              <a:off x="6010868"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3" name="Rectangle 12"/>
            <p:cNvSpPr/>
            <p:nvPr userDrawn="1"/>
          </p:nvSpPr>
          <p:spPr bwMode="gray">
            <a:xfrm>
              <a:off x="733375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5" name="Rectangle 14"/>
            <p:cNvSpPr/>
            <p:nvPr userDrawn="1"/>
          </p:nvSpPr>
          <p:spPr bwMode="gray">
            <a:xfrm>
              <a:off x="719332"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6" name="Rectangle 15"/>
            <p:cNvSpPr/>
            <p:nvPr userDrawn="1"/>
          </p:nvSpPr>
          <p:spPr bwMode="gray">
            <a:xfrm>
              <a:off x="2042216"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7" name="Rectangle 16"/>
            <p:cNvSpPr/>
            <p:nvPr userDrawn="1"/>
          </p:nvSpPr>
          <p:spPr bwMode="gray">
            <a:xfrm>
              <a:off x="336510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8" name="Rectangle 17"/>
            <p:cNvSpPr/>
            <p:nvPr userDrawn="1"/>
          </p:nvSpPr>
          <p:spPr bwMode="gray">
            <a:xfrm>
              <a:off x="4687984"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9" name="Rectangle 18"/>
            <p:cNvSpPr/>
            <p:nvPr userDrawn="1"/>
          </p:nvSpPr>
          <p:spPr bwMode="gray">
            <a:xfrm>
              <a:off x="6010868"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0" name="Rectangle 19"/>
            <p:cNvSpPr/>
            <p:nvPr userDrawn="1"/>
          </p:nvSpPr>
          <p:spPr bwMode="gray">
            <a:xfrm>
              <a:off x="733375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2" name="Rectangle 21"/>
            <p:cNvSpPr/>
            <p:nvPr userDrawn="1"/>
          </p:nvSpPr>
          <p:spPr bwMode="gray">
            <a:xfrm>
              <a:off x="719332"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3" name="Rectangle 22"/>
            <p:cNvSpPr/>
            <p:nvPr userDrawn="1"/>
          </p:nvSpPr>
          <p:spPr bwMode="gray">
            <a:xfrm>
              <a:off x="2042216"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4" name="Rectangle 23"/>
            <p:cNvSpPr/>
            <p:nvPr userDrawn="1"/>
          </p:nvSpPr>
          <p:spPr bwMode="gray">
            <a:xfrm>
              <a:off x="336510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5" name="Rectangle 24"/>
            <p:cNvSpPr/>
            <p:nvPr userDrawn="1"/>
          </p:nvSpPr>
          <p:spPr bwMode="gray">
            <a:xfrm>
              <a:off x="4687984"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6" name="Rectangle 25"/>
            <p:cNvSpPr/>
            <p:nvPr userDrawn="1"/>
          </p:nvSpPr>
          <p:spPr bwMode="gray">
            <a:xfrm>
              <a:off x="6010868"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7" name="Rectangle 26"/>
            <p:cNvSpPr/>
            <p:nvPr userDrawn="1"/>
          </p:nvSpPr>
          <p:spPr bwMode="gray">
            <a:xfrm>
              <a:off x="733375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grpSp>
      <p:sp>
        <p:nvSpPr>
          <p:cNvPr id="30" name="Text Placeholder 29"/>
          <p:cNvSpPr>
            <a:spLocks noGrp="1"/>
          </p:cNvSpPr>
          <p:nvPr userDrawn="1">
            <p:ph type="body" sz="quarter" idx="13" hasCustomPrompt="1"/>
          </p:nvPr>
        </p:nvSpPr>
        <p:spPr bwMode="gray">
          <a:xfrm>
            <a:off x="71385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783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6181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8579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600977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333749"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6" name="Text Placeholder 29"/>
          <p:cNvSpPr>
            <a:spLocks noGrp="1"/>
          </p:cNvSpPr>
          <p:nvPr userDrawn="1">
            <p:ph type="body" sz="quarter" idx="19" hasCustomPrompt="1"/>
          </p:nvPr>
        </p:nvSpPr>
        <p:spPr bwMode="gray">
          <a:xfrm>
            <a:off x="71385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7" name="Text Placeholder 29"/>
          <p:cNvSpPr>
            <a:spLocks noGrp="1"/>
          </p:cNvSpPr>
          <p:nvPr userDrawn="1">
            <p:ph type="body" sz="quarter" idx="20" hasCustomPrompt="1"/>
          </p:nvPr>
        </p:nvSpPr>
        <p:spPr bwMode="gray">
          <a:xfrm>
            <a:off x="203783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8" name="Text Placeholder 29"/>
          <p:cNvSpPr>
            <a:spLocks noGrp="1"/>
          </p:cNvSpPr>
          <p:nvPr userDrawn="1">
            <p:ph type="body" sz="quarter" idx="21" hasCustomPrompt="1"/>
          </p:nvPr>
        </p:nvSpPr>
        <p:spPr bwMode="gray">
          <a:xfrm>
            <a:off x="336181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9" name="Text Placeholder 29"/>
          <p:cNvSpPr>
            <a:spLocks noGrp="1"/>
          </p:cNvSpPr>
          <p:nvPr userDrawn="1">
            <p:ph type="body" sz="quarter" idx="22" hasCustomPrompt="1"/>
          </p:nvPr>
        </p:nvSpPr>
        <p:spPr bwMode="gray">
          <a:xfrm>
            <a:off x="468579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0" name="Text Placeholder 29"/>
          <p:cNvSpPr>
            <a:spLocks noGrp="1"/>
          </p:cNvSpPr>
          <p:nvPr userDrawn="1">
            <p:ph type="body" sz="quarter" idx="23" hasCustomPrompt="1"/>
          </p:nvPr>
        </p:nvSpPr>
        <p:spPr bwMode="gray">
          <a:xfrm>
            <a:off x="600977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1" name="Text Placeholder 29"/>
          <p:cNvSpPr>
            <a:spLocks noGrp="1"/>
          </p:cNvSpPr>
          <p:nvPr userDrawn="1">
            <p:ph type="body" sz="quarter" idx="24" hasCustomPrompt="1"/>
          </p:nvPr>
        </p:nvSpPr>
        <p:spPr bwMode="gray">
          <a:xfrm>
            <a:off x="7333749"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2" name="Text Placeholder 29"/>
          <p:cNvSpPr>
            <a:spLocks noGrp="1"/>
          </p:cNvSpPr>
          <p:nvPr userDrawn="1">
            <p:ph type="body" sz="quarter" idx="25" hasCustomPrompt="1"/>
          </p:nvPr>
        </p:nvSpPr>
        <p:spPr bwMode="gray">
          <a:xfrm>
            <a:off x="71385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3" name="Text Placeholder 29"/>
          <p:cNvSpPr>
            <a:spLocks noGrp="1"/>
          </p:cNvSpPr>
          <p:nvPr userDrawn="1">
            <p:ph type="body" sz="quarter" idx="26" hasCustomPrompt="1"/>
          </p:nvPr>
        </p:nvSpPr>
        <p:spPr bwMode="gray">
          <a:xfrm>
            <a:off x="203783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4" name="Text Placeholder 29"/>
          <p:cNvSpPr>
            <a:spLocks noGrp="1"/>
          </p:cNvSpPr>
          <p:nvPr userDrawn="1">
            <p:ph type="body" sz="quarter" idx="27" hasCustomPrompt="1"/>
          </p:nvPr>
        </p:nvSpPr>
        <p:spPr bwMode="gray">
          <a:xfrm>
            <a:off x="336181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5" name="Text Placeholder 29"/>
          <p:cNvSpPr>
            <a:spLocks noGrp="1"/>
          </p:cNvSpPr>
          <p:nvPr userDrawn="1">
            <p:ph type="body" sz="quarter" idx="28" hasCustomPrompt="1"/>
          </p:nvPr>
        </p:nvSpPr>
        <p:spPr bwMode="gray">
          <a:xfrm>
            <a:off x="468579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6" name="Text Placeholder 29"/>
          <p:cNvSpPr>
            <a:spLocks noGrp="1"/>
          </p:cNvSpPr>
          <p:nvPr userDrawn="1">
            <p:ph type="body" sz="quarter" idx="29" hasCustomPrompt="1"/>
          </p:nvPr>
        </p:nvSpPr>
        <p:spPr bwMode="gray">
          <a:xfrm>
            <a:off x="600977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7" name="Text Placeholder 29"/>
          <p:cNvSpPr>
            <a:spLocks noGrp="1"/>
          </p:cNvSpPr>
          <p:nvPr userDrawn="1">
            <p:ph type="body" sz="quarter" idx="30" hasCustomPrompt="1"/>
          </p:nvPr>
        </p:nvSpPr>
        <p:spPr bwMode="gray">
          <a:xfrm>
            <a:off x="7333749"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9" name="Content Placeholder 48"/>
          <p:cNvSpPr>
            <a:spLocks noGrp="1"/>
          </p:cNvSpPr>
          <p:nvPr>
            <p:ph sz="quarter" idx="31" hasCustomPrompt="1"/>
          </p:nvPr>
        </p:nvSpPr>
        <p:spPr bwMode="gray">
          <a:xfrm>
            <a:off x="798898"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p:ph sz="quarter" idx="32" hasCustomPrompt="1"/>
          </p:nvPr>
        </p:nvSpPr>
        <p:spPr bwMode="gray">
          <a:xfrm>
            <a:off x="2121782"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p:ph sz="quarter" idx="33" hasCustomPrompt="1"/>
          </p:nvPr>
        </p:nvSpPr>
        <p:spPr bwMode="gray">
          <a:xfrm>
            <a:off x="3444666"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p:ph sz="quarter" idx="34" hasCustomPrompt="1"/>
          </p:nvPr>
        </p:nvSpPr>
        <p:spPr bwMode="gray">
          <a:xfrm>
            <a:off x="4767550"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p:ph sz="quarter" idx="35" hasCustomPrompt="1"/>
          </p:nvPr>
        </p:nvSpPr>
        <p:spPr bwMode="gray">
          <a:xfrm>
            <a:off x="6090434"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p:ph sz="quarter" idx="36" hasCustomPrompt="1"/>
          </p:nvPr>
        </p:nvSpPr>
        <p:spPr bwMode="gray">
          <a:xfrm>
            <a:off x="7413316"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p:ph sz="quarter" idx="37" hasCustomPrompt="1"/>
          </p:nvPr>
        </p:nvSpPr>
        <p:spPr bwMode="gray">
          <a:xfrm>
            <a:off x="798898"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p:ph sz="quarter" idx="38" hasCustomPrompt="1"/>
          </p:nvPr>
        </p:nvSpPr>
        <p:spPr bwMode="gray">
          <a:xfrm>
            <a:off x="2121782"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p:ph sz="quarter" idx="39" hasCustomPrompt="1"/>
          </p:nvPr>
        </p:nvSpPr>
        <p:spPr bwMode="gray">
          <a:xfrm>
            <a:off x="3444666"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p:ph sz="quarter" idx="40" hasCustomPrompt="1"/>
          </p:nvPr>
        </p:nvSpPr>
        <p:spPr bwMode="gray">
          <a:xfrm>
            <a:off x="4767550"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p:ph sz="quarter" idx="41" hasCustomPrompt="1"/>
          </p:nvPr>
        </p:nvSpPr>
        <p:spPr bwMode="gray">
          <a:xfrm>
            <a:off x="6090434"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p:ph sz="quarter" idx="42" hasCustomPrompt="1"/>
          </p:nvPr>
        </p:nvSpPr>
        <p:spPr bwMode="gray">
          <a:xfrm>
            <a:off x="7413316"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1" name="Content Placeholder 48"/>
          <p:cNvSpPr>
            <a:spLocks noGrp="1"/>
          </p:cNvSpPr>
          <p:nvPr>
            <p:ph sz="quarter" idx="43" hasCustomPrompt="1"/>
          </p:nvPr>
        </p:nvSpPr>
        <p:spPr bwMode="gray">
          <a:xfrm>
            <a:off x="798898"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2" name="Content Placeholder 48"/>
          <p:cNvSpPr>
            <a:spLocks noGrp="1"/>
          </p:cNvSpPr>
          <p:nvPr>
            <p:ph sz="quarter" idx="44" hasCustomPrompt="1"/>
          </p:nvPr>
        </p:nvSpPr>
        <p:spPr bwMode="gray">
          <a:xfrm>
            <a:off x="2121782"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3" name="Content Placeholder 48"/>
          <p:cNvSpPr>
            <a:spLocks noGrp="1"/>
          </p:cNvSpPr>
          <p:nvPr>
            <p:ph sz="quarter" idx="45" hasCustomPrompt="1"/>
          </p:nvPr>
        </p:nvSpPr>
        <p:spPr bwMode="gray">
          <a:xfrm>
            <a:off x="3444666"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4" name="Content Placeholder 48"/>
          <p:cNvSpPr>
            <a:spLocks noGrp="1"/>
          </p:cNvSpPr>
          <p:nvPr>
            <p:ph sz="quarter" idx="46" hasCustomPrompt="1"/>
          </p:nvPr>
        </p:nvSpPr>
        <p:spPr bwMode="gray">
          <a:xfrm>
            <a:off x="4767550"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5" name="Content Placeholder 48"/>
          <p:cNvSpPr>
            <a:spLocks noGrp="1"/>
          </p:cNvSpPr>
          <p:nvPr>
            <p:ph sz="quarter" idx="47" hasCustomPrompt="1"/>
          </p:nvPr>
        </p:nvSpPr>
        <p:spPr bwMode="gray">
          <a:xfrm>
            <a:off x="6090434"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6" name="Content Placeholder 48"/>
          <p:cNvSpPr>
            <a:spLocks noGrp="1"/>
          </p:cNvSpPr>
          <p:nvPr>
            <p:ph sz="quarter" idx="48" hasCustomPrompt="1"/>
          </p:nvPr>
        </p:nvSpPr>
        <p:spPr bwMode="gray">
          <a:xfrm>
            <a:off x="7413316"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7" name="Content Placeholder 48"/>
          <p:cNvSpPr>
            <a:spLocks noGrp="1"/>
          </p:cNvSpPr>
          <p:nvPr>
            <p:ph sz="quarter" idx="49" hasCustomPrompt="1"/>
          </p:nvPr>
        </p:nvSpPr>
        <p:spPr bwMode="gray">
          <a:xfrm>
            <a:off x="1026926"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8" name="Content Placeholder 48"/>
          <p:cNvSpPr>
            <a:spLocks noGrp="1"/>
          </p:cNvSpPr>
          <p:nvPr>
            <p:ph sz="quarter" idx="50" hasCustomPrompt="1"/>
          </p:nvPr>
        </p:nvSpPr>
        <p:spPr bwMode="gray">
          <a:xfrm>
            <a:off x="2349810"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9" name="Content Placeholder 48"/>
          <p:cNvSpPr>
            <a:spLocks noGrp="1"/>
          </p:cNvSpPr>
          <p:nvPr>
            <p:ph sz="quarter" idx="51" hasCustomPrompt="1"/>
          </p:nvPr>
        </p:nvSpPr>
        <p:spPr bwMode="gray">
          <a:xfrm>
            <a:off x="3672694"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0" name="Content Placeholder 48"/>
          <p:cNvSpPr>
            <a:spLocks noGrp="1"/>
          </p:cNvSpPr>
          <p:nvPr>
            <p:ph sz="quarter" idx="52" hasCustomPrompt="1"/>
          </p:nvPr>
        </p:nvSpPr>
        <p:spPr bwMode="gray">
          <a:xfrm>
            <a:off x="4995578"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1" name="Content Placeholder 48"/>
          <p:cNvSpPr>
            <a:spLocks noGrp="1"/>
          </p:cNvSpPr>
          <p:nvPr>
            <p:ph sz="quarter" idx="53" hasCustomPrompt="1"/>
          </p:nvPr>
        </p:nvSpPr>
        <p:spPr bwMode="gray">
          <a:xfrm>
            <a:off x="6318462"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2" name="Content Placeholder 48"/>
          <p:cNvSpPr>
            <a:spLocks noGrp="1"/>
          </p:cNvSpPr>
          <p:nvPr>
            <p:ph sz="quarter" idx="54" hasCustomPrompt="1"/>
          </p:nvPr>
        </p:nvSpPr>
        <p:spPr bwMode="gray">
          <a:xfrm>
            <a:off x="7641344"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3" name="Content Placeholder 48"/>
          <p:cNvSpPr>
            <a:spLocks noGrp="1"/>
          </p:cNvSpPr>
          <p:nvPr>
            <p:ph sz="quarter" idx="55" hasCustomPrompt="1"/>
          </p:nvPr>
        </p:nvSpPr>
        <p:spPr bwMode="gray">
          <a:xfrm>
            <a:off x="1026926"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4" name="Content Placeholder 48"/>
          <p:cNvSpPr>
            <a:spLocks noGrp="1"/>
          </p:cNvSpPr>
          <p:nvPr>
            <p:ph sz="quarter" idx="56" hasCustomPrompt="1"/>
          </p:nvPr>
        </p:nvSpPr>
        <p:spPr bwMode="gray">
          <a:xfrm>
            <a:off x="2349810"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5" name="Content Placeholder 48"/>
          <p:cNvSpPr>
            <a:spLocks noGrp="1"/>
          </p:cNvSpPr>
          <p:nvPr>
            <p:ph sz="quarter" idx="57" hasCustomPrompt="1"/>
          </p:nvPr>
        </p:nvSpPr>
        <p:spPr bwMode="gray">
          <a:xfrm>
            <a:off x="3672694"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6" name="Content Placeholder 48"/>
          <p:cNvSpPr>
            <a:spLocks noGrp="1"/>
          </p:cNvSpPr>
          <p:nvPr>
            <p:ph sz="quarter" idx="58" hasCustomPrompt="1"/>
          </p:nvPr>
        </p:nvSpPr>
        <p:spPr bwMode="gray">
          <a:xfrm>
            <a:off x="4995578"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7" name="Content Placeholder 48"/>
          <p:cNvSpPr>
            <a:spLocks noGrp="1"/>
          </p:cNvSpPr>
          <p:nvPr>
            <p:ph sz="quarter" idx="59" hasCustomPrompt="1"/>
          </p:nvPr>
        </p:nvSpPr>
        <p:spPr bwMode="gray">
          <a:xfrm>
            <a:off x="6318462"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8" name="Content Placeholder 48"/>
          <p:cNvSpPr>
            <a:spLocks noGrp="1"/>
          </p:cNvSpPr>
          <p:nvPr>
            <p:ph sz="quarter" idx="60" hasCustomPrompt="1"/>
          </p:nvPr>
        </p:nvSpPr>
        <p:spPr bwMode="gray">
          <a:xfrm>
            <a:off x="7641344"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9" name="Content Placeholder 48"/>
          <p:cNvSpPr>
            <a:spLocks noGrp="1"/>
          </p:cNvSpPr>
          <p:nvPr>
            <p:ph sz="quarter" idx="61" hasCustomPrompt="1"/>
          </p:nvPr>
        </p:nvSpPr>
        <p:spPr bwMode="gray">
          <a:xfrm>
            <a:off x="1026926"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0" name="Content Placeholder 48"/>
          <p:cNvSpPr>
            <a:spLocks noGrp="1"/>
          </p:cNvSpPr>
          <p:nvPr>
            <p:ph sz="quarter" idx="62" hasCustomPrompt="1"/>
          </p:nvPr>
        </p:nvSpPr>
        <p:spPr bwMode="gray">
          <a:xfrm>
            <a:off x="2349810"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1" name="Content Placeholder 48"/>
          <p:cNvSpPr>
            <a:spLocks noGrp="1"/>
          </p:cNvSpPr>
          <p:nvPr>
            <p:ph sz="quarter" idx="63" hasCustomPrompt="1"/>
          </p:nvPr>
        </p:nvSpPr>
        <p:spPr bwMode="gray">
          <a:xfrm>
            <a:off x="3672694"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2" name="Content Placeholder 48"/>
          <p:cNvSpPr>
            <a:spLocks noGrp="1"/>
          </p:cNvSpPr>
          <p:nvPr>
            <p:ph sz="quarter" idx="64" hasCustomPrompt="1"/>
          </p:nvPr>
        </p:nvSpPr>
        <p:spPr bwMode="gray">
          <a:xfrm>
            <a:off x="4995578"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3" name="Content Placeholder 48"/>
          <p:cNvSpPr>
            <a:spLocks noGrp="1"/>
          </p:cNvSpPr>
          <p:nvPr>
            <p:ph sz="quarter" idx="65" hasCustomPrompt="1"/>
          </p:nvPr>
        </p:nvSpPr>
        <p:spPr bwMode="gray">
          <a:xfrm>
            <a:off x="6318462"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4" name="Content Placeholder 48"/>
          <p:cNvSpPr>
            <a:spLocks noGrp="1"/>
          </p:cNvSpPr>
          <p:nvPr>
            <p:ph sz="quarter" idx="66" hasCustomPrompt="1"/>
          </p:nvPr>
        </p:nvSpPr>
        <p:spPr bwMode="gray">
          <a:xfrm>
            <a:off x="7641344"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 name="Title 6"/>
          <p:cNvSpPr>
            <a:spLocks noGrp="1"/>
          </p:cNvSpPr>
          <p:nvPr>
            <p:ph type="title"/>
          </p:nvPr>
        </p:nvSpPr>
        <p:spPr>
          <a:xfrm>
            <a:off x="309751" y="328842"/>
            <a:ext cx="7074143" cy="369332"/>
          </a:xfrm>
        </p:spPr>
        <p:txBody>
          <a:bodyPr>
            <a:spAutoFit/>
          </a:bodyPr>
          <a:lstStyle>
            <a:lvl1pPr>
              <a:defRPr>
                <a:solidFill>
                  <a:schemeClr val="bg1"/>
                </a:solidFill>
              </a:defRPr>
            </a:lvl1pPr>
          </a:lstStyle>
          <a:p>
            <a:r>
              <a:rPr lang="nl-NL"/>
              <a:t>Klik om stijl te bewerken</a:t>
            </a:r>
            <a:endParaRPr lang="en-US"/>
          </a:p>
        </p:txBody>
      </p:sp>
      <p:pic>
        <p:nvPicPr>
          <p:cNvPr id="86"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362923243"/>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rackrecord 2 zwart">
    <p:bg bwMode="gray">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fld id="{36310780-4D87-4EF6-9119-2017AFE577E1}" type="datetime1">
              <a:rPr lang="nl-NL" smtClean="0"/>
              <a:t>13-10-2023</a:t>
            </a:fld>
            <a:endParaRPr lang="nl-NL"/>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nl-NL"/>
              <a:t>Titel van de presentatie</a:t>
            </a: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pPr/>
              <a:t>‹nr.›</a:t>
            </a:fld>
            <a:endParaRPr lang="nl-NL"/>
          </a:p>
        </p:txBody>
      </p:sp>
      <p:grpSp>
        <p:nvGrpSpPr>
          <p:cNvPr id="11" name="Group 10"/>
          <p:cNvGrpSpPr/>
          <p:nvPr userDrawn="1"/>
        </p:nvGrpSpPr>
        <p:grpSpPr>
          <a:xfrm>
            <a:off x="726207" y="1313155"/>
            <a:ext cx="7690675" cy="2679626"/>
            <a:chOff x="726207" y="1313155"/>
            <a:chExt cx="7690675" cy="2679626"/>
          </a:xfrm>
        </p:grpSpPr>
        <p:sp>
          <p:nvSpPr>
            <p:cNvPr id="2" name="Rectangle 1"/>
            <p:cNvSpPr/>
            <p:nvPr userDrawn="1"/>
          </p:nvSpPr>
          <p:spPr bwMode="gray">
            <a:xfrm>
              <a:off x="726207"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8" name="Rectangle 7"/>
            <p:cNvSpPr/>
            <p:nvPr userDrawn="1"/>
          </p:nvSpPr>
          <p:spPr bwMode="gray">
            <a:xfrm>
              <a:off x="203673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9" name="Rectangle 8"/>
            <p:cNvSpPr/>
            <p:nvPr userDrawn="1"/>
          </p:nvSpPr>
          <p:spPr bwMode="gray">
            <a:xfrm>
              <a:off x="3347263"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0" name="Rectangle 9"/>
            <p:cNvSpPr/>
            <p:nvPr userDrawn="1"/>
          </p:nvSpPr>
          <p:spPr bwMode="gray">
            <a:xfrm>
              <a:off x="4657791"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2" name="Rectangle 11"/>
            <p:cNvSpPr/>
            <p:nvPr userDrawn="1"/>
          </p:nvSpPr>
          <p:spPr bwMode="gray">
            <a:xfrm>
              <a:off x="5968319"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3" name="Rectangle 12"/>
            <p:cNvSpPr/>
            <p:nvPr userDrawn="1"/>
          </p:nvSpPr>
          <p:spPr bwMode="gray">
            <a:xfrm>
              <a:off x="727884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5" name="Rectangle 14"/>
            <p:cNvSpPr/>
            <p:nvPr userDrawn="1"/>
          </p:nvSpPr>
          <p:spPr bwMode="gray">
            <a:xfrm>
              <a:off x="726207"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6" name="Rectangle 15"/>
            <p:cNvSpPr/>
            <p:nvPr userDrawn="1"/>
          </p:nvSpPr>
          <p:spPr bwMode="gray">
            <a:xfrm>
              <a:off x="203673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7" name="Rectangle 16"/>
            <p:cNvSpPr/>
            <p:nvPr userDrawn="1"/>
          </p:nvSpPr>
          <p:spPr bwMode="gray">
            <a:xfrm>
              <a:off x="3347263"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8" name="Rectangle 17"/>
            <p:cNvSpPr/>
            <p:nvPr userDrawn="1"/>
          </p:nvSpPr>
          <p:spPr bwMode="gray">
            <a:xfrm>
              <a:off x="4657791"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9" name="Rectangle 18"/>
            <p:cNvSpPr/>
            <p:nvPr userDrawn="1"/>
          </p:nvSpPr>
          <p:spPr bwMode="gray">
            <a:xfrm>
              <a:off x="5968319"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0" name="Rectangle 19"/>
            <p:cNvSpPr/>
            <p:nvPr userDrawn="1"/>
          </p:nvSpPr>
          <p:spPr bwMode="gray">
            <a:xfrm>
              <a:off x="727884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grpSp>
      <p:sp>
        <p:nvSpPr>
          <p:cNvPr id="30" name="Text Placeholder 29"/>
          <p:cNvSpPr>
            <a:spLocks noGrp="1"/>
          </p:cNvSpPr>
          <p:nvPr userDrawn="1">
            <p:ph type="body" sz="quarter" idx="13" hasCustomPrompt="1"/>
          </p:nvPr>
        </p:nvSpPr>
        <p:spPr bwMode="gray">
          <a:xfrm>
            <a:off x="720725"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2349"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43973"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55597"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5967221"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278845"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6" name="Text Placeholder 29"/>
          <p:cNvSpPr>
            <a:spLocks noGrp="1"/>
          </p:cNvSpPr>
          <p:nvPr userDrawn="1">
            <p:ph type="body" sz="quarter" idx="19" hasCustomPrompt="1"/>
          </p:nvPr>
        </p:nvSpPr>
        <p:spPr>
          <a:xfrm>
            <a:off x="720725"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7" name="Text Placeholder 29"/>
          <p:cNvSpPr>
            <a:spLocks noGrp="1"/>
          </p:cNvSpPr>
          <p:nvPr userDrawn="1">
            <p:ph type="body" sz="quarter" idx="20" hasCustomPrompt="1"/>
          </p:nvPr>
        </p:nvSpPr>
        <p:spPr>
          <a:xfrm>
            <a:off x="2032349"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8" name="Text Placeholder 29"/>
          <p:cNvSpPr>
            <a:spLocks noGrp="1"/>
          </p:cNvSpPr>
          <p:nvPr userDrawn="1">
            <p:ph type="body" sz="quarter" idx="21" hasCustomPrompt="1"/>
          </p:nvPr>
        </p:nvSpPr>
        <p:spPr>
          <a:xfrm>
            <a:off x="3343973"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9" name="Text Placeholder 29"/>
          <p:cNvSpPr>
            <a:spLocks noGrp="1"/>
          </p:cNvSpPr>
          <p:nvPr userDrawn="1">
            <p:ph type="body" sz="quarter" idx="22" hasCustomPrompt="1"/>
          </p:nvPr>
        </p:nvSpPr>
        <p:spPr>
          <a:xfrm>
            <a:off x="4655597"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0" name="Text Placeholder 29"/>
          <p:cNvSpPr>
            <a:spLocks noGrp="1"/>
          </p:cNvSpPr>
          <p:nvPr userDrawn="1">
            <p:ph type="body" sz="quarter" idx="23" hasCustomPrompt="1"/>
          </p:nvPr>
        </p:nvSpPr>
        <p:spPr>
          <a:xfrm>
            <a:off x="5967221"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1" name="Text Placeholder 29"/>
          <p:cNvSpPr>
            <a:spLocks noGrp="1"/>
          </p:cNvSpPr>
          <p:nvPr userDrawn="1">
            <p:ph type="body" sz="quarter" idx="24" hasCustomPrompt="1"/>
          </p:nvPr>
        </p:nvSpPr>
        <p:spPr>
          <a:xfrm>
            <a:off x="7278845"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9" name="Content Placeholder 48"/>
          <p:cNvSpPr>
            <a:spLocks noGrp="1"/>
          </p:cNvSpPr>
          <p:nvPr userDrawn="1">
            <p:ph sz="quarter" idx="31" hasCustomPrompt="1"/>
          </p:nvPr>
        </p:nvSpPr>
        <p:spPr bwMode="gray">
          <a:xfrm>
            <a:off x="810049"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userDrawn="1">
            <p:ph sz="quarter" idx="32" hasCustomPrompt="1"/>
          </p:nvPr>
        </p:nvSpPr>
        <p:spPr bwMode="gray">
          <a:xfrm>
            <a:off x="2117155"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userDrawn="1">
            <p:ph sz="quarter" idx="33" hasCustomPrompt="1"/>
          </p:nvPr>
        </p:nvSpPr>
        <p:spPr bwMode="gray">
          <a:xfrm>
            <a:off x="3428538"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userDrawn="1">
            <p:ph sz="quarter" idx="34" hasCustomPrompt="1"/>
          </p:nvPr>
        </p:nvSpPr>
        <p:spPr bwMode="gray">
          <a:xfrm>
            <a:off x="4739921"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userDrawn="1">
            <p:ph sz="quarter" idx="35" hasCustomPrompt="1"/>
          </p:nvPr>
        </p:nvSpPr>
        <p:spPr bwMode="gray">
          <a:xfrm>
            <a:off x="6051304"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userDrawn="1">
            <p:ph sz="quarter" idx="36" hasCustomPrompt="1"/>
          </p:nvPr>
        </p:nvSpPr>
        <p:spPr bwMode="gray">
          <a:xfrm>
            <a:off x="7362687"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userDrawn="1">
            <p:ph sz="quarter" idx="37" hasCustomPrompt="1"/>
          </p:nvPr>
        </p:nvSpPr>
        <p:spPr bwMode="gray">
          <a:xfrm>
            <a:off x="810049"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userDrawn="1">
            <p:ph sz="quarter" idx="38" hasCustomPrompt="1"/>
          </p:nvPr>
        </p:nvSpPr>
        <p:spPr bwMode="gray">
          <a:xfrm>
            <a:off x="2117155"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userDrawn="1">
            <p:ph sz="quarter" idx="39" hasCustomPrompt="1"/>
          </p:nvPr>
        </p:nvSpPr>
        <p:spPr bwMode="gray">
          <a:xfrm>
            <a:off x="3428538"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userDrawn="1">
            <p:ph sz="quarter" idx="40" hasCustomPrompt="1"/>
          </p:nvPr>
        </p:nvSpPr>
        <p:spPr bwMode="gray">
          <a:xfrm>
            <a:off x="4739921"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userDrawn="1">
            <p:ph sz="quarter" idx="41" hasCustomPrompt="1"/>
          </p:nvPr>
        </p:nvSpPr>
        <p:spPr bwMode="gray">
          <a:xfrm>
            <a:off x="6051304"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userDrawn="1">
            <p:ph sz="quarter" idx="42" hasCustomPrompt="1"/>
          </p:nvPr>
        </p:nvSpPr>
        <p:spPr bwMode="gray">
          <a:xfrm>
            <a:off x="7362687"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 name="Title 5"/>
          <p:cNvSpPr>
            <a:spLocks noGrp="1"/>
          </p:cNvSpPr>
          <p:nvPr userDrawn="1">
            <p:ph type="title"/>
          </p:nvPr>
        </p:nvSpPr>
        <p:spPr/>
        <p:txBody>
          <a:bodyPr/>
          <a:lstStyle>
            <a:lvl1pPr>
              <a:defRPr>
                <a:solidFill>
                  <a:schemeClr val="bg1"/>
                </a:solidFill>
              </a:defRPr>
            </a:lvl1pPr>
          </a:lstStyle>
          <a:p>
            <a:r>
              <a:rPr lang="nl-NL"/>
              <a:t>Klik om stijl te bewerken</a:t>
            </a:r>
          </a:p>
        </p:txBody>
      </p:sp>
      <p:pic>
        <p:nvPicPr>
          <p:cNvPr id="45"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3637205014"/>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rackrecord 2 twee logo's zwart">
    <p:bg bwMode="gray">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fld id="{51015E6C-A351-4A6A-9D59-7FCB857F4BB5}" type="datetime1">
              <a:rPr lang="nl-NL" smtClean="0"/>
              <a:t>13-10-2023</a:t>
            </a:fld>
            <a:endParaRPr lang="nl-NL"/>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nl-NL"/>
              <a:t>Titel van de presentatie</a:t>
            </a: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pPr/>
              <a:t>‹nr.›</a:t>
            </a:fld>
            <a:endParaRPr lang="nl-NL"/>
          </a:p>
        </p:txBody>
      </p:sp>
      <p:grpSp>
        <p:nvGrpSpPr>
          <p:cNvPr id="7" name="Group 6"/>
          <p:cNvGrpSpPr/>
          <p:nvPr userDrawn="1"/>
        </p:nvGrpSpPr>
        <p:grpSpPr>
          <a:xfrm>
            <a:off x="726207" y="1313155"/>
            <a:ext cx="7690675" cy="2679626"/>
            <a:chOff x="726207" y="1313155"/>
            <a:chExt cx="7690675" cy="2679626"/>
          </a:xfrm>
        </p:grpSpPr>
        <p:sp>
          <p:nvSpPr>
            <p:cNvPr id="2" name="Rectangle 1"/>
            <p:cNvSpPr/>
            <p:nvPr userDrawn="1"/>
          </p:nvSpPr>
          <p:spPr bwMode="gray">
            <a:xfrm>
              <a:off x="726207"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8" name="Rectangle 7"/>
            <p:cNvSpPr/>
            <p:nvPr userDrawn="1"/>
          </p:nvSpPr>
          <p:spPr bwMode="gray">
            <a:xfrm>
              <a:off x="203673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9" name="Rectangle 8"/>
            <p:cNvSpPr/>
            <p:nvPr userDrawn="1"/>
          </p:nvSpPr>
          <p:spPr bwMode="gray">
            <a:xfrm>
              <a:off x="3347263"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0" name="Rectangle 9"/>
            <p:cNvSpPr/>
            <p:nvPr userDrawn="1"/>
          </p:nvSpPr>
          <p:spPr bwMode="gray">
            <a:xfrm>
              <a:off x="4657791"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2" name="Rectangle 11"/>
            <p:cNvSpPr/>
            <p:nvPr userDrawn="1"/>
          </p:nvSpPr>
          <p:spPr bwMode="gray">
            <a:xfrm>
              <a:off x="5968319"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3" name="Rectangle 12"/>
            <p:cNvSpPr/>
            <p:nvPr userDrawn="1"/>
          </p:nvSpPr>
          <p:spPr bwMode="gray">
            <a:xfrm>
              <a:off x="727884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5" name="Rectangle 14"/>
            <p:cNvSpPr/>
            <p:nvPr userDrawn="1"/>
          </p:nvSpPr>
          <p:spPr bwMode="gray">
            <a:xfrm>
              <a:off x="726207"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6" name="Rectangle 15"/>
            <p:cNvSpPr/>
            <p:nvPr userDrawn="1"/>
          </p:nvSpPr>
          <p:spPr bwMode="gray">
            <a:xfrm>
              <a:off x="203673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7" name="Rectangle 16"/>
            <p:cNvSpPr/>
            <p:nvPr userDrawn="1"/>
          </p:nvSpPr>
          <p:spPr bwMode="gray">
            <a:xfrm>
              <a:off x="3347263"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8" name="Rectangle 17"/>
            <p:cNvSpPr/>
            <p:nvPr userDrawn="1"/>
          </p:nvSpPr>
          <p:spPr bwMode="gray">
            <a:xfrm>
              <a:off x="4657791"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9" name="Rectangle 18"/>
            <p:cNvSpPr/>
            <p:nvPr userDrawn="1"/>
          </p:nvSpPr>
          <p:spPr bwMode="gray">
            <a:xfrm>
              <a:off x="5968319"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0" name="Rectangle 19"/>
            <p:cNvSpPr/>
            <p:nvPr userDrawn="1"/>
          </p:nvSpPr>
          <p:spPr bwMode="gray">
            <a:xfrm>
              <a:off x="727884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grpSp>
      <p:sp>
        <p:nvSpPr>
          <p:cNvPr id="30" name="Text Placeholder 29"/>
          <p:cNvSpPr>
            <a:spLocks noGrp="1"/>
          </p:cNvSpPr>
          <p:nvPr userDrawn="1">
            <p:ph type="body" sz="quarter" idx="13" hasCustomPrompt="1"/>
          </p:nvPr>
        </p:nvSpPr>
        <p:spPr bwMode="gray">
          <a:xfrm>
            <a:off x="720725"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2349"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43973"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55597"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5967221"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278845"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6" name="Text Placeholder 29"/>
          <p:cNvSpPr>
            <a:spLocks noGrp="1"/>
          </p:cNvSpPr>
          <p:nvPr userDrawn="1">
            <p:ph type="body" sz="quarter" idx="19" hasCustomPrompt="1"/>
          </p:nvPr>
        </p:nvSpPr>
        <p:spPr>
          <a:xfrm>
            <a:off x="720725"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7" name="Text Placeholder 29"/>
          <p:cNvSpPr>
            <a:spLocks noGrp="1"/>
          </p:cNvSpPr>
          <p:nvPr userDrawn="1">
            <p:ph type="body" sz="quarter" idx="20" hasCustomPrompt="1"/>
          </p:nvPr>
        </p:nvSpPr>
        <p:spPr>
          <a:xfrm>
            <a:off x="2032349"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8" name="Text Placeholder 29"/>
          <p:cNvSpPr>
            <a:spLocks noGrp="1"/>
          </p:cNvSpPr>
          <p:nvPr userDrawn="1">
            <p:ph type="body" sz="quarter" idx="21" hasCustomPrompt="1"/>
          </p:nvPr>
        </p:nvSpPr>
        <p:spPr>
          <a:xfrm>
            <a:off x="3343973"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9" name="Text Placeholder 29"/>
          <p:cNvSpPr>
            <a:spLocks noGrp="1"/>
          </p:cNvSpPr>
          <p:nvPr userDrawn="1">
            <p:ph type="body" sz="quarter" idx="22" hasCustomPrompt="1"/>
          </p:nvPr>
        </p:nvSpPr>
        <p:spPr>
          <a:xfrm>
            <a:off x="4655597"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0" name="Text Placeholder 29"/>
          <p:cNvSpPr>
            <a:spLocks noGrp="1"/>
          </p:cNvSpPr>
          <p:nvPr userDrawn="1">
            <p:ph type="body" sz="quarter" idx="23" hasCustomPrompt="1"/>
          </p:nvPr>
        </p:nvSpPr>
        <p:spPr>
          <a:xfrm>
            <a:off x="5967221"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1" name="Text Placeholder 29"/>
          <p:cNvSpPr>
            <a:spLocks noGrp="1"/>
          </p:cNvSpPr>
          <p:nvPr userDrawn="1">
            <p:ph type="body" sz="quarter" idx="24" hasCustomPrompt="1"/>
          </p:nvPr>
        </p:nvSpPr>
        <p:spPr>
          <a:xfrm>
            <a:off x="7278845"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9" name="Content Placeholder 48"/>
          <p:cNvSpPr>
            <a:spLocks noGrp="1"/>
          </p:cNvSpPr>
          <p:nvPr>
            <p:ph sz="quarter" idx="31" hasCustomPrompt="1"/>
          </p:nvPr>
        </p:nvSpPr>
        <p:spPr bwMode="gray">
          <a:xfrm>
            <a:off x="810049"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p:ph sz="quarter" idx="32" hasCustomPrompt="1"/>
          </p:nvPr>
        </p:nvSpPr>
        <p:spPr bwMode="gray">
          <a:xfrm>
            <a:off x="2117155"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p:ph sz="quarter" idx="33" hasCustomPrompt="1"/>
          </p:nvPr>
        </p:nvSpPr>
        <p:spPr bwMode="gray">
          <a:xfrm>
            <a:off x="3428538"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p:ph sz="quarter" idx="34" hasCustomPrompt="1"/>
          </p:nvPr>
        </p:nvSpPr>
        <p:spPr bwMode="gray">
          <a:xfrm>
            <a:off x="4739921"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p:ph sz="quarter" idx="35" hasCustomPrompt="1"/>
          </p:nvPr>
        </p:nvSpPr>
        <p:spPr bwMode="gray">
          <a:xfrm>
            <a:off x="6051304"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p:ph sz="quarter" idx="36" hasCustomPrompt="1"/>
          </p:nvPr>
        </p:nvSpPr>
        <p:spPr bwMode="gray">
          <a:xfrm>
            <a:off x="7362687"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p:ph sz="quarter" idx="37" hasCustomPrompt="1"/>
          </p:nvPr>
        </p:nvSpPr>
        <p:spPr bwMode="gray">
          <a:xfrm>
            <a:off x="810049"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p:ph sz="quarter" idx="38" hasCustomPrompt="1"/>
          </p:nvPr>
        </p:nvSpPr>
        <p:spPr bwMode="gray">
          <a:xfrm>
            <a:off x="2117155"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p:ph sz="quarter" idx="39" hasCustomPrompt="1"/>
          </p:nvPr>
        </p:nvSpPr>
        <p:spPr bwMode="gray">
          <a:xfrm>
            <a:off x="3428538"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p:ph sz="quarter" idx="40" hasCustomPrompt="1"/>
          </p:nvPr>
        </p:nvSpPr>
        <p:spPr bwMode="gray">
          <a:xfrm>
            <a:off x="4739921"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p:ph sz="quarter" idx="41" hasCustomPrompt="1"/>
          </p:nvPr>
        </p:nvSpPr>
        <p:spPr bwMode="gray">
          <a:xfrm>
            <a:off x="6051304"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p:ph sz="quarter" idx="42" hasCustomPrompt="1"/>
          </p:nvPr>
        </p:nvSpPr>
        <p:spPr bwMode="gray">
          <a:xfrm>
            <a:off x="7362687"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7" name="Content Placeholder 48"/>
          <p:cNvSpPr>
            <a:spLocks noGrp="1"/>
          </p:cNvSpPr>
          <p:nvPr>
            <p:ph sz="quarter" idx="49" hasCustomPrompt="1"/>
          </p:nvPr>
        </p:nvSpPr>
        <p:spPr bwMode="gray">
          <a:xfrm>
            <a:off x="1050970"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8" name="Content Placeholder 48"/>
          <p:cNvSpPr>
            <a:spLocks noGrp="1"/>
          </p:cNvSpPr>
          <p:nvPr>
            <p:ph sz="quarter" idx="50" hasCustomPrompt="1"/>
          </p:nvPr>
        </p:nvSpPr>
        <p:spPr bwMode="gray">
          <a:xfrm>
            <a:off x="2361498"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9" name="Content Placeholder 48"/>
          <p:cNvSpPr>
            <a:spLocks noGrp="1"/>
          </p:cNvSpPr>
          <p:nvPr>
            <p:ph sz="quarter" idx="51" hasCustomPrompt="1"/>
          </p:nvPr>
        </p:nvSpPr>
        <p:spPr bwMode="gray">
          <a:xfrm>
            <a:off x="3672026"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0" name="Content Placeholder 48"/>
          <p:cNvSpPr>
            <a:spLocks noGrp="1"/>
          </p:cNvSpPr>
          <p:nvPr>
            <p:ph sz="quarter" idx="52" hasCustomPrompt="1"/>
          </p:nvPr>
        </p:nvSpPr>
        <p:spPr bwMode="gray">
          <a:xfrm>
            <a:off x="4982554"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1" name="Content Placeholder 48"/>
          <p:cNvSpPr>
            <a:spLocks noGrp="1"/>
          </p:cNvSpPr>
          <p:nvPr>
            <p:ph sz="quarter" idx="53" hasCustomPrompt="1"/>
          </p:nvPr>
        </p:nvSpPr>
        <p:spPr bwMode="gray">
          <a:xfrm>
            <a:off x="6293082"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2" name="Content Placeholder 48"/>
          <p:cNvSpPr>
            <a:spLocks noGrp="1"/>
          </p:cNvSpPr>
          <p:nvPr>
            <p:ph sz="quarter" idx="54" hasCustomPrompt="1"/>
          </p:nvPr>
        </p:nvSpPr>
        <p:spPr bwMode="gray">
          <a:xfrm>
            <a:off x="7603608"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3" name="Content Placeholder 48"/>
          <p:cNvSpPr>
            <a:spLocks noGrp="1"/>
          </p:cNvSpPr>
          <p:nvPr>
            <p:ph sz="quarter" idx="55" hasCustomPrompt="1"/>
          </p:nvPr>
        </p:nvSpPr>
        <p:spPr bwMode="gray">
          <a:xfrm>
            <a:off x="1050970"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4" name="Content Placeholder 48"/>
          <p:cNvSpPr>
            <a:spLocks noGrp="1"/>
          </p:cNvSpPr>
          <p:nvPr>
            <p:ph sz="quarter" idx="56" hasCustomPrompt="1"/>
          </p:nvPr>
        </p:nvSpPr>
        <p:spPr bwMode="gray">
          <a:xfrm>
            <a:off x="2361498"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5" name="Content Placeholder 48"/>
          <p:cNvSpPr>
            <a:spLocks noGrp="1"/>
          </p:cNvSpPr>
          <p:nvPr>
            <p:ph sz="quarter" idx="57" hasCustomPrompt="1"/>
          </p:nvPr>
        </p:nvSpPr>
        <p:spPr bwMode="gray">
          <a:xfrm>
            <a:off x="3672026"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6" name="Content Placeholder 48"/>
          <p:cNvSpPr>
            <a:spLocks noGrp="1"/>
          </p:cNvSpPr>
          <p:nvPr>
            <p:ph sz="quarter" idx="58" hasCustomPrompt="1"/>
          </p:nvPr>
        </p:nvSpPr>
        <p:spPr bwMode="gray">
          <a:xfrm>
            <a:off x="4982554"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7" name="Content Placeholder 48"/>
          <p:cNvSpPr>
            <a:spLocks noGrp="1"/>
          </p:cNvSpPr>
          <p:nvPr>
            <p:ph sz="quarter" idx="59" hasCustomPrompt="1"/>
          </p:nvPr>
        </p:nvSpPr>
        <p:spPr bwMode="gray">
          <a:xfrm>
            <a:off x="6293082"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8" name="Content Placeholder 48"/>
          <p:cNvSpPr>
            <a:spLocks noGrp="1"/>
          </p:cNvSpPr>
          <p:nvPr>
            <p:ph sz="quarter" idx="60" hasCustomPrompt="1"/>
          </p:nvPr>
        </p:nvSpPr>
        <p:spPr bwMode="gray">
          <a:xfrm>
            <a:off x="7603608"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 name="Title 5"/>
          <p:cNvSpPr>
            <a:spLocks noGrp="1"/>
          </p:cNvSpPr>
          <p:nvPr>
            <p:ph type="title"/>
          </p:nvPr>
        </p:nvSpPr>
        <p:spPr/>
        <p:txBody>
          <a:bodyPr/>
          <a:lstStyle>
            <a:lvl1pPr>
              <a:defRPr>
                <a:solidFill>
                  <a:schemeClr val="bg1"/>
                </a:solidFill>
              </a:defRPr>
            </a:lvl1pPr>
          </a:lstStyle>
          <a:p>
            <a:r>
              <a:rPr lang="nl-NL"/>
              <a:t>Klik om stijl te bewerken</a:t>
            </a:r>
          </a:p>
        </p:txBody>
      </p:sp>
      <p:pic>
        <p:nvPicPr>
          <p:cNvPr id="61"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2221961249"/>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ackrecord 3">
    <p:spTree>
      <p:nvGrpSpPr>
        <p:cNvPr id="1" name=""/>
        <p:cNvGrpSpPr/>
        <p:nvPr/>
      </p:nvGrpSpPr>
      <p:grpSpPr>
        <a:xfrm>
          <a:off x="0" y="0"/>
          <a:ext cx="0" cy="0"/>
          <a:chOff x="0" y="0"/>
          <a:chExt cx="0" cy="0"/>
        </a:xfrm>
      </p:grpSpPr>
      <p:sp>
        <p:nvSpPr>
          <p:cNvPr id="6" name="Picture Placeholder 2"/>
          <p:cNvSpPr>
            <a:spLocks noGrp="1"/>
          </p:cNvSpPr>
          <p:nvPr>
            <p:ph type="pic" idx="1"/>
          </p:nvPr>
        </p:nvSpPr>
        <p:spPr bwMode="gray">
          <a:xfrm>
            <a:off x="2828125" y="1261795"/>
            <a:ext cx="1641600" cy="1433279"/>
          </a:xfrm>
          <a:prstGeom prst="snip1Rect">
            <a:avLst/>
          </a:prstGeom>
          <a:solidFill>
            <a:schemeClr val="bg1">
              <a:lumMod val="95000"/>
            </a:schemeClr>
          </a:solidFill>
          <a:effectLst>
            <a:outerShdw blurRad="177800" dist="38100" dir="2700000" algn="tl" rotWithShape="0">
              <a:prstClr val="black">
                <a:alpha val="20000"/>
              </a:prstClr>
            </a:outerShdw>
          </a:effectLst>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7" name="Picture Placeholder 2"/>
          <p:cNvSpPr>
            <a:spLocks noGrp="1"/>
          </p:cNvSpPr>
          <p:nvPr>
            <p:ph type="pic" idx="13"/>
          </p:nvPr>
        </p:nvSpPr>
        <p:spPr bwMode="gray">
          <a:xfrm>
            <a:off x="983038" y="1261795"/>
            <a:ext cx="1641600" cy="1433279"/>
          </a:xfrm>
          <a:prstGeom prst="snip1Rect">
            <a:avLst/>
          </a:prstGeom>
          <a:solidFill>
            <a:schemeClr val="bg1">
              <a:lumMod val="95000"/>
            </a:schemeClr>
          </a:solidFill>
          <a:effectLst>
            <a:outerShdw blurRad="177800" dist="38100" dir="2700000" algn="tl" rotWithShape="0">
              <a:prstClr val="black">
                <a:alpha val="20000"/>
              </a:prstClr>
            </a:outerShdw>
          </a:effectLst>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8" name="Picture Placeholder 2"/>
          <p:cNvSpPr>
            <a:spLocks noGrp="1"/>
          </p:cNvSpPr>
          <p:nvPr>
            <p:ph type="pic" idx="14"/>
          </p:nvPr>
        </p:nvSpPr>
        <p:spPr bwMode="gray">
          <a:xfrm>
            <a:off x="6518300" y="1261795"/>
            <a:ext cx="1641600" cy="1433279"/>
          </a:xfrm>
          <a:prstGeom prst="snip1Rect">
            <a:avLst/>
          </a:prstGeom>
          <a:solidFill>
            <a:schemeClr val="bg1">
              <a:lumMod val="95000"/>
            </a:schemeClr>
          </a:solidFill>
          <a:effectLst>
            <a:outerShdw blurRad="177800" dist="38100" dir="2700000" algn="tl" rotWithShape="0">
              <a:prstClr val="black">
                <a:alpha val="20000"/>
              </a:prstClr>
            </a:outerShdw>
          </a:effectLst>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9" name="Picture Placeholder 2"/>
          <p:cNvSpPr>
            <a:spLocks noGrp="1"/>
          </p:cNvSpPr>
          <p:nvPr>
            <p:ph type="pic" idx="15"/>
          </p:nvPr>
        </p:nvSpPr>
        <p:spPr bwMode="gray">
          <a:xfrm>
            <a:off x="4673212" y="1261795"/>
            <a:ext cx="1641600" cy="1433279"/>
          </a:xfrm>
          <a:prstGeom prst="snip1Rect">
            <a:avLst/>
          </a:prstGeom>
          <a:solidFill>
            <a:schemeClr val="bg1">
              <a:lumMod val="95000"/>
            </a:schemeClr>
          </a:solidFill>
          <a:effectLst>
            <a:outerShdw blurRad="177800" dist="38100" dir="2700000" algn="tl" rotWithShape="0">
              <a:prstClr val="black">
                <a:alpha val="20000"/>
              </a:prstClr>
            </a:outerShdw>
          </a:effectLst>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3" name="Date Placeholder 2"/>
          <p:cNvSpPr>
            <a:spLocks noGrp="1"/>
          </p:cNvSpPr>
          <p:nvPr>
            <p:ph type="dt" sz="half" idx="10"/>
          </p:nvPr>
        </p:nvSpPr>
        <p:spPr/>
        <p:txBody>
          <a:bodyPr/>
          <a:lstStyle/>
          <a:p>
            <a:fld id="{BD4D27E4-61FE-4414-A0AD-1649C151E73D}"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sp>
        <p:nvSpPr>
          <p:cNvPr id="11" name="Title 10"/>
          <p:cNvSpPr>
            <a:spLocks noGrp="1"/>
          </p:cNvSpPr>
          <p:nvPr>
            <p:ph type="title"/>
          </p:nvPr>
        </p:nvSpPr>
        <p:spPr/>
        <p:txBody>
          <a:bodyPr/>
          <a:lstStyle/>
          <a:p>
            <a:r>
              <a:rPr lang="nl-NL"/>
              <a:t>Klik om stijl te bewerken</a:t>
            </a:r>
          </a:p>
        </p:txBody>
      </p:sp>
      <p:sp>
        <p:nvSpPr>
          <p:cNvPr id="10" name="Text Placeholder 8"/>
          <p:cNvSpPr>
            <a:spLocks noGrp="1"/>
          </p:cNvSpPr>
          <p:nvPr>
            <p:ph type="body" sz="quarter" idx="17"/>
          </p:nvPr>
        </p:nvSpPr>
        <p:spPr bwMode="gray">
          <a:xfrm>
            <a:off x="983038" y="2695074"/>
            <a:ext cx="1641600" cy="1828251"/>
          </a:xfrm>
          <a:solidFill>
            <a:schemeClr val="bg1"/>
          </a:solidFill>
          <a:ln w="12700">
            <a:noFill/>
            <a:miter lim="800000"/>
          </a:ln>
          <a:effectLst>
            <a:outerShdw blurRad="177800" dist="38100" dir="2700000" algn="tl" rotWithShape="0">
              <a:prstClr val="black">
                <a:alpha val="20000"/>
              </a:prstClr>
            </a:outerShdw>
          </a:effectLst>
        </p:spPr>
        <p:txBody>
          <a:bodyPr tIns="180000">
            <a:noAutofit/>
          </a:bodyPr>
          <a:lstStyle>
            <a:lvl1pPr marL="0" indent="0" algn="ctr">
              <a:lnSpc>
                <a:spcPct val="100000"/>
              </a:lnSpc>
              <a:buNone/>
              <a:defRPr sz="1000"/>
            </a:lvl1pPr>
            <a:lvl2pPr marL="0" indent="0" algn="ctr">
              <a:lnSpc>
                <a:spcPct val="100000"/>
              </a:lnSpc>
              <a:buNone/>
              <a:defRPr sz="1000"/>
            </a:lvl2pPr>
            <a:lvl3pPr marL="0" indent="0" algn="ctr">
              <a:lnSpc>
                <a:spcPct val="100000"/>
              </a:lnSpc>
              <a:buNone/>
              <a:defRPr sz="1000"/>
            </a:lvl3pPr>
            <a:lvl4pPr marL="0" indent="0" algn="ctr">
              <a:lnSpc>
                <a:spcPct val="100000"/>
              </a:lnSpc>
              <a:buNone/>
              <a:defRPr sz="1200"/>
            </a:lvl4pPr>
            <a:lvl5pPr marL="0" indent="0" algn="ctr">
              <a:lnSpc>
                <a:spcPct val="100000"/>
              </a:lnSpc>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ext Placeholder 8"/>
          <p:cNvSpPr>
            <a:spLocks noGrp="1"/>
          </p:cNvSpPr>
          <p:nvPr>
            <p:ph type="body" sz="quarter" idx="18"/>
          </p:nvPr>
        </p:nvSpPr>
        <p:spPr bwMode="gray">
          <a:xfrm>
            <a:off x="2826859" y="2695074"/>
            <a:ext cx="1641600" cy="1828251"/>
          </a:xfrm>
          <a:solidFill>
            <a:schemeClr val="bg1"/>
          </a:solidFill>
          <a:ln w="12700">
            <a:noFill/>
            <a:miter lim="800000"/>
          </a:ln>
          <a:effectLst>
            <a:outerShdw blurRad="177800" dist="38100" dir="2700000" algn="tl" rotWithShape="0">
              <a:prstClr val="black">
                <a:alpha val="20000"/>
              </a:prstClr>
            </a:outerShdw>
          </a:effectLst>
        </p:spPr>
        <p:txBody>
          <a:bodyPr tIns="180000">
            <a:noAutofit/>
          </a:bodyPr>
          <a:lstStyle>
            <a:lvl1pPr marL="0" indent="0" algn="ctr">
              <a:lnSpc>
                <a:spcPct val="100000"/>
              </a:lnSpc>
              <a:buNone/>
              <a:defRPr sz="1000"/>
            </a:lvl1pPr>
            <a:lvl2pPr marL="0" indent="0" algn="ctr">
              <a:lnSpc>
                <a:spcPct val="100000"/>
              </a:lnSpc>
              <a:buNone/>
              <a:defRPr sz="1000"/>
            </a:lvl2pPr>
            <a:lvl3pPr marL="0" indent="0" algn="ctr">
              <a:lnSpc>
                <a:spcPct val="100000"/>
              </a:lnSpc>
              <a:buNone/>
              <a:defRPr sz="1000"/>
            </a:lvl3pPr>
            <a:lvl4pPr marL="0" indent="0" algn="ctr">
              <a:lnSpc>
                <a:spcPct val="100000"/>
              </a:lnSpc>
              <a:buNone/>
              <a:defRPr sz="1200"/>
            </a:lvl4pPr>
            <a:lvl5pPr marL="0" indent="0" algn="ctr">
              <a:lnSpc>
                <a:spcPct val="100000"/>
              </a:lnSpc>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3" name="Text Placeholder 8"/>
          <p:cNvSpPr>
            <a:spLocks noGrp="1"/>
          </p:cNvSpPr>
          <p:nvPr>
            <p:ph type="body" sz="quarter" idx="19"/>
          </p:nvPr>
        </p:nvSpPr>
        <p:spPr bwMode="gray">
          <a:xfrm>
            <a:off x="4671946" y="2695074"/>
            <a:ext cx="1641600" cy="1828251"/>
          </a:xfrm>
          <a:solidFill>
            <a:schemeClr val="bg1"/>
          </a:solidFill>
          <a:ln w="12700">
            <a:noFill/>
            <a:miter lim="800000"/>
          </a:ln>
          <a:effectLst>
            <a:outerShdw blurRad="177800" dist="38100" dir="2700000" algn="tl" rotWithShape="0">
              <a:prstClr val="black">
                <a:alpha val="20000"/>
              </a:prstClr>
            </a:outerShdw>
          </a:effectLst>
        </p:spPr>
        <p:txBody>
          <a:bodyPr tIns="180000">
            <a:noAutofit/>
          </a:bodyPr>
          <a:lstStyle>
            <a:lvl1pPr marL="0" indent="0" algn="ctr">
              <a:lnSpc>
                <a:spcPct val="100000"/>
              </a:lnSpc>
              <a:buNone/>
              <a:defRPr sz="1000"/>
            </a:lvl1pPr>
            <a:lvl2pPr marL="0" indent="0" algn="ctr">
              <a:lnSpc>
                <a:spcPct val="100000"/>
              </a:lnSpc>
              <a:buNone/>
              <a:defRPr sz="1000"/>
            </a:lvl2pPr>
            <a:lvl3pPr marL="0" indent="0" algn="ctr">
              <a:lnSpc>
                <a:spcPct val="100000"/>
              </a:lnSpc>
              <a:buNone/>
              <a:defRPr sz="1000"/>
            </a:lvl3pPr>
            <a:lvl4pPr marL="0" indent="0" algn="ctr">
              <a:lnSpc>
                <a:spcPct val="100000"/>
              </a:lnSpc>
              <a:buNone/>
              <a:defRPr sz="1200"/>
            </a:lvl4pPr>
            <a:lvl5pPr marL="0" indent="0" algn="ctr">
              <a:lnSpc>
                <a:spcPct val="100000"/>
              </a:lnSpc>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ext Placeholder 8"/>
          <p:cNvSpPr>
            <a:spLocks noGrp="1"/>
          </p:cNvSpPr>
          <p:nvPr>
            <p:ph type="body" sz="quarter" idx="20"/>
          </p:nvPr>
        </p:nvSpPr>
        <p:spPr bwMode="gray">
          <a:xfrm>
            <a:off x="6517034" y="2695074"/>
            <a:ext cx="1641600" cy="1828251"/>
          </a:xfrm>
          <a:solidFill>
            <a:schemeClr val="bg1"/>
          </a:solidFill>
          <a:ln w="12700">
            <a:noFill/>
            <a:miter lim="800000"/>
          </a:ln>
          <a:effectLst>
            <a:outerShdw blurRad="177800" dist="38100" dir="2700000" algn="tl" rotWithShape="0">
              <a:prstClr val="black">
                <a:alpha val="20000"/>
              </a:prstClr>
            </a:outerShdw>
          </a:effectLst>
        </p:spPr>
        <p:txBody>
          <a:bodyPr tIns="180000">
            <a:noAutofit/>
          </a:bodyPr>
          <a:lstStyle>
            <a:lvl1pPr marL="0" indent="0" algn="ctr">
              <a:lnSpc>
                <a:spcPct val="100000"/>
              </a:lnSpc>
              <a:buNone/>
              <a:defRPr sz="1000"/>
            </a:lvl1pPr>
            <a:lvl2pPr marL="0" indent="0" algn="ctr">
              <a:lnSpc>
                <a:spcPct val="100000"/>
              </a:lnSpc>
              <a:buNone/>
              <a:defRPr sz="1000"/>
            </a:lvl2pPr>
            <a:lvl3pPr marL="0" indent="0" algn="ctr">
              <a:lnSpc>
                <a:spcPct val="100000"/>
              </a:lnSpc>
              <a:buNone/>
              <a:defRPr sz="1000"/>
            </a:lvl3pPr>
            <a:lvl4pPr marL="0" indent="0" algn="ctr">
              <a:lnSpc>
                <a:spcPct val="100000"/>
              </a:lnSpc>
              <a:buNone/>
              <a:defRPr sz="1200"/>
            </a:lvl4pPr>
            <a:lvl5pPr marL="0" indent="0" algn="ctr">
              <a:lnSpc>
                <a:spcPct val="100000"/>
              </a:lnSpc>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5" name="Content Placeholder 48"/>
          <p:cNvSpPr>
            <a:spLocks noGrp="1"/>
          </p:cNvSpPr>
          <p:nvPr>
            <p:ph sz="quarter" idx="55" hasCustomPrompt="1"/>
          </p:nvPr>
        </p:nvSpPr>
        <p:spPr bwMode="gray">
          <a:xfrm>
            <a:off x="1559583" y="4235113"/>
            <a:ext cx="488511" cy="226798"/>
          </a:xfrm>
        </p:spPr>
        <p:txBody>
          <a:bodyPr/>
          <a:lstStyle>
            <a:lvl1pPr marL="0" indent="0" algn="ctr">
              <a:buFont typeface="Arial" panose="020B0604020202020204" pitchFamily="34" charset="0"/>
              <a:buNone/>
              <a:defRPr sz="800"/>
            </a:lvl1pPr>
            <a:lvl5pPr>
              <a:defRPr/>
            </a:lvl5pPr>
          </a:lstStyle>
          <a:p>
            <a:pPr lvl="0"/>
            <a:r>
              <a:rPr lang="en-US"/>
              <a:t>logo</a:t>
            </a:r>
            <a:endParaRPr lang="nl-NL"/>
          </a:p>
        </p:txBody>
      </p:sp>
      <p:sp>
        <p:nvSpPr>
          <p:cNvPr id="16" name="Content Placeholder 48"/>
          <p:cNvSpPr>
            <a:spLocks noGrp="1"/>
          </p:cNvSpPr>
          <p:nvPr>
            <p:ph sz="quarter" idx="56" hasCustomPrompt="1"/>
          </p:nvPr>
        </p:nvSpPr>
        <p:spPr bwMode="gray">
          <a:xfrm>
            <a:off x="3404248" y="4235113"/>
            <a:ext cx="488511" cy="226798"/>
          </a:xfrm>
        </p:spPr>
        <p:txBody>
          <a:bodyPr/>
          <a:lstStyle>
            <a:lvl1pPr marL="0" indent="0" algn="ctr">
              <a:buFont typeface="Arial" panose="020B0604020202020204" pitchFamily="34" charset="0"/>
              <a:buNone/>
              <a:defRPr sz="800"/>
            </a:lvl1pPr>
            <a:lvl5pPr>
              <a:defRPr/>
            </a:lvl5pPr>
          </a:lstStyle>
          <a:p>
            <a:pPr lvl="0"/>
            <a:r>
              <a:rPr lang="en-US"/>
              <a:t>logo</a:t>
            </a:r>
            <a:endParaRPr lang="nl-NL"/>
          </a:p>
        </p:txBody>
      </p:sp>
      <p:sp>
        <p:nvSpPr>
          <p:cNvPr id="17" name="Content Placeholder 48"/>
          <p:cNvSpPr>
            <a:spLocks noGrp="1"/>
          </p:cNvSpPr>
          <p:nvPr>
            <p:ph sz="quarter" idx="57" hasCustomPrompt="1"/>
          </p:nvPr>
        </p:nvSpPr>
        <p:spPr bwMode="gray">
          <a:xfrm>
            <a:off x="5248913" y="4235113"/>
            <a:ext cx="488511" cy="226798"/>
          </a:xfrm>
        </p:spPr>
        <p:txBody>
          <a:bodyPr/>
          <a:lstStyle>
            <a:lvl1pPr marL="0" indent="0" algn="ctr">
              <a:buFont typeface="Arial" panose="020B0604020202020204" pitchFamily="34" charset="0"/>
              <a:buNone/>
              <a:defRPr sz="800"/>
            </a:lvl1pPr>
            <a:lvl5pPr>
              <a:defRPr/>
            </a:lvl5pPr>
          </a:lstStyle>
          <a:p>
            <a:pPr lvl="0"/>
            <a:r>
              <a:rPr lang="en-US"/>
              <a:t>logo</a:t>
            </a:r>
            <a:endParaRPr lang="nl-NL"/>
          </a:p>
        </p:txBody>
      </p:sp>
      <p:sp>
        <p:nvSpPr>
          <p:cNvPr id="18" name="Content Placeholder 48"/>
          <p:cNvSpPr>
            <a:spLocks noGrp="1"/>
          </p:cNvSpPr>
          <p:nvPr>
            <p:ph sz="quarter" idx="58" hasCustomPrompt="1"/>
          </p:nvPr>
        </p:nvSpPr>
        <p:spPr bwMode="gray">
          <a:xfrm>
            <a:off x="7093579" y="4235113"/>
            <a:ext cx="488511" cy="226798"/>
          </a:xfrm>
        </p:spPr>
        <p:txBody>
          <a:bodyPr/>
          <a:lstStyle>
            <a:lvl1pPr marL="0" indent="0" algn="ctr">
              <a:buFont typeface="Arial" panose="020B0604020202020204" pitchFamily="34" charset="0"/>
              <a:buNone/>
              <a:defRPr sz="800"/>
            </a:lvl1pPr>
            <a:lvl5pPr>
              <a:defRPr/>
            </a:lvl5pPr>
          </a:lstStyle>
          <a:p>
            <a:pPr lvl="0"/>
            <a:r>
              <a:rPr lang="en-US"/>
              <a:t>logo</a:t>
            </a:r>
            <a:endParaRPr lang="nl-NL"/>
          </a:p>
        </p:txBody>
      </p:sp>
    </p:spTree>
    <p:extLst>
      <p:ext uri="{BB962C8B-B14F-4D97-AF65-F5344CB8AC3E}">
        <p14:creationId xmlns:p14="http://schemas.microsoft.com/office/powerpoint/2010/main" val="3557054276"/>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ackrecord 4">
    <p:spTree>
      <p:nvGrpSpPr>
        <p:cNvPr id="1" name=""/>
        <p:cNvGrpSpPr/>
        <p:nvPr/>
      </p:nvGrpSpPr>
      <p:grpSpPr>
        <a:xfrm>
          <a:off x="0" y="0"/>
          <a:ext cx="0" cy="0"/>
          <a:chOff x="0" y="0"/>
          <a:chExt cx="0" cy="0"/>
        </a:xfrm>
      </p:grpSpPr>
      <p:sp>
        <p:nvSpPr>
          <p:cNvPr id="2" name="Rectangle 1"/>
          <p:cNvSpPr/>
          <p:nvPr userDrawn="1"/>
        </p:nvSpPr>
        <p:spPr bwMode="gray">
          <a:xfrm>
            <a:off x="720725" y="1217688"/>
            <a:ext cx="1601826" cy="1601826"/>
          </a:xfrm>
          <a:custGeom>
            <a:avLst/>
            <a:gdLst/>
            <a:ahLst/>
            <a:cxnLst/>
            <a:rect l="l" t="t" r="r" b="b"/>
            <a:pathLst>
              <a:path w="1601826" h="1601826">
                <a:moveTo>
                  <a:pt x="0" y="0"/>
                </a:moveTo>
                <a:lnTo>
                  <a:pt x="1601826" y="0"/>
                </a:lnTo>
                <a:lnTo>
                  <a:pt x="1601826" y="1601826"/>
                </a:lnTo>
                <a:lnTo>
                  <a:pt x="179629" y="1601826"/>
                </a:lnTo>
                <a:lnTo>
                  <a:pt x="0" y="1422198"/>
                </a:lnTo>
                <a:close/>
              </a:path>
            </a:pathLst>
          </a:custGeom>
          <a:solidFill>
            <a:schemeClr val="bg1">
              <a:lumMod val="85000"/>
            </a:schemeClr>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cture Placeholder 2"/>
          <p:cNvSpPr>
            <a:spLocks noGrp="1"/>
          </p:cNvSpPr>
          <p:nvPr>
            <p:ph type="pic" idx="13"/>
          </p:nvPr>
        </p:nvSpPr>
        <p:spPr bwMode="gray">
          <a:xfrm>
            <a:off x="720725" y="1217688"/>
            <a:ext cx="1601826" cy="1601826"/>
          </a:xfrm>
          <a:custGeom>
            <a:avLst/>
            <a:gdLst/>
            <a:ahLst/>
            <a:cxnLst/>
            <a:rect l="l" t="t" r="r" b="b"/>
            <a:pathLst>
              <a:path w="1796400" h="1796400">
                <a:moveTo>
                  <a:pt x="0" y="0"/>
                </a:moveTo>
                <a:lnTo>
                  <a:pt x="1796400" y="0"/>
                </a:lnTo>
                <a:lnTo>
                  <a:pt x="1796400" y="1796400"/>
                </a:lnTo>
                <a:lnTo>
                  <a:pt x="201448" y="1796400"/>
                </a:lnTo>
                <a:lnTo>
                  <a:pt x="0" y="1594952"/>
                </a:lnTo>
                <a:close/>
              </a:path>
            </a:pathLst>
          </a:custGeom>
          <a:solidFill>
            <a:schemeClr val="bg1">
              <a:lumMod val="95000"/>
            </a:schemeClr>
          </a:solidFill>
          <a:effectLst/>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4" name="Rectangle 1"/>
          <p:cNvSpPr/>
          <p:nvPr userDrawn="1"/>
        </p:nvSpPr>
        <p:spPr bwMode="gray">
          <a:xfrm>
            <a:off x="4675128" y="2930963"/>
            <a:ext cx="1601826" cy="1601826"/>
          </a:xfrm>
          <a:custGeom>
            <a:avLst/>
            <a:gdLst/>
            <a:ahLst/>
            <a:cxnLst/>
            <a:rect l="l" t="t" r="r" b="b"/>
            <a:pathLst>
              <a:path w="1601826" h="1601826">
                <a:moveTo>
                  <a:pt x="0" y="0"/>
                </a:moveTo>
                <a:lnTo>
                  <a:pt x="1601826" y="0"/>
                </a:lnTo>
                <a:lnTo>
                  <a:pt x="1601826" y="1601826"/>
                </a:lnTo>
                <a:lnTo>
                  <a:pt x="179629" y="1601826"/>
                </a:lnTo>
                <a:lnTo>
                  <a:pt x="0" y="1422198"/>
                </a:lnTo>
                <a:close/>
              </a:path>
            </a:pathLst>
          </a:custGeom>
          <a:solidFill>
            <a:schemeClr val="bg1">
              <a:lumMod val="85000"/>
            </a:schemeClr>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1"/>
          <p:cNvSpPr/>
          <p:nvPr userDrawn="1"/>
        </p:nvSpPr>
        <p:spPr bwMode="gray">
          <a:xfrm>
            <a:off x="720725" y="2930963"/>
            <a:ext cx="1601826" cy="1601826"/>
          </a:xfrm>
          <a:custGeom>
            <a:avLst/>
            <a:gdLst/>
            <a:ahLst/>
            <a:cxnLst/>
            <a:rect l="l" t="t" r="r" b="b"/>
            <a:pathLst>
              <a:path w="1601826" h="1601826">
                <a:moveTo>
                  <a:pt x="0" y="0"/>
                </a:moveTo>
                <a:lnTo>
                  <a:pt x="1601826" y="0"/>
                </a:lnTo>
                <a:lnTo>
                  <a:pt x="1601826" y="1601826"/>
                </a:lnTo>
                <a:lnTo>
                  <a:pt x="179629" y="1601826"/>
                </a:lnTo>
                <a:lnTo>
                  <a:pt x="0" y="1422198"/>
                </a:lnTo>
                <a:close/>
              </a:path>
            </a:pathLst>
          </a:custGeom>
          <a:solidFill>
            <a:schemeClr val="bg1">
              <a:lumMod val="85000"/>
            </a:schemeClr>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1"/>
          <p:cNvSpPr/>
          <p:nvPr userDrawn="1"/>
        </p:nvSpPr>
        <p:spPr bwMode="gray">
          <a:xfrm>
            <a:off x="4675128" y="1217688"/>
            <a:ext cx="1601826" cy="1601826"/>
          </a:xfrm>
          <a:custGeom>
            <a:avLst/>
            <a:gdLst/>
            <a:ahLst/>
            <a:cxnLst/>
            <a:rect l="l" t="t" r="r" b="b"/>
            <a:pathLst>
              <a:path w="1601826" h="1601826">
                <a:moveTo>
                  <a:pt x="0" y="0"/>
                </a:moveTo>
                <a:lnTo>
                  <a:pt x="1601826" y="0"/>
                </a:lnTo>
                <a:lnTo>
                  <a:pt x="1601826" y="1601826"/>
                </a:lnTo>
                <a:lnTo>
                  <a:pt x="179629" y="1601826"/>
                </a:lnTo>
                <a:lnTo>
                  <a:pt x="0" y="1422198"/>
                </a:lnTo>
                <a:close/>
              </a:path>
            </a:pathLst>
          </a:custGeom>
          <a:solidFill>
            <a:schemeClr val="bg1">
              <a:lumMod val="85000"/>
            </a:schemeClr>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cture Placeholder 2"/>
          <p:cNvSpPr>
            <a:spLocks noGrp="1" noChangeAspect="1"/>
          </p:cNvSpPr>
          <p:nvPr>
            <p:ph type="pic" idx="18"/>
          </p:nvPr>
        </p:nvSpPr>
        <p:spPr bwMode="gray">
          <a:xfrm>
            <a:off x="720725" y="2930963"/>
            <a:ext cx="1603089" cy="1603089"/>
          </a:xfrm>
          <a:custGeom>
            <a:avLst/>
            <a:gdLst/>
            <a:ahLst/>
            <a:cxnLst/>
            <a:rect l="l" t="t" r="r" b="b"/>
            <a:pathLst>
              <a:path w="1796400" h="1796400">
                <a:moveTo>
                  <a:pt x="0" y="0"/>
                </a:moveTo>
                <a:lnTo>
                  <a:pt x="1796400" y="0"/>
                </a:lnTo>
                <a:lnTo>
                  <a:pt x="1796400" y="1796400"/>
                </a:lnTo>
                <a:lnTo>
                  <a:pt x="201448" y="1796400"/>
                </a:lnTo>
                <a:lnTo>
                  <a:pt x="0" y="1594952"/>
                </a:lnTo>
                <a:close/>
              </a:path>
            </a:pathLst>
          </a:custGeom>
          <a:solidFill>
            <a:schemeClr val="bg1">
              <a:lumMod val="95000"/>
            </a:schemeClr>
          </a:solidFill>
          <a:effectLst/>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6" name="Picture Placeholder 2"/>
          <p:cNvSpPr>
            <a:spLocks noGrp="1"/>
          </p:cNvSpPr>
          <p:nvPr>
            <p:ph type="pic" idx="19"/>
          </p:nvPr>
        </p:nvSpPr>
        <p:spPr bwMode="gray">
          <a:xfrm>
            <a:off x="4675128" y="1217688"/>
            <a:ext cx="1601826" cy="1601826"/>
          </a:xfrm>
          <a:custGeom>
            <a:avLst/>
            <a:gdLst/>
            <a:ahLst/>
            <a:cxnLst/>
            <a:rect l="l" t="t" r="r" b="b"/>
            <a:pathLst>
              <a:path w="1796400" h="1796400">
                <a:moveTo>
                  <a:pt x="0" y="0"/>
                </a:moveTo>
                <a:lnTo>
                  <a:pt x="1796400" y="0"/>
                </a:lnTo>
                <a:lnTo>
                  <a:pt x="1796400" y="1796400"/>
                </a:lnTo>
                <a:lnTo>
                  <a:pt x="201448" y="1796400"/>
                </a:lnTo>
                <a:lnTo>
                  <a:pt x="0" y="1594952"/>
                </a:lnTo>
                <a:close/>
              </a:path>
            </a:pathLst>
          </a:custGeom>
          <a:solidFill>
            <a:schemeClr val="bg1">
              <a:lumMod val="95000"/>
            </a:schemeClr>
          </a:solidFill>
          <a:effectLst/>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Picture Placeholder 2"/>
          <p:cNvSpPr>
            <a:spLocks noGrp="1" noChangeAspect="1"/>
          </p:cNvSpPr>
          <p:nvPr>
            <p:ph type="pic" idx="20"/>
          </p:nvPr>
        </p:nvSpPr>
        <p:spPr bwMode="gray">
          <a:xfrm>
            <a:off x="4675128" y="2930963"/>
            <a:ext cx="1603089" cy="1603089"/>
          </a:xfrm>
          <a:custGeom>
            <a:avLst/>
            <a:gdLst/>
            <a:ahLst/>
            <a:cxnLst/>
            <a:rect l="l" t="t" r="r" b="b"/>
            <a:pathLst>
              <a:path w="1796400" h="1796400">
                <a:moveTo>
                  <a:pt x="0" y="0"/>
                </a:moveTo>
                <a:lnTo>
                  <a:pt x="1796400" y="0"/>
                </a:lnTo>
                <a:lnTo>
                  <a:pt x="1796400" y="1796400"/>
                </a:lnTo>
                <a:lnTo>
                  <a:pt x="201448" y="1796400"/>
                </a:lnTo>
                <a:lnTo>
                  <a:pt x="0" y="1594952"/>
                </a:lnTo>
                <a:close/>
              </a:path>
            </a:pathLst>
          </a:custGeom>
          <a:solidFill>
            <a:schemeClr val="bg1">
              <a:lumMod val="95000"/>
            </a:schemeClr>
          </a:solidFill>
          <a:effectLst/>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3" name="Date Placeholder 2"/>
          <p:cNvSpPr>
            <a:spLocks noGrp="1"/>
          </p:cNvSpPr>
          <p:nvPr>
            <p:ph type="dt" sz="half" idx="10"/>
          </p:nvPr>
        </p:nvSpPr>
        <p:spPr/>
        <p:txBody>
          <a:bodyPr/>
          <a:lstStyle/>
          <a:p>
            <a:fld id="{C72DDE69-2CFD-4E7C-B461-062C13417BA7}"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sp>
        <p:nvSpPr>
          <p:cNvPr id="11" name="Title 10"/>
          <p:cNvSpPr>
            <a:spLocks noGrp="1"/>
          </p:cNvSpPr>
          <p:nvPr>
            <p:ph type="title"/>
          </p:nvPr>
        </p:nvSpPr>
        <p:spPr/>
        <p:txBody>
          <a:bodyPr/>
          <a:lstStyle/>
          <a:p>
            <a:r>
              <a:rPr lang="nl-NL"/>
              <a:t>Klik om stijl te bewerken</a:t>
            </a:r>
          </a:p>
        </p:txBody>
      </p:sp>
      <p:sp>
        <p:nvSpPr>
          <p:cNvPr id="13" name="Rectangle 12"/>
          <p:cNvSpPr/>
          <p:nvPr userDrawn="1"/>
        </p:nvSpPr>
        <p:spPr bwMode="gray">
          <a:xfrm>
            <a:off x="2327234" y="1217688"/>
            <a:ext cx="2140491" cy="1602000"/>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p:cNvSpPr/>
          <p:nvPr userDrawn="1"/>
        </p:nvSpPr>
        <p:spPr bwMode="gray">
          <a:xfrm>
            <a:off x="2329021" y="2930963"/>
            <a:ext cx="2139851" cy="1602000"/>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sp>
        <p:nvSpPr>
          <p:cNvPr id="10" name="Content Placeholder 2"/>
          <p:cNvSpPr>
            <a:spLocks noGrp="1"/>
          </p:cNvSpPr>
          <p:nvPr>
            <p:ph sz="half" idx="1"/>
          </p:nvPr>
        </p:nvSpPr>
        <p:spPr bwMode="gray">
          <a:xfrm>
            <a:off x="2411559" y="1322574"/>
            <a:ext cx="1940437" cy="1356851"/>
          </a:xfrm>
        </p:spPr>
        <p:txBody>
          <a:bodyPr/>
          <a:lstStyle>
            <a:lvl1pPr marL="179388" indent="-179388">
              <a:defRPr sz="1200"/>
            </a:lvl1pPr>
            <a:lvl2pPr marL="357188" indent="-177800">
              <a:defRPr sz="1200"/>
            </a:lvl2pPr>
            <a:lvl3pPr>
              <a:defRPr sz="1200"/>
            </a:lvl3pPr>
            <a:lvl4pPr>
              <a:defRPr sz="1400"/>
            </a:lvl4pPr>
            <a:lvl5pPr>
              <a:defRPr sz="1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5" name="Content Placeholder 3"/>
          <p:cNvSpPr>
            <a:spLocks noGrp="1"/>
          </p:cNvSpPr>
          <p:nvPr>
            <p:ph sz="half" idx="2"/>
          </p:nvPr>
        </p:nvSpPr>
        <p:spPr bwMode="gray">
          <a:xfrm>
            <a:off x="2410246" y="3035849"/>
            <a:ext cx="1941312" cy="1356851"/>
          </a:xfrm>
        </p:spPr>
        <p:txBody>
          <a:bodyPr/>
          <a:lstStyle>
            <a:lvl1pPr marL="179388" indent="-179388">
              <a:defRPr sz="1200"/>
            </a:lvl1pPr>
            <a:lvl2pPr marL="357188" indent="-177800">
              <a:defRPr sz="1200"/>
            </a:lvl2pPr>
            <a:lvl3pPr>
              <a:defRPr sz="1200"/>
            </a:lvl3pPr>
            <a:lvl4pPr>
              <a:defRPr sz="1400"/>
            </a:lvl4pPr>
            <a:lvl5pPr>
              <a:defRPr sz="1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9" name="Rectangle 18"/>
          <p:cNvSpPr/>
          <p:nvPr userDrawn="1"/>
        </p:nvSpPr>
        <p:spPr bwMode="gray">
          <a:xfrm>
            <a:off x="6281637" y="1217688"/>
            <a:ext cx="2140491" cy="1602000"/>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p:cNvSpPr/>
          <p:nvPr userDrawn="1"/>
        </p:nvSpPr>
        <p:spPr bwMode="gray">
          <a:xfrm>
            <a:off x="6283424" y="2930963"/>
            <a:ext cx="2139851" cy="1602000"/>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Content Placeholder 2"/>
          <p:cNvSpPr>
            <a:spLocks noGrp="1"/>
          </p:cNvSpPr>
          <p:nvPr>
            <p:ph sz="half" idx="21"/>
          </p:nvPr>
        </p:nvSpPr>
        <p:spPr>
          <a:xfrm>
            <a:off x="6365962" y="1322574"/>
            <a:ext cx="1940437" cy="1356851"/>
          </a:xfrm>
        </p:spPr>
        <p:txBody>
          <a:bodyPr/>
          <a:lstStyle>
            <a:lvl1pPr marL="179388" indent="-179388">
              <a:defRPr sz="1200"/>
            </a:lvl1pPr>
            <a:lvl2pPr marL="357188" indent="-177800">
              <a:defRPr sz="1200"/>
            </a:lvl2pPr>
            <a:lvl3pPr>
              <a:defRPr sz="1200"/>
            </a:lvl3pPr>
            <a:lvl4pPr>
              <a:defRPr sz="1400"/>
            </a:lvl4pPr>
            <a:lvl5pPr>
              <a:defRPr sz="1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2" name="Content Placeholder 3"/>
          <p:cNvSpPr>
            <a:spLocks noGrp="1"/>
          </p:cNvSpPr>
          <p:nvPr>
            <p:ph sz="half" idx="22"/>
          </p:nvPr>
        </p:nvSpPr>
        <p:spPr>
          <a:xfrm>
            <a:off x="6364649" y="3035849"/>
            <a:ext cx="1941312" cy="1356851"/>
          </a:xfrm>
        </p:spPr>
        <p:txBody>
          <a:bodyPr/>
          <a:lstStyle>
            <a:lvl1pPr marL="179388" indent="-179388">
              <a:defRPr sz="1200"/>
            </a:lvl1pPr>
            <a:lvl2pPr marL="357188" indent="-177800">
              <a:defRPr sz="1200"/>
            </a:lvl2pPr>
            <a:lvl3pPr>
              <a:defRPr sz="1200"/>
            </a:lvl3pPr>
            <a:lvl4pPr>
              <a:defRPr sz="1400"/>
            </a:lvl4pPr>
            <a:lvl5pPr>
              <a:defRPr sz="1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12744684"/>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ackrecord 5">
    <p:spTree>
      <p:nvGrpSpPr>
        <p:cNvPr id="1" name=""/>
        <p:cNvGrpSpPr/>
        <p:nvPr/>
      </p:nvGrpSpPr>
      <p:grpSpPr>
        <a:xfrm>
          <a:off x="0" y="0"/>
          <a:ext cx="0" cy="0"/>
          <a:chOff x="0" y="0"/>
          <a:chExt cx="0" cy="0"/>
        </a:xfrm>
      </p:grpSpPr>
      <p:sp>
        <p:nvSpPr>
          <p:cNvPr id="18" name="Rectangle 1"/>
          <p:cNvSpPr/>
          <p:nvPr userDrawn="1"/>
        </p:nvSpPr>
        <p:spPr bwMode="gray">
          <a:xfrm>
            <a:off x="720725" y="2930963"/>
            <a:ext cx="1601826" cy="1601826"/>
          </a:xfrm>
          <a:custGeom>
            <a:avLst/>
            <a:gdLst/>
            <a:ahLst/>
            <a:cxnLst/>
            <a:rect l="l" t="t" r="r" b="b"/>
            <a:pathLst>
              <a:path w="1601826" h="1601826">
                <a:moveTo>
                  <a:pt x="0" y="0"/>
                </a:moveTo>
                <a:lnTo>
                  <a:pt x="1601826" y="0"/>
                </a:lnTo>
                <a:lnTo>
                  <a:pt x="1601826" y="1601826"/>
                </a:lnTo>
                <a:lnTo>
                  <a:pt x="179629" y="1601826"/>
                </a:lnTo>
                <a:lnTo>
                  <a:pt x="0" y="1422198"/>
                </a:lnTo>
                <a:close/>
              </a:path>
            </a:pathLst>
          </a:custGeom>
          <a:solidFill>
            <a:schemeClr val="bg1">
              <a:lumMod val="85000"/>
            </a:schemeClr>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cture Placeholder 2"/>
          <p:cNvSpPr>
            <a:spLocks noGrp="1" noChangeAspect="1"/>
          </p:cNvSpPr>
          <p:nvPr>
            <p:ph type="pic" idx="18"/>
          </p:nvPr>
        </p:nvSpPr>
        <p:spPr bwMode="gray">
          <a:xfrm>
            <a:off x="720725" y="2930963"/>
            <a:ext cx="1603089" cy="1603089"/>
          </a:xfrm>
          <a:custGeom>
            <a:avLst/>
            <a:gdLst/>
            <a:ahLst/>
            <a:cxnLst/>
            <a:rect l="l" t="t" r="r" b="b"/>
            <a:pathLst>
              <a:path w="1796400" h="1796400">
                <a:moveTo>
                  <a:pt x="0" y="0"/>
                </a:moveTo>
                <a:lnTo>
                  <a:pt x="1796400" y="0"/>
                </a:lnTo>
                <a:lnTo>
                  <a:pt x="1796400" y="1796400"/>
                </a:lnTo>
                <a:lnTo>
                  <a:pt x="201448" y="1796400"/>
                </a:lnTo>
                <a:lnTo>
                  <a:pt x="0" y="1594952"/>
                </a:lnTo>
                <a:close/>
              </a:path>
            </a:pathLst>
          </a:custGeom>
          <a:solidFill>
            <a:schemeClr val="bg1">
              <a:lumMod val="95000"/>
            </a:schemeClr>
          </a:solidFill>
          <a:effectLst/>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6" name="Rectangle 1"/>
          <p:cNvSpPr/>
          <p:nvPr userDrawn="1"/>
        </p:nvSpPr>
        <p:spPr bwMode="gray">
          <a:xfrm>
            <a:off x="720725" y="1217688"/>
            <a:ext cx="1601826" cy="1601826"/>
          </a:xfrm>
          <a:custGeom>
            <a:avLst/>
            <a:gdLst/>
            <a:ahLst/>
            <a:cxnLst/>
            <a:rect l="l" t="t" r="r" b="b"/>
            <a:pathLst>
              <a:path w="1601826" h="1601826">
                <a:moveTo>
                  <a:pt x="0" y="0"/>
                </a:moveTo>
                <a:lnTo>
                  <a:pt x="1601826" y="0"/>
                </a:lnTo>
                <a:lnTo>
                  <a:pt x="1601826" y="1601826"/>
                </a:lnTo>
                <a:lnTo>
                  <a:pt x="179629" y="1601826"/>
                </a:lnTo>
                <a:lnTo>
                  <a:pt x="0" y="1422198"/>
                </a:lnTo>
                <a:close/>
              </a:path>
            </a:pathLst>
          </a:custGeom>
          <a:solidFill>
            <a:schemeClr val="bg1">
              <a:lumMod val="85000"/>
            </a:schemeClr>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cture Placeholder 2"/>
          <p:cNvSpPr>
            <a:spLocks noGrp="1"/>
          </p:cNvSpPr>
          <p:nvPr>
            <p:ph type="pic" idx="13"/>
          </p:nvPr>
        </p:nvSpPr>
        <p:spPr bwMode="gray">
          <a:xfrm>
            <a:off x="720725" y="1217688"/>
            <a:ext cx="1601826" cy="1601826"/>
          </a:xfrm>
          <a:custGeom>
            <a:avLst/>
            <a:gdLst/>
            <a:ahLst/>
            <a:cxnLst/>
            <a:rect l="l" t="t" r="r" b="b"/>
            <a:pathLst>
              <a:path w="1796400" h="1796400">
                <a:moveTo>
                  <a:pt x="0" y="0"/>
                </a:moveTo>
                <a:lnTo>
                  <a:pt x="1796400" y="0"/>
                </a:lnTo>
                <a:lnTo>
                  <a:pt x="1796400" y="1796400"/>
                </a:lnTo>
                <a:lnTo>
                  <a:pt x="201448" y="1796400"/>
                </a:lnTo>
                <a:lnTo>
                  <a:pt x="0" y="1594952"/>
                </a:lnTo>
                <a:close/>
              </a:path>
            </a:pathLst>
          </a:custGeom>
          <a:solidFill>
            <a:schemeClr val="bg1">
              <a:lumMod val="95000"/>
            </a:schemeClr>
          </a:solidFill>
          <a:effectLst/>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3" name="Date Placeholder 2"/>
          <p:cNvSpPr>
            <a:spLocks noGrp="1"/>
          </p:cNvSpPr>
          <p:nvPr>
            <p:ph type="dt" sz="half" idx="10"/>
          </p:nvPr>
        </p:nvSpPr>
        <p:spPr/>
        <p:txBody>
          <a:bodyPr/>
          <a:lstStyle/>
          <a:p>
            <a:fld id="{D9372DB7-9AA3-408D-9569-3B901C404FB1}"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sp>
        <p:nvSpPr>
          <p:cNvPr id="11" name="Title 10"/>
          <p:cNvSpPr>
            <a:spLocks noGrp="1"/>
          </p:cNvSpPr>
          <p:nvPr>
            <p:ph type="title"/>
          </p:nvPr>
        </p:nvSpPr>
        <p:spPr/>
        <p:txBody>
          <a:bodyPr/>
          <a:lstStyle/>
          <a:p>
            <a:r>
              <a:rPr lang="nl-NL"/>
              <a:t>Klik om stijl te bewerken</a:t>
            </a:r>
          </a:p>
        </p:txBody>
      </p:sp>
      <p:sp>
        <p:nvSpPr>
          <p:cNvPr id="13" name="Rectangle 12"/>
          <p:cNvSpPr/>
          <p:nvPr userDrawn="1"/>
        </p:nvSpPr>
        <p:spPr bwMode="gray">
          <a:xfrm>
            <a:off x="2327234" y="1217688"/>
            <a:ext cx="6086549" cy="1602000"/>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p:cNvSpPr/>
          <p:nvPr userDrawn="1"/>
        </p:nvSpPr>
        <p:spPr bwMode="gray">
          <a:xfrm>
            <a:off x="2329021" y="2930963"/>
            <a:ext cx="6084729" cy="1602000"/>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Content Placeholder 2"/>
          <p:cNvSpPr>
            <a:spLocks noGrp="1"/>
          </p:cNvSpPr>
          <p:nvPr>
            <p:ph sz="half" idx="1"/>
          </p:nvPr>
        </p:nvSpPr>
        <p:spPr>
          <a:xfrm>
            <a:off x="2473434" y="1343199"/>
            <a:ext cx="5821144" cy="1356851"/>
          </a:xfrm>
        </p:spPr>
        <p:txBody>
          <a:bodyPr/>
          <a:lstStyle>
            <a:lvl1pPr marL="179388" indent="-179388">
              <a:defRPr sz="1200"/>
            </a:lvl1pPr>
            <a:lvl2pPr marL="357188" indent="-177800">
              <a:defRPr sz="1200"/>
            </a:lvl2pPr>
            <a:lvl3pPr>
              <a:defRPr sz="1200"/>
            </a:lvl3pPr>
            <a:lvl4pPr>
              <a:defRPr sz="1400"/>
            </a:lvl4pPr>
            <a:lvl5pPr>
              <a:defRPr sz="1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5" name="Content Placeholder 3"/>
          <p:cNvSpPr>
            <a:spLocks noGrp="1"/>
          </p:cNvSpPr>
          <p:nvPr>
            <p:ph sz="half" idx="2"/>
          </p:nvPr>
        </p:nvSpPr>
        <p:spPr>
          <a:xfrm>
            <a:off x="2472121" y="3056474"/>
            <a:ext cx="5823770" cy="1356851"/>
          </a:xfrm>
        </p:spPr>
        <p:txBody>
          <a:bodyPr/>
          <a:lstStyle>
            <a:lvl1pPr marL="179388" indent="-179388">
              <a:defRPr sz="1200"/>
            </a:lvl1pPr>
            <a:lvl2pPr marL="357188" indent="-177800">
              <a:tabLst/>
              <a:defRPr sz="1200"/>
            </a:lvl2pPr>
            <a:lvl3pPr>
              <a:defRPr sz="1200"/>
            </a:lvl3pPr>
            <a:lvl4pPr>
              <a:defRPr sz="1400"/>
            </a:lvl4pPr>
            <a:lvl5pPr>
              <a:defRPr sz="1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46104833"/>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ackrecord 6">
    <p:spTree>
      <p:nvGrpSpPr>
        <p:cNvPr id="1" name=""/>
        <p:cNvGrpSpPr/>
        <p:nvPr/>
      </p:nvGrpSpPr>
      <p:grpSpPr>
        <a:xfrm>
          <a:off x="0" y="0"/>
          <a:ext cx="0" cy="0"/>
          <a:chOff x="0" y="0"/>
          <a:chExt cx="0" cy="0"/>
        </a:xfrm>
      </p:grpSpPr>
      <p:sp>
        <p:nvSpPr>
          <p:cNvPr id="20" name="Rectangle 5"/>
          <p:cNvSpPr/>
          <p:nvPr userDrawn="1"/>
        </p:nvSpPr>
        <p:spPr bwMode="gray">
          <a:xfrm>
            <a:off x="720725" y="1217688"/>
            <a:ext cx="1602000" cy="3315101"/>
          </a:xfrm>
          <a:custGeom>
            <a:avLst/>
            <a:gdLst/>
            <a:ahLst/>
            <a:cxnLst/>
            <a:rect l="l" t="t" r="r" b="b"/>
            <a:pathLst>
              <a:path w="1602000" h="3315101">
                <a:moveTo>
                  <a:pt x="0" y="0"/>
                </a:moveTo>
                <a:lnTo>
                  <a:pt x="1602000" y="0"/>
                </a:lnTo>
                <a:lnTo>
                  <a:pt x="1602000" y="2367887"/>
                </a:lnTo>
                <a:lnTo>
                  <a:pt x="1601826" y="2367887"/>
                </a:lnTo>
                <a:lnTo>
                  <a:pt x="1601826" y="3315101"/>
                </a:lnTo>
                <a:lnTo>
                  <a:pt x="179629" y="3315101"/>
                </a:lnTo>
                <a:lnTo>
                  <a:pt x="0" y="3135473"/>
                </a:lnTo>
                <a:lnTo>
                  <a:pt x="0" y="2367887"/>
                </a:lnTo>
                <a:lnTo>
                  <a:pt x="0" y="1713275"/>
                </a:lnTo>
                <a:close/>
              </a:path>
            </a:pathLst>
          </a:custGeom>
          <a:solidFill>
            <a:schemeClr val="bg1">
              <a:lumMod val="85000"/>
            </a:schemeClr>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cture Placeholder 2"/>
          <p:cNvSpPr>
            <a:spLocks noGrp="1"/>
          </p:cNvSpPr>
          <p:nvPr>
            <p:ph type="pic" idx="14"/>
          </p:nvPr>
        </p:nvSpPr>
        <p:spPr bwMode="gray">
          <a:xfrm>
            <a:off x="720725" y="1217688"/>
            <a:ext cx="1602000" cy="3315101"/>
          </a:xfrm>
          <a:custGeom>
            <a:avLst/>
            <a:gdLst/>
            <a:ahLst/>
            <a:cxnLst/>
            <a:rect l="l" t="t" r="r" b="b"/>
            <a:pathLst>
              <a:path w="1602000" h="3315101">
                <a:moveTo>
                  <a:pt x="0" y="0"/>
                </a:moveTo>
                <a:lnTo>
                  <a:pt x="1602000" y="0"/>
                </a:lnTo>
                <a:lnTo>
                  <a:pt x="1602000" y="2367887"/>
                </a:lnTo>
                <a:lnTo>
                  <a:pt x="1601826" y="2367887"/>
                </a:lnTo>
                <a:lnTo>
                  <a:pt x="1601826" y="3315101"/>
                </a:lnTo>
                <a:lnTo>
                  <a:pt x="179629" y="3315101"/>
                </a:lnTo>
                <a:lnTo>
                  <a:pt x="0" y="3135473"/>
                </a:lnTo>
                <a:lnTo>
                  <a:pt x="0" y="2367887"/>
                </a:lnTo>
                <a:lnTo>
                  <a:pt x="0" y="1713275"/>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3" name="Date Placeholder 2"/>
          <p:cNvSpPr>
            <a:spLocks noGrp="1"/>
          </p:cNvSpPr>
          <p:nvPr>
            <p:ph type="dt" sz="half" idx="10"/>
          </p:nvPr>
        </p:nvSpPr>
        <p:spPr/>
        <p:txBody>
          <a:bodyPr/>
          <a:lstStyle/>
          <a:p>
            <a:fld id="{C38FC789-145F-4AAD-9FA2-C34A2E0FB8AF}"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sp>
        <p:nvSpPr>
          <p:cNvPr id="11" name="Title 10"/>
          <p:cNvSpPr>
            <a:spLocks noGrp="1"/>
          </p:cNvSpPr>
          <p:nvPr>
            <p:ph type="title"/>
          </p:nvPr>
        </p:nvSpPr>
        <p:spPr/>
        <p:txBody>
          <a:bodyPr/>
          <a:lstStyle/>
          <a:p>
            <a:r>
              <a:rPr lang="nl-NL"/>
              <a:t>Klik om stijl te bewerken</a:t>
            </a:r>
          </a:p>
        </p:txBody>
      </p:sp>
      <p:sp>
        <p:nvSpPr>
          <p:cNvPr id="13" name="Rectangle 12"/>
          <p:cNvSpPr/>
          <p:nvPr userDrawn="1"/>
        </p:nvSpPr>
        <p:spPr bwMode="gray">
          <a:xfrm>
            <a:off x="2327234" y="1217688"/>
            <a:ext cx="6086549" cy="3315600"/>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Content Placeholder 2"/>
          <p:cNvSpPr>
            <a:spLocks noGrp="1"/>
          </p:cNvSpPr>
          <p:nvPr>
            <p:ph sz="half" idx="1"/>
          </p:nvPr>
        </p:nvSpPr>
        <p:spPr>
          <a:xfrm>
            <a:off x="2473434" y="1343199"/>
            <a:ext cx="5821144" cy="3051380"/>
          </a:xfrm>
        </p:spPr>
        <p:txBody>
          <a:bodyPr/>
          <a:lstStyle>
            <a:lvl1pPr marL="179388" indent="-179388">
              <a:defRPr sz="1200"/>
            </a:lvl1pPr>
            <a:lvl2pPr marL="357188" indent="-177800">
              <a:defRPr sz="1200"/>
            </a:lvl2pPr>
            <a:lvl3pPr>
              <a:defRPr sz="1200"/>
            </a:lvl3pPr>
            <a:lvl4pPr>
              <a:defRPr sz="1400"/>
            </a:lvl4pPr>
            <a:lvl5pPr>
              <a:defRPr sz="1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0751212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Agenda 3 items">
    <p:bg bwMode="gray">
      <p:bgPr>
        <a:solidFill>
          <a:schemeClr val="tx1"/>
        </a:solidFill>
        <a:effectLst/>
      </p:bgPr>
    </p:bg>
    <p:spTree>
      <p:nvGrpSpPr>
        <p:cNvPr id="1" name=""/>
        <p:cNvGrpSpPr/>
        <p:nvPr/>
      </p:nvGrpSpPr>
      <p:grpSpPr>
        <a:xfrm>
          <a:off x="0" y="0"/>
          <a:ext cx="0" cy="0"/>
          <a:chOff x="0" y="0"/>
          <a:chExt cx="0" cy="0"/>
        </a:xfrm>
      </p:grpSpPr>
      <p:sp>
        <p:nvSpPr>
          <p:cNvPr id="45" name="Tekstvak 1">
            <a:extLst>
              <a:ext uri="{FF2B5EF4-FFF2-40B4-BE49-F238E27FC236}">
                <a16:creationId xmlns:a16="http://schemas.microsoft.com/office/drawing/2014/main" id="{95BF4284-B34D-4590-8FCC-2E4583A52612}"/>
              </a:ext>
            </a:extLst>
          </p:cNvPr>
          <p:cNvSpPr txBox="1"/>
          <p:nvPr userDrawn="1"/>
        </p:nvSpPr>
        <p:spPr bwMode="gray">
          <a:xfrm>
            <a:off x="2765250" y="998165"/>
            <a:ext cx="659670"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1</a:t>
            </a:r>
          </a:p>
        </p:txBody>
      </p:sp>
      <p:sp>
        <p:nvSpPr>
          <p:cNvPr id="47" name="Tekstvak 47">
            <a:extLst>
              <a:ext uri="{FF2B5EF4-FFF2-40B4-BE49-F238E27FC236}">
                <a16:creationId xmlns:a16="http://schemas.microsoft.com/office/drawing/2014/main" id="{2B093C5C-8A11-4D6B-80E6-460E728241C9}"/>
              </a:ext>
            </a:extLst>
          </p:cNvPr>
          <p:cNvSpPr txBox="1"/>
          <p:nvPr userDrawn="1"/>
        </p:nvSpPr>
        <p:spPr bwMode="gray">
          <a:xfrm>
            <a:off x="6596177" y="998165"/>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3</a:t>
            </a:r>
          </a:p>
        </p:txBody>
      </p:sp>
      <p:sp>
        <p:nvSpPr>
          <p:cNvPr id="48" name="Tekstvak 46">
            <a:extLst>
              <a:ext uri="{FF2B5EF4-FFF2-40B4-BE49-F238E27FC236}">
                <a16:creationId xmlns:a16="http://schemas.microsoft.com/office/drawing/2014/main" id="{19B4D97D-BCAA-4E69-A06E-FF9A508CB52A}"/>
              </a:ext>
            </a:extLst>
          </p:cNvPr>
          <p:cNvSpPr txBox="1"/>
          <p:nvPr userDrawn="1"/>
        </p:nvSpPr>
        <p:spPr bwMode="gray">
          <a:xfrm>
            <a:off x="4702279" y="998165"/>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2</a:t>
            </a:r>
          </a:p>
        </p:txBody>
      </p:sp>
      <p:sp>
        <p:nvSpPr>
          <p:cNvPr id="49" name="Snip Single Corner Rectangle 2"/>
          <p:cNvSpPr/>
          <p:nvPr userDrawn="1"/>
        </p:nvSpPr>
        <p:spPr bwMode="gray">
          <a:xfrm>
            <a:off x="1845998" y="1977594"/>
            <a:ext cx="1483387"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rgbClr val="B3CAA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nip Single Corner Rectangle 2"/>
          <p:cNvSpPr/>
          <p:nvPr userDrawn="1"/>
        </p:nvSpPr>
        <p:spPr bwMode="gray">
          <a:xfrm>
            <a:off x="3746448" y="1977594"/>
            <a:ext cx="1483200"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nip Single Corner Rectangle 2"/>
          <p:cNvSpPr/>
          <p:nvPr userDrawn="1"/>
        </p:nvSpPr>
        <p:spPr bwMode="gray">
          <a:xfrm>
            <a:off x="5646899" y="1977594"/>
            <a:ext cx="1483200"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bwMode="gray"/>
        <p:txBody>
          <a:bodyPr/>
          <a:lstStyle>
            <a:lvl1pPr>
              <a:defRPr>
                <a:solidFill>
                  <a:schemeClr val="bg1"/>
                </a:solidFill>
              </a:defRPr>
            </a:lvl1pPr>
          </a:lstStyle>
          <a:p>
            <a:r>
              <a:rPr lang="nl-NL"/>
              <a:t>Inhoud</a:t>
            </a:r>
            <a:endParaRPr lang="en-US"/>
          </a:p>
        </p:txBody>
      </p:sp>
      <p:grpSp>
        <p:nvGrpSpPr>
          <p:cNvPr id="56" name="Group 55"/>
          <p:cNvGrpSpPr/>
          <p:nvPr userDrawn="1"/>
        </p:nvGrpSpPr>
        <p:grpSpPr bwMode="gray">
          <a:xfrm>
            <a:off x="1739634" y="3649659"/>
            <a:ext cx="1508400" cy="792956"/>
            <a:chOff x="7346341" y="3738787"/>
            <a:chExt cx="1342800" cy="622276"/>
          </a:xfrm>
        </p:grpSpPr>
        <p:cxnSp>
          <p:nvCxnSpPr>
            <p:cNvPr id="57"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bwMode="gray">
          <a:xfrm>
            <a:off x="3640085" y="3649659"/>
            <a:ext cx="1508400" cy="792956"/>
            <a:chOff x="7346341" y="3738787"/>
            <a:chExt cx="1342800" cy="622276"/>
          </a:xfrm>
        </p:grpSpPr>
        <p:cxnSp>
          <p:nvCxnSpPr>
            <p:cNvPr id="60"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userDrawn="1"/>
        </p:nvGrpSpPr>
        <p:grpSpPr bwMode="gray">
          <a:xfrm>
            <a:off x="5540536" y="3649659"/>
            <a:ext cx="1508400" cy="792956"/>
            <a:chOff x="7346341" y="3738787"/>
            <a:chExt cx="1342800" cy="622276"/>
          </a:xfrm>
        </p:grpSpPr>
        <p:cxnSp>
          <p:nvCxnSpPr>
            <p:cNvPr id="63"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 Placeholder 2"/>
          <p:cNvSpPr>
            <a:spLocks noGrp="1"/>
          </p:cNvSpPr>
          <p:nvPr userDrawn="1">
            <p:ph type="body" sz="quarter" idx="21"/>
          </p:nvPr>
        </p:nvSpPr>
        <p:spPr bwMode="gray">
          <a:xfrm>
            <a:off x="3640085" y="3604270"/>
            <a:ext cx="15084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69" name="Text Placeholder 2"/>
          <p:cNvSpPr>
            <a:spLocks noGrp="1"/>
          </p:cNvSpPr>
          <p:nvPr userDrawn="1">
            <p:ph type="body" sz="quarter" idx="22"/>
          </p:nvPr>
        </p:nvSpPr>
        <p:spPr bwMode="gray">
          <a:xfrm>
            <a:off x="5540536" y="3604270"/>
            <a:ext cx="15084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71" name="Text Placeholder 2"/>
          <p:cNvSpPr>
            <a:spLocks noGrp="1"/>
          </p:cNvSpPr>
          <p:nvPr userDrawn="1">
            <p:ph type="body" sz="quarter" idx="20"/>
          </p:nvPr>
        </p:nvSpPr>
        <p:spPr bwMode="gray">
          <a:xfrm>
            <a:off x="1739634" y="3604270"/>
            <a:ext cx="1508400" cy="886942"/>
          </a:xfrm>
          <a:prstGeom prst="rect">
            <a:avLst/>
          </a:prstGeom>
          <a:noFill/>
        </p:spPr>
        <p:txBody>
          <a:bodyPr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32" name="Picture Placeholder 2"/>
          <p:cNvSpPr>
            <a:spLocks noGrp="1"/>
          </p:cNvSpPr>
          <p:nvPr>
            <p:ph type="pic" idx="13" hasCustomPrompt="1"/>
          </p:nvPr>
        </p:nvSpPr>
        <p:spPr bwMode="gray">
          <a:xfrm>
            <a:off x="1739634" y="2053794"/>
            <a:ext cx="1508400" cy="1411200"/>
          </a:xfrm>
          <a:custGeom>
            <a:avLst/>
            <a:gdLst>
              <a:gd name="connsiteX0" fmla="*/ 0 w 1389600"/>
              <a:gd name="connsiteY0" fmla="*/ 0 h 1411200"/>
              <a:gd name="connsiteX1" fmla="*/ 1110374 w 1389600"/>
              <a:gd name="connsiteY1" fmla="*/ 0 h 1411200"/>
              <a:gd name="connsiteX2" fmla="*/ 1389600 w 1389600"/>
              <a:gd name="connsiteY2" fmla="*/ 279226 h 1411200"/>
              <a:gd name="connsiteX3" fmla="*/ 1389600 w 1389600"/>
              <a:gd name="connsiteY3" fmla="*/ 1411200 h 1411200"/>
              <a:gd name="connsiteX4" fmla="*/ 0 w 1389600"/>
              <a:gd name="connsiteY4" fmla="*/ 1411200 h 1411200"/>
              <a:gd name="connsiteX5" fmla="*/ 0 w 1389600"/>
              <a:gd name="connsiteY5" fmla="*/ 0 h 1411200"/>
              <a:gd name="connsiteX0" fmla="*/ 0 w 1391982"/>
              <a:gd name="connsiteY0" fmla="*/ 0 h 1411200"/>
              <a:gd name="connsiteX1" fmla="*/ 1110374 w 1391982"/>
              <a:gd name="connsiteY1" fmla="*/ 0 h 1411200"/>
              <a:gd name="connsiteX2" fmla="*/ 1391982 w 1391982"/>
              <a:gd name="connsiteY2" fmla="*/ 226839 h 1411200"/>
              <a:gd name="connsiteX3" fmla="*/ 1389600 w 1391982"/>
              <a:gd name="connsiteY3" fmla="*/ 1411200 h 1411200"/>
              <a:gd name="connsiteX4" fmla="*/ 0 w 1391982"/>
              <a:gd name="connsiteY4" fmla="*/ 1411200 h 1411200"/>
              <a:gd name="connsiteX5" fmla="*/ 0 w 1391982"/>
              <a:gd name="connsiteY5" fmla="*/ 0 h 14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982" h="1411200">
                <a:moveTo>
                  <a:pt x="0" y="0"/>
                </a:moveTo>
                <a:lnTo>
                  <a:pt x="1110374" y="0"/>
                </a:lnTo>
                <a:lnTo>
                  <a:pt x="1391982" y="226839"/>
                </a:lnTo>
                <a:lnTo>
                  <a:pt x="1389600" y="1411200"/>
                </a:lnTo>
                <a:lnTo>
                  <a:pt x="0" y="1411200"/>
                </a:lnTo>
                <a:lnTo>
                  <a:pt x="0" y="0"/>
                </a:lnTo>
                <a:close/>
              </a:path>
            </a:pathLst>
          </a:custGeom>
          <a:noFill/>
          <a:ln w="3175">
            <a:noFill/>
          </a:ln>
        </p:spPr>
        <p:txBody>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a:t>
            </a:r>
            <a:endParaRPr lang="nl-NL"/>
          </a:p>
        </p:txBody>
      </p:sp>
      <p:sp>
        <p:nvSpPr>
          <p:cNvPr id="37" name="Picture Placeholder 2"/>
          <p:cNvSpPr>
            <a:spLocks noGrp="1"/>
          </p:cNvSpPr>
          <p:nvPr>
            <p:ph type="pic" idx="1"/>
          </p:nvPr>
        </p:nvSpPr>
        <p:spPr>
          <a:xfrm>
            <a:off x="3640086" y="2053794"/>
            <a:ext cx="1508400" cy="1411200"/>
          </a:xfrm>
          <a:custGeom>
            <a:avLst/>
            <a:gdLst/>
            <a:ahLst/>
            <a:cxnLst/>
            <a:rect l="l" t="t" r="r" b="b"/>
            <a:pathLst>
              <a:path w="1393200" h="1411200">
                <a:moveTo>
                  <a:pt x="0" y="0"/>
                </a:moveTo>
                <a:lnTo>
                  <a:pt x="1393200" y="0"/>
                </a:lnTo>
                <a:lnTo>
                  <a:pt x="1393200" y="1411200"/>
                </a:lnTo>
                <a:lnTo>
                  <a:pt x="259497" y="1411200"/>
                </a:lnTo>
                <a:lnTo>
                  <a:pt x="0" y="1151703"/>
                </a:lnTo>
                <a:close/>
              </a:path>
            </a:pathLst>
          </a:custGeom>
        </p:spPr>
        <p:txBody>
          <a:bodyP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39" name="Picture Placeholder 2"/>
          <p:cNvSpPr>
            <a:spLocks noGrp="1"/>
          </p:cNvSpPr>
          <p:nvPr>
            <p:ph type="pic" idx="42"/>
          </p:nvPr>
        </p:nvSpPr>
        <p:spPr>
          <a:xfrm>
            <a:off x="5540537" y="2053794"/>
            <a:ext cx="1508400" cy="1411200"/>
          </a:xfrm>
          <a:custGeom>
            <a:avLst/>
            <a:gdLst/>
            <a:ahLst/>
            <a:cxnLst/>
            <a:rect l="l" t="t" r="r" b="b"/>
            <a:pathLst>
              <a:path w="1393200" h="1411200">
                <a:moveTo>
                  <a:pt x="0" y="0"/>
                </a:moveTo>
                <a:lnTo>
                  <a:pt x="1393200" y="0"/>
                </a:lnTo>
                <a:lnTo>
                  <a:pt x="1393200" y="1151703"/>
                </a:lnTo>
                <a:lnTo>
                  <a:pt x="1133703" y="1411200"/>
                </a:lnTo>
                <a:lnTo>
                  <a:pt x="0" y="1411200"/>
                </a:lnTo>
                <a:close/>
              </a:path>
            </a:pathLst>
          </a:custGeom>
        </p:spPr>
        <p:txBody>
          <a:bodyP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pic>
        <p:nvPicPr>
          <p:cNvPr id="34"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11841061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rackrecord 6">
    <p:spTree>
      <p:nvGrpSpPr>
        <p:cNvPr id="1" name=""/>
        <p:cNvGrpSpPr/>
        <p:nvPr/>
      </p:nvGrpSpPr>
      <p:grpSpPr>
        <a:xfrm>
          <a:off x="0" y="0"/>
          <a:ext cx="0" cy="0"/>
          <a:chOff x="0" y="0"/>
          <a:chExt cx="0" cy="0"/>
        </a:xfrm>
      </p:grpSpPr>
      <p:sp>
        <p:nvSpPr>
          <p:cNvPr id="20" name="Rectangle 5"/>
          <p:cNvSpPr/>
          <p:nvPr userDrawn="1"/>
        </p:nvSpPr>
        <p:spPr bwMode="gray">
          <a:xfrm>
            <a:off x="720725" y="1217688"/>
            <a:ext cx="1602000" cy="3315101"/>
          </a:xfrm>
          <a:custGeom>
            <a:avLst/>
            <a:gdLst/>
            <a:ahLst/>
            <a:cxnLst/>
            <a:rect l="l" t="t" r="r" b="b"/>
            <a:pathLst>
              <a:path w="1602000" h="3315101">
                <a:moveTo>
                  <a:pt x="0" y="0"/>
                </a:moveTo>
                <a:lnTo>
                  <a:pt x="1602000" y="0"/>
                </a:lnTo>
                <a:lnTo>
                  <a:pt x="1602000" y="2367887"/>
                </a:lnTo>
                <a:lnTo>
                  <a:pt x="1601826" y="2367887"/>
                </a:lnTo>
                <a:lnTo>
                  <a:pt x="1601826" y="3315101"/>
                </a:lnTo>
                <a:lnTo>
                  <a:pt x="179629" y="3315101"/>
                </a:lnTo>
                <a:lnTo>
                  <a:pt x="0" y="3135473"/>
                </a:lnTo>
                <a:lnTo>
                  <a:pt x="0" y="2367887"/>
                </a:lnTo>
                <a:lnTo>
                  <a:pt x="0" y="1713275"/>
                </a:lnTo>
                <a:close/>
              </a:path>
            </a:pathLst>
          </a:custGeom>
          <a:solidFill>
            <a:schemeClr val="bg1">
              <a:lumMod val="85000"/>
            </a:schemeClr>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Date Placeholder 2"/>
          <p:cNvSpPr>
            <a:spLocks noGrp="1"/>
          </p:cNvSpPr>
          <p:nvPr>
            <p:ph type="dt" sz="half" idx="10"/>
          </p:nvPr>
        </p:nvSpPr>
        <p:spPr/>
        <p:txBody>
          <a:bodyPr/>
          <a:lstStyle/>
          <a:p>
            <a:fld id="{C38FC789-145F-4AAD-9FA2-C34A2E0FB8AF}"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sp>
        <p:nvSpPr>
          <p:cNvPr id="11" name="Title 10"/>
          <p:cNvSpPr>
            <a:spLocks noGrp="1"/>
          </p:cNvSpPr>
          <p:nvPr>
            <p:ph type="title"/>
          </p:nvPr>
        </p:nvSpPr>
        <p:spPr/>
        <p:txBody>
          <a:bodyPr/>
          <a:lstStyle/>
          <a:p>
            <a:r>
              <a:rPr lang="nl-NL"/>
              <a:t>Klik om stijl te bewerken</a:t>
            </a:r>
          </a:p>
        </p:txBody>
      </p:sp>
      <p:sp>
        <p:nvSpPr>
          <p:cNvPr id="13" name="Rectangle 12"/>
          <p:cNvSpPr/>
          <p:nvPr userDrawn="1"/>
        </p:nvSpPr>
        <p:spPr bwMode="gray">
          <a:xfrm>
            <a:off x="2327234" y="1217688"/>
            <a:ext cx="6086549" cy="3315600"/>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Content Placeholder 2"/>
          <p:cNvSpPr>
            <a:spLocks noGrp="1"/>
          </p:cNvSpPr>
          <p:nvPr>
            <p:ph sz="half" idx="1"/>
          </p:nvPr>
        </p:nvSpPr>
        <p:spPr>
          <a:xfrm>
            <a:off x="2473434" y="1343199"/>
            <a:ext cx="5821144" cy="3051380"/>
          </a:xfrm>
        </p:spPr>
        <p:txBody>
          <a:bodyPr/>
          <a:lstStyle>
            <a:lvl1pPr marL="179388" indent="-179388">
              <a:defRPr sz="1200"/>
            </a:lvl1pPr>
            <a:lvl2pPr marL="357188" indent="-177800">
              <a:defRPr sz="1200"/>
            </a:lvl2pPr>
            <a:lvl3pPr>
              <a:defRPr sz="1200"/>
            </a:lvl3pPr>
            <a:lvl4pPr>
              <a:defRPr sz="1400"/>
            </a:lvl4pPr>
            <a:lvl5pPr>
              <a:defRPr sz="1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afbeelding 5">
            <a:extLst>
              <a:ext uri="{FF2B5EF4-FFF2-40B4-BE49-F238E27FC236}">
                <a16:creationId xmlns:a16="http://schemas.microsoft.com/office/drawing/2014/main" id="{4AB27FBE-A4C2-45AB-938A-8FEE3EAD7DC0}"/>
              </a:ext>
            </a:extLst>
          </p:cNvPr>
          <p:cNvSpPr>
            <a:spLocks noGrp="1"/>
          </p:cNvSpPr>
          <p:nvPr>
            <p:ph type="pic" sz="quarter" idx="13"/>
          </p:nvPr>
        </p:nvSpPr>
        <p:spPr>
          <a:xfrm>
            <a:off x="720725" y="1217613"/>
            <a:ext cx="1601788" cy="1624012"/>
          </a:xfrm>
        </p:spPr>
        <p:txBody>
          <a:bodyPr/>
          <a:lstStyle/>
          <a:p>
            <a:r>
              <a:rPr lang="nl-NL"/>
              <a:t>Klik op het pictogram als u een afbeelding wilt toevoegen</a:t>
            </a:r>
          </a:p>
        </p:txBody>
      </p:sp>
      <p:sp>
        <p:nvSpPr>
          <p:cNvPr id="14" name="Tijdelijke aanduiding voor afbeelding 13">
            <a:extLst>
              <a:ext uri="{FF2B5EF4-FFF2-40B4-BE49-F238E27FC236}">
                <a16:creationId xmlns:a16="http://schemas.microsoft.com/office/drawing/2014/main" id="{9CB18E81-DBAB-41EE-90BF-8C6408888D56}"/>
              </a:ext>
            </a:extLst>
          </p:cNvPr>
          <p:cNvSpPr>
            <a:spLocks noGrp="1"/>
          </p:cNvSpPr>
          <p:nvPr>
            <p:ph type="pic" sz="quarter" idx="14"/>
          </p:nvPr>
        </p:nvSpPr>
        <p:spPr bwMode="gray">
          <a:xfrm>
            <a:off x="720725" y="2841625"/>
            <a:ext cx="1601788" cy="1691164"/>
          </a:xfrm>
          <a:custGeom>
            <a:avLst/>
            <a:gdLst>
              <a:gd name="connsiteX0" fmla="*/ 0 w 1601788"/>
              <a:gd name="connsiteY0" fmla="*/ 0 h 1691164"/>
              <a:gd name="connsiteX1" fmla="*/ 1601788 w 1601788"/>
              <a:gd name="connsiteY1" fmla="*/ 0 h 1691164"/>
              <a:gd name="connsiteX2" fmla="*/ 1601788 w 1601788"/>
              <a:gd name="connsiteY2" fmla="*/ 1691164 h 1691164"/>
              <a:gd name="connsiteX3" fmla="*/ 191161 w 1601788"/>
              <a:gd name="connsiteY3" fmla="*/ 1691164 h 1691164"/>
              <a:gd name="connsiteX4" fmla="*/ 0 w 1601788"/>
              <a:gd name="connsiteY4" fmla="*/ 1500003 h 169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788" h="1691164">
                <a:moveTo>
                  <a:pt x="0" y="0"/>
                </a:moveTo>
                <a:lnTo>
                  <a:pt x="1601788" y="0"/>
                </a:lnTo>
                <a:lnTo>
                  <a:pt x="1601788" y="1691164"/>
                </a:lnTo>
                <a:lnTo>
                  <a:pt x="191161" y="1691164"/>
                </a:lnTo>
                <a:lnTo>
                  <a:pt x="0" y="1500003"/>
                </a:lnTo>
                <a:close/>
              </a:path>
            </a:pathLst>
          </a:custGeom>
        </p:spPr>
        <p:txBody>
          <a:bodyPr wrap="square">
            <a:noAutofit/>
          </a:bodyPr>
          <a:lstStyle/>
          <a:p>
            <a:r>
              <a:rPr lang="nl-NL"/>
              <a:t>Klik op het pictogram als u een afbeelding wilt toevoegen</a:t>
            </a:r>
          </a:p>
        </p:txBody>
      </p:sp>
    </p:spTree>
    <p:extLst>
      <p:ext uri="{BB962C8B-B14F-4D97-AF65-F5344CB8AC3E}">
        <p14:creationId xmlns:p14="http://schemas.microsoft.com/office/powerpoint/2010/main" val="2197502371"/>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1" name="Picture Placeholder 2"/>
          <p:cNvSpPr>
            <a:spLocks noGrp="1"/>
          </p:cNvSpPr>
          <p:nvPr>
            <p:ph type="pic" idx="13"/>
          </p:nvPr>
        </p:nvSpPr>
        <p:spPr>
          <a:xfrm>
            <a:off x="1" y="673768"/>
            <a:ext cx="7281335" cy="4126832"/>
          </a:xfrm>
          <a:custGeom>
            <a:avLst/>
            <a:gdLst/>
            <a:ahLst/>
            <a:cxnLst/>
            <a:rect l="l" t="t" r="r" b="b"/>
            <a:pathLst>
              <a:path w="7281335" h="4126832">
                <a:moveTo>
                  <a:pt x="0" y="0"/>
                </a:moveTo>
                <a:lnTo>
                  <a:pt x="7281335" y="0"/>
                </a:lnTo>
                <a:lnTo>
                  <a:pt x="7281335" y="3841861"/>
                </a:lnTo>
                <a:lnTo>
                  <a:pt x="6996364" y="4126832"/>
                </a:lnTo>
                <a:lnTo>
                  <a:pt x="0" y="4126832"/>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0" name="Text Placeholder 6"/>
          <p:cNvSpPr>
            <a:spLocks noGrp="1"/>
          </p:cNvSpPr>
          <p:nvPr>
            <p:ph type="body" sz="quarter" idx="14"/>
          </p:nvPr>
        </p:nvSpPr>
        <p:spPr>
          <a:xfrm flipH="1">
            <a:off x="5375047" y="2560186"/>
            <a:ext cx="3048228" cy="1695555"/>
          </a:xfrm>
          <a:prstGeom prst="snip1Rect">
            <a:avLst>
              <a:gd name="adj" fmla="val 12641"/>
            </a:avLst>
          </a:prstGeom>
          <a:solidFill>
            <a:schemeClr val="accent2"/>
          </a:solidFill>
          <a:ln w="3175">
            <a:noFill/>
          </a:ln>
        </p:spPr>
        <p:txBody>
          <a:bodyPr lIns="252000" tIns="54000" rIns="90000"/>
          <a:lstStyle>
            <a:lvl1pPr marL="0" indent="0">
              <a:buFontTx/>
              <a:buNone/>
              <a:defRPr sz="1200"/>
            </a:lvl1pPr>
            <a:lvl2pPr marL="268287" indent="0">
              <a:buFontTx/>
              <a:buNone/>
              <a:defRPr sz="1200"/>
            </a:lvl2pPr>
            <a:lvl3pPr>
              <a:buFontTx/>
              <a:buNone/>
              <a:defRPr sz="1200"/>
            </a:lvl3pPr>
            <a:lvl4pPr>
              <a:buFontTx/>
              <a:buNone/>
              <a:defRPr sz="2000"/>
            </a:lvl4pPr>
            <a:lvl5pPr>
              <a:buFontTx/>
              <a:buNone/>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BA60193E-01F0-4F73-9C1D-54052F72F0A9}" type="datetime1">
              <a:rPr lang="nl-NL" smtClean="0"/>
              <a:t>13-10-2023</a:t>
            </a:fld>
            <a:endParaRPr lang="nl-NL"/>
          </a:p>
        </p:txBody>
      </p:sp>
      <p:sp>
        <p:nvSpPr>
          <p:cNvPr id="6" name="Footer Placeholder 5"/>
          <p:cNvSpPr>
            <a:spLocks noGrp="1"/>
          </p:cNvSpPr>
          <p:nvPr>
            <p:ph type="ftr" sz="quarter" idx="11"/>
          </p:nvPr>
        </p:nvSpPr>
        <p:spPr/>
        <p:txBody>
          <a:bodyPr/>
          <a:lstStyle/>
          <a:p>
            <a:r>
              <a:rPr lang="nl-NL"/>
              <a:t>Titel van de presentatie</a:t>
            </a:r>
          </a:p>
        </p:txBody>
      </p:sp>
      <p:sp>
        <p:nvSpPr>
          <p:cNvPr id="7" name="Slide Number Placeholder 6"/>
          <p:cNvSpPr>
            <a:spLocks noGrp="1"/>
          </p:cNvSpPr>
          <p:nvPr>
            <p:ph type="sldNum" sz="quarter" idx="12"/>
          </p:nvPr>
        </p:nvSpPr>
        <p:spPr/>
        <p:txBody>
          <a:bodyPr/>
          <a:lstStyle/>
          <a:p>
            <a:fld id="{C20AE3BE-FC6C-41DD-A0BE-0636A9C1D212}" type="slidenum">
              <a:rPr lang="nl-NL" smtClean="0"/>
              <a:t>‹nr.›</a:t>
            </a:fld>
            <a:endParaRPr lang="nl-NL"/>
          </a:p>
        </p:txBody>
      </p:sp>
    </p:spTree>
    <p:extLst>
      <p:ext uri="{BB962C8B-B14F-4D97-AF65-F5344CB8AC3E}">
        <p14:creationId xmlns:p14="http://schemas.microsoft.com/office/powerpoint/2010/main" val="2109593575"/>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fbeelding groot">
    <p:spTree>
      <p:nvGrpSpPr>
        <p:cNvPr id="1" name=""/>
        <p:cNvGrpSpPr/>
        <p:nvPr/>
      </p:nvGrpSpPr>
      <p:grpSpPr>
        <a:xfrm>
          <a:off x="0" y="0"/>
          <a:ext cx="0" cy="0"/>
          <a:chOff x="0" y="0"/>
          <a:chExt cx="0" cy="0"/>
        </a:xfrm>
      </p:grpSpPr>
      <p:sp>
        <p:nvSpPr>
          <p:cNvPr id="5" name="Picture Placeholder 2"/>
          <p:cNvSpPr>
            <a:spLocks noGrp="1"/>
          </p:cNvSpPr>
          <p:nvPr>
            <p:ph type="pic" idx="13"/>
          </p:nvPr>
        </p:nvSpPr>
        <p:spPr>
          <a:xfrm>
            <a:off x="0" y="0"/>
            <a:ext cx="9144000" cy="5143500"/>
          </a:xfr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 name="Date Placeholder 1"/>
          <p:cNvSpPr>
            <a:spLocks noGrp="1"/>
          </p:cNvSpPr>
          <p:nvPr>
            <p:ph type="dt" sz="half" idx="10"/>
          </p:nvPr>
        </p:nvSpPr>
        <p:spPr/>
        <p:txBody>
          <a:bodyPr/>
          <a:lstStyle/>
          <a:p>
            <a:fld id="{CA46C8AE-11AB-41B5-A41D-0A2DCB2A062E}" type="datetime1">
              <a:rPr lang="nl-NL" smtClean="0"/>
              <a:t>13-10-2023</a:t>
            </a:fld>
            <a:endParaRPr lang="nl-NL"/>
          </a:p>
        </p:txBody>
      </p:sp>
      <p:sp>
        <p:nvSpPr>
          <p:cNvPr id="3" name="Footer Placeholder 2"/>
          <p:cNvSpPr>
            <a:spLocks noGrp="1"/>
          </p:cNvSpPr>
          <p:nvPr>
            <p:ph type="ftr" sz="quarter" idx="11"/>
          </p:nvPr>
        </p:nvSpPr>
        <p:spPr/>
        <p:txBody>
          <a:bodyPr/>
          <a:lstStyle/>
          <a:p>
            <a:r>
              <a:rPr lang="nl-NL"/>
              <a:t>Titel van de presentatie</a:t>
            </a:r>
          </a:p>
        </p:txBody>
      </p:sp>
      <p:sp>
        <p:nvSpPr>
          <p:cNvPr id="4" name="Slide Number Placeholder 3"/>
          <p:cNvSpPr>
            <a:spLocks noGrp="1"/>
          </p:cNvSpPr>
          <p:nvPr>
            <p:ph type="sldNum" sz="quarter" idx="12"/>
          </p:nvPr>
        </p:nvSpPr>
        <p:spPr/>
        <p:txBody>
          <a:bodyPr/>
          <a:lstStyle/>
          <a:p>
            <a:fld id="{EF6787F6-A251-46D9-84F0-B2F146A207AF}" type="slidenum">
              <a:rPr lang="nl-NL" smtClean="0"/>
              <a:t>‹nr.›</a:t>
            </a:fld>
            <a:endParaRPr lang="nl-NL"/>
          </a:p>
        </p:txBody>
      </p:sp>
    </p:spTree>
    <p:extLst>
      <p:ext uri="{BB962C8B-B14F-4D97-AF65-F5344CB8AC3E}">
        <p14:creationId xmlns:p14="http://schemas.microsoft.com/office/powerpoint/2010/main" val="1484166681"/>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Picture Placeholder 2"/>
          <p:cNvSpPr>
            <a:spLocks noGrp="1"/>
          </p:cNvSpPr>
          <p:nvPr>
            <p:ph type="pic" idx="13"/>
          </p:nvPr>
        </p:nvSpPr>
        <p:spPr bwMode="gray">
          <a:xfrm>
            <a:off x="2650670" y="1485900"/>
            <a:ext cx="2831873" cy="2831873"/>
          </a:xfrm>
          <a:custGeom>
            <a:avLst/>
            <a:gdLst>
              <a:gd name="connsiteX0" fmla="*/ 0 w 2921681"/>
              <a:gd name="connsiteY0" fmla="*/ 0 h 2921681"/>
              <a:gd name="connsiteX1" fmla="*/ 2921681 w 2921681"/>
              <a:gd name="connsiteY1" fmla="*/ 0 h 2921681"/>
              <a:gd name="connsiteX2" fmla="*/ 2921681 w 2921681"/>
              <a:gd name="connsiteY2" fmla="*/ 2641932 h 2921681"/>
              <a:gd name="connsiteX3" fmla="*/ 2695981 w 2921681"/>
              <a:gd name="connsiteY3" fmla="*/ 2921681 h 2921681"/>
              <a:gd name="connsiteX4" fmla="*/ 0 w 2921681"/>
              <a:gd name="connsiteY4" fmla="*/ 2921681 h 2921681"/>
              <a:gd name="connsiteX5" fmla="*/ 0 w 2921681"/>
              <a:gd name="connsiteY5" fmla="*/ 0 h 29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81" h="2921681">
                <a:moveTo>
                  <a:pt x="0" y="0"/>
                </a:moveTo>
                <a:lnTo>
                  <a:pt x="2921681" y="0"/>
                </a:lnTo>
                <a:lnTo>
                  <a:pt x="2921681" y="2641932"/>
                </a:lnTo>
                <a:lnTo>
                  <a:pt x="2695981" y="2921681"/>
                </a:lnTo>
                <a:lnTo>
                  <a:pt x="0" y="2921681"/>
                </a:lnTo>
                <a:lnTo>
                  <a:pt x="0" y="0"/>
                </a:lnTo>
                <a:close/>
              </a:path>
            </a:pathLst>
          </a:custGeom>
          <a:solidFill>
            <a:schemeClr val="bg1">
              <a:lumMod val="95000"/>
            </a:schemeClr>
          </a:solidFill>
          <a:effectLst/>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9" name="Picture Placeholder 2"/>
          <p:cNvSpPr>
            <a:spLocks noGrp="1"/>
          </p:cNvSpPr>
          <p:nvPr>
            <p:ph type="pic" idx="14"/>
          </p:nvPr>
        </p:nvSpPr>
        <p:spPr>
          <a:xfrm>
            <a:off x="5772151" y="1954440"/>
            <a:ext cx="2831873" cy="2831873"/>
          </a:xfrm>
          <a:custGeom>
            <a:avLst/>
            <a:gdLst/>
            <a:ahLst/>
            <a:cxnLst/>
            <a:rect l="l" t="t" r="r" b="b"/>
            <a:pathLst>
              <a:path w="2921681" h="2921681">
                <a:moveTo>
                  <a:pt x="0" y="0"/>
                </a:moveTo>
                <a:lnTo>
                  <a:pt x="2695981" y="0"/>
                </a:lnTo>
                <a:lnTo>
                  <a:pt x="2921681" y="225700"/>
                </a:lnTo>
                <a:lnTo>
                  <a:pt x="2921681" y="2921681"/>
                </a:lnTo>
                <a:lnTo>
                  <a:pt x="0" y="2921681"/>
                </a:lnTo>
                <a:close/>
              </a:path>
            </a:pathLst>
          </a:custGeom>
          <a:solidFill>
            <a:schemeClr val="bg1">
              <a:lumMod val="95000"/>
            </a:schemeClr>
          </a:solidFill>
          <a:effectLst/>
        </p:spPr>
        <p:txBody>
          <a:bodyPr vert="horz" lIns="91440" tIns="45720" rIns="91440" bIns="45720" rtlCol="0">
            <a:noAutofit/>
          </a:bodyPr>
          <a:lstStyle>
            <a:lvl1pPr marL="179388" indent="-179388" algn="ctr">
              <a:buFontTx/>
              <a:buNone/>
              <a:defRPr lang="nl-NL" sz="1200"/>
            </a:lvl1pPr>
          </a:lstStyle>
          <a:p>
            <a:pPr marL="0" lvl="0" indent="0" algn="ctr"/>
            <a:r>
              <a:rPr lang="nl-NL"/>
              <a:t>Klik op het pictogram als u een afbeelding wilt toevoegen</a:t>
            </a:r>
          </a:p>
        </p:txBody>
      </p:sp>
      <p:sp>
        <p:nvSpPr>
          <p:cNvPr id="2" name="Date Placeholder 1"/>
          <p:cNvSpPr>
            <a:spLocks noGrp="1"/>
          </p:cNvSpPr>
          <p:nvPr>
            <p:ph type="dt" sz="half" idx="10"/>
          </p:nvPr>
        </p:nvSpPr>
        <p:spPr/>
        <p:txBody>
          <a:bodyPr/>
          <a:lstStyle/>
          <a:p>
            <a:fld id="{CE31B74F-949C-484D-A40F-62C946B9D439}" type="datetime1">
              <a:rPr lang="nl-NL" smtClean="0"/>
              <a:t>13-10-2023</a:t>
            </a:fld>
            <a:endParaRPr lang="nl-NL"/>
          </a:p>
        </p:txBody>
      </p:sp>
      <p:sp>
        <p:nvSpPr>
          <p:cNvPr id="3" name="Footer Placeholder 2"/>
          <p:cNvSpPr>
            <a:spLocks noGrp="1"/>
          </p:cNvSpPr>
          <p:nvPr>
            <p:ph type="ftr" sz="quarter" idx="11"/>
          </p:nvPr>
        </p:nvSpPr>
        <p:spPr/>
        <p:txBody>
          <a:bodyPr/>
          <a:lstStyle/>
          <a:p>
            <a:r>
              <a:rPr lang="nl-NL"/>
              <a:t>Titel van de presentatie</a:t>
            </a:r>
          </a:p>
        </p:txBody>
      </p:sp>
      <p:sp>
        <p:nvSpPr>
          <p:cNvPr id="4" name="Slide Number Placeholder 3"/>
          <p:cNvSpPr>
            <a:spLocks noGrp="1"/>
          </p:cNvSpPr>
          <p:nvPr>
            <p:ph type="sldNum" sz="quarter" idx="12"/>
          </p:nvPr>
        </p:nvSpPr>
        <p:spPr/>
        <p:txBody>
          <a:bodyPr/>
          <a:lstStyle/>
          <a:p>
            <a:fld id="{EF6787F6-A251-46D9-84F0-B2F146A207AF}" type="slidenum">
              <a:rPr lang="nl-NL" smtClean="0"/>
              <a:t>‹nr.›</a:t>
            </a:fld>
            <a:endParaRPr lang="nl-NL"/>
          </a:p>
        </p:txBody>
      </p:sp>
      <p:sp>
        <p:nvSpPr>
          <p:cNvPr id="6" name="Title 5"/>
          <p:cNvSpPr>
            <a:spLocks noGrp="1"/>
          </p:cNvSpPr>
          <p:nvPr>
            <p:ph type="title"/>
          </p:nvPr>
        </p:nvSpPr>
        <p:spPr>
          <a:xfrm>
            <a:off x="330223" y="328842"/>
            <a:ext cx="7074143" cy="857250"/>
          </a:xfrm>
        </p:spPr>
        <p:txBody>
          <a:bodyPr/>
          <a:lstStyle/>
          <a:p>
            <a:r>
              <a:rPr lang="nl-NL"/>
              <a:t>Klik om stijl te bewerken</a:t>
            </a:r>
          </a:p>
        </p:txBody>
      </p:sp>
      <p:sp>
        <p:nvSpPr>
          <p:cNvPr id="10" name="Content Placeholder 2"/>
          <p:cNvSpPr>
            <a:spLocks noGrp="1"/>
          </p:cNvSpPr>
          <p:nvPr>
            <p:ph idx="24"/>
          </p:nvPr>
        </p:nvSpPr>
        <p:spPr>
          <a:xfrm>
            <a:off x="2650670" y="2687171"/>
            <a:ext cx="2833349" cy="1630602"/>
          </a:xfrm>
          <a:custGeom>
            <a:avLst/>
            <a:gdLst>
              <a:gd name="connsiteX0" fmla="*/ 0 w 2833200"/>
              <a:gd name="connsiteY0" fmla="*/ 0 h 1313316"/>
              <a:gd name="connsiteX1" fmla="*/ 2833200 w 2833200"/>
              <a:gd name="connsiteY1" fmla="*/ 0 h 1313316"/>
              <a:gd name="connsiteX2" fmla="*/ 2833200 w 2833200"/>
              <a:gd name="connsiteY2" fmla="*/ 1313316 h 1313316"/>
              <a:gd name="connsiteX3" fmla="*/ 0 w 2833200"/>
              <a:gd name="connsiteY3" fmla="*/ 1313316 h 1313316"/>
              <a:gd name="connsiteX4" fmla="*/ 0 w 2833200"/>
              <a:gd name="connsiteY4" fmla="*/ 0 h 1313316"/>
              <a:gd name="connsiteX0" fmla="*/ 0 w 2833349"/>
              <a:gd name="connsiteY0" fmla="*/ 0 h 1313316"/>
              <a:gd name="connsiteX1" fmla="*/ 2833200 w 2833349"/>
              <a:gd name="connsiteY1" fmla="*/ 0 h 1313316"/>
              <a:gd name="connsiteX2" fmla="*/ 2833349 w 2833349"/>
              <a:gd name="connsiteY2" fmla="*/ 1100818 h 1313316"/>
              <a:gd name="connsiteX3" fmla="*/ 2833200 w 2833349"/>
              <a:gd name="connsiteY3" fmla="*/ 1313316 h 1313316"/>
              <a:gd name="connsiteX4" fmla="*/ 0 w 2833349"/>
              <a:gd name="connsiteY4" fmla="*/ 1313316 h 1313316"/>
              <a:gd name="connsiteX5" fmla="*/ 0 w 2833349"/>
              <a:gd name="connsiteY5" fmla="*/ 0 h 1313316"/>
              <a:gd name="connsiteX0" fmla="*/ 0 w 2833349"/>
              <a:gd name="connsiteY0" fmla="*/ 0 h 1313316"/>
              <a:gd name="connsiteX1" fmla="*/ 2833200 w 2833349"/>
              <a:gd name="connsiteY1" fmla="*/ 0 h 1313316"/>
              <a:gd name="connsiteX2" fmla="*/ 2833349 w 2833349"/>
              <a:gd name="connsiteY2" fmla="*/ 1100818 h 1313316"/>
              <a:gd name="connsiteX3" fmla="*/ 2833200 w 2833349"/>
              <a:gd name="connsiteY3" fmla="*/ 1313316 h 1313316"/>
              <a:gd name="connsiteX4" fmla="*/ 2614274 w 2833349"/>
              <a:gd name="connsiteY4" fmla="*/ 1312749 h 1313316"/>
              <a:gd name="connsiteX5" fmla="*/ 0 w 2833349"/>
              <a:gd name="connsiteY5" fmla="*/ 1313316 h 1313316"/>
              <a:gd name="connsiteX6" fmla="*/ 0 w 2833349"/>
              <a:gd name="connsiteY6" fmla="*/ 0 h 1313316"/>
              <a:gd name="connsiteX0" fmla="*/ 0 w 2833349"/>
              <a:gd name="connsiteY0" fmla="*/ 0 h 1313316"/>
              <a:gd name="connsiteX1" fmla="*/ 2833200 w 2833349"/>
              <a:gd name="connsiteY1" fmla="*/ 0 h 1313316"/>
              <a:gd name="connsiteX2" fmla="*/ 2833349 w 2833349"/>
              <a:gd name="connsiteY2" fmla="*/ 1100818 h 1313316"/>
              <a:gd name="connsiteX3" fmla="*/ 2735569 w 2833349"/>
              <a:gd name="connsiteY3" fmla="*/ 1215685 h 1313316"/>
              <a:gd name="connsiteX4" fmla="*/ 2614274 w 2833349"/>
              <a:gd name="connsiteY4" fmla="*/ 1312749 h 1313316"/>
              <a:gd name="connsiteX5" fmla="*/ 0 w 2833349"/>
              <a:gd name="connsiteY5" fmla="*/ 1313316 h 1313316"/>
              <a:gd name="connsiteX6" fmla="*/ 0 w 2833349"/>
              <a:gd name="connsiteY6" fmla="*/ 0 h 1313316"/>
              <a:gd name="connsiteX0" fmla="*/ 0 w 2833389"/>
              <a:gd name="connsiteY0" fmla="*/ 0 h 1313316"/>
              <a:gd name="connsiteX1" fmla="*/ 2833200 w 2833389"/>
              <a:gd name="connsiteY1" fmla="*/ 0 h 1313316"/>
              <a:gd name="connsiteX2" fmla="*/ 2833349 w 2833389"/>
              <a:gd name="connsiteY2" fmla="*/ 1100818 h 1313316"/>
              <a:gd name="connsiteX3" fmla="*/ 2735569 w 2833389"/>
              <a:gd name="connsiteY3" fmla="*/ 1215685 h 1313316"/>
              <a:gd name="connsiteX4" fmla="*/ 2614274 w 2833389"/>
              <a:gd name="connsiteY4" fmla="*/ 1312749 h 1313316"/>
              <a:gd name="connsiteX5" fmla="*/ 0 w 2833389"/>
              <a:gd name="connsiteY5" fmla="*/ 1313316 h 1313316"/>
              <a:gd name="connsiteX6" fmla="*/ 0 w 2833389"/>
              <a:gd name="connsiteY6" fmla="*/ 0 h 1313316"/>
              <a:gd name="connsiteX0" fmla="*/ 0 w 2833389"/>
              <a:gd name="connsiteY0" fmla="*/ 0 h 1313316"/>
              <a:gd name="connsiteX1" fmla="*/ 2833200 w 2833389"/>
              <a:gd name="connsiteY1" fmla="*/ 0 h 1313316"/>
              <a:gd name="connsiteX2" fmla="*/ 2833349 w 2833389"/>
              <a:gd name="connsiteY2" fmla="*/ 1100818 h 1313316"/>
              <a:gd name="connsiteX3" fmla="*/ 2735569 w 2833389"/>
              <a:gd name="connsiteY3" fmla="*/ 1215685 h 1313316"/>
              <a:gd name="connsiteX4" fmla="*/ 2614274 w 2833389"/>
              <a:gd name="connsiteY4" fmla="*/ 1312749 h 1313316"/>
              <a:gd name="connsiteX5" fmla="*/ 0 w 2833389"/>
              <a:gd name="connsiteY5" fmla="*/ 1313316 h 1313316"/>
              <a:gd name="connsiteX6" fmla="*/ 0 w 2833389"/>
              <a:gd name="connsiteY6" fmla="*/ 0 h 1313316"/>
              <a:gd name="connsiteX0" fmla="*/ 0 w 2888221"/>
              <a:gd name="connsiteY0" fmla="*/ 0 h 1313316"/>
              <a:gd name="connsiteX1" fmla="*/ 2833200 w 2888221"/>
              <a:gd name="connsiteY1" fmla="*/ 0 h 1313316"/>
              <a:gd name="connsiteX2" fmla="*/ 2833349 w 2888221"/>
              <a:gd name="connsiteY2" fmla="*/ 1100818 h 1313316"/>
              <a:gd name="connsiteX3" fmla="*/ 2614274 w 2888221"/>
              <a:gd name="connsiteY3" fmla="*/ 1312749 h 1313316"/>
              <a:gd name="connsiteX4" fmla="*/ 0 w 2888221"/>
              <a:gd name="connsiteY4" fmla="*/ 1313316 h 1313316"/>
              <a:gd name="connsiteX5" fmla="*/ 0 w 2888221"/>
              <a:gd name="connsiteY5" fmla="*/ 0 h 1313316"/>
              <a:gd name="connsiteX0" fmla="*/ 0 w 2833349"/>
              <a:gd name="connsiteY0" fmla="*/ 0 h 1313316"/>
              <a:gd name="connsiteX1" fmla="*/ 2833200 w 2833349"/>
              <a:gd name="connsiteY1" fmla="*/ 0 h 1313316"/>
              <a:gd name="connsiteX2" fmla="*/ 2833349 w 2833349"/>
              <a:gd name="connsiteY2" fmla="*/ 1100818 h 1313316"/>
              <a:gd name="connsiteX3" fmla="*/ 2614274 w 2833349"/>
              <a:gd name="connsiteY3" fmla="*/ 1312749 h 1313316"/>
              <a:gd name="connsiteX4" fmla="*/ 0 w 2833349"/>
              <a:gd name="connsiteY4" fmla="*/ 1313316 h 1313316"/>
              <a:gd name="connsiteX5" fmla="*/ 0 w 2833349"/>
              <a:gd name="connsiteY5" fmla="*/ 0 h 1313316"/>
              <a:gd name="connsiteX0" fmla="*/ 0 w 2833349"/>
              <a:gd name="connsiteY0" fmla="*/ 0 h 1313316"/>
              <a:gd name="connsiteX1" fmla="*/ 2833200 w 2833349"/>
              <a:gd name="connsiteY1" fmla="*/ 0 h 1313316"/>
              <a:gd name="connsiteX2" fmla="*/ 2833349 w 2833349"/>
              <a:gd name="connsiteY2" fmla="*/ 1093674 h 1313316"/>
              <a:gd name="connsiteX3" fmla="*/ 2614274 w 2833349"/>
              <a:gd name="connsiteY3" fmla="*/ 1312749 h 1313316"/>
              <a:gd name="connsiteX4" fmla="*/ 0 w 2833349"/>
              <a:gd name="connsiteY4" fmla="*/ 1313316 h 1313316"/>
              <a:gd name="connsiteX5" fmla="*/ 0 w 2833349"/>
              <a:gd name="connsiteY5" fmla="*/ 0 h 131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349" h="1313316">
                <a:moveTo>
                  <a:pt x="0" y="0"/>
                </a:moveTo>
                <a:lnTo>
                  <a:pt x="2833200" y="0"/>
                </a:lnTo>
                <a:cubicBezTo>
                  <a:pt x="2833250" y="366939"/>
                  <a:pt x="2833274" y="543265"/>
                  <a:pt x="2833349" y="1093674"/>
                </a:cubicBezTo>
                <a:lnTo>
                  <a:pt x="2614274" y="1312749"/>
                </a:lnTo>
                <a:lnTo>
                  <a:pt x="0" y="1313316"/>
                </a:lnTo>
                <a:lnTo>
                  <a:pt x="0" y="0"/>
                </a:lnTo>
                <a:close/>
              </a:path>
            </a:pathLst>
          </a:custGeom>
          <a:gradFill flip="none" rotWithShape="1">
            <a:gsLst>
              <a:gs pos="0">
                <a:schemeClr val="tx1">
                  <a:alpha val="75000"/>
                </a:schemeClr>
              </a:gs>
              <a:gs pos="78000">
                <a:schemeClr val="tx1">
                  <a:alpha val="0"/>
                </a:schemeClr>
              </a:gs>
            </a:gsLst>
            <a:lin ang="16200000" scaled="1"/>
            <a:tileRect/>
          </a:gradFill>
        </p:spPr>
        <p:txBody>
          <a:bodyPr lIns="180000" bIns="144000" anchor="b" anchorCtr="0"/>
          <a:lstStyle>
            <a:lvl1pPr marL="0" indent="0">
              <a:buFont typeface="Arial" panose="020B0604020202020204" pitchFamily="34" charset="0"/>
              <a:buNone/>
              <a:defRPr sz="800">
                <a:solidFill>
                  <a:schemeClr val="bg1"/>
                </a:solidFill>
              </a:defRPr>
            </a:lvl1pPr>
            <a:lvl2pPr marL="268287" indent="0">
              <a:buNone/>
              <a:defRPr sz="800">
                <a:solidFill>
                  <a:schemeClr val="bg1"/>
                </a:solidFill>
              </a:defRPr>
            </a:lvl2pPr>
            <a:lvl3pPr marL="447675" indent="0">
              <a:buNone/>
              <a:defRPr sz="800">
                <a:solidFill>
                  <a:schemeClr val="bg1"/>
                </a:solidFill>
              </a:defRPr>
            </a:lvl3pPr>
            <a:lvl4pPr marL="0" indent="0">
              <a:buFont typeface="Arial" panose="020B0604020202020204" pitchFamily="34" charset="0"/>
              <a:buNone/>
              <a:defRPr sz="1200">
                <a:solidFill>
                  <a:schemeClr val="bg1"/>
                </a:solidFill>
              </a:defRPr>
            </a:lvl4pPr>
            <a:lvl5pPr marL="0" indent="0">
              <a:buFont typeface="Arial" panose="020B0604020202020204" pitchFamily="34" charset="0"/>
              <a:buNone/>
              <a:defRPr sz="12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Content Placeholder 2"/>
          <p:cNvSpPr>
            <a:spLocks noGrp="1"/>
          </p:cNvSpPr>
          <p:nvPr>
            <p:ph idx="25"/>
          </p:nvPr>
        </p:nvSpPr>
        <p:spPr>
          <a:xfrm>
            <a:off x="5772151" y="3155711"/>
            <a:ext cx="2833200" cy="1630602"/>
          </a:xfrm>
          <a:gradFill flip="none" rotWithShape="1">
            <a:gsLst>
              <a:gs pos="0">
                <a:schemeClr val="tx1">
                  <a:alpha val="75000"/>
                </a:schemeClr>
              </a:gs>
              <a:gs pos="78000">
                <a:schemeClr val="tx1">
                  <a:alpha val="0"/>
                </a:schemeClr>
              </a:gs>
            </a:gsLst>
            <a:lin ang="16200000" scaled="1"/>
            <a:tileRect/>
          </a:gradFill>
        </p:spPr>
        <p:txBody>
          <a:bodyPr lIns="180000" bIns="144000" anchor="b" anchorCtr="0"/>
          <a:lstStyle>
            <a:lvl1pPr marL="0" indent="0">
              <a:buFont typeface="Arial" panose="020B0604020202020204" pitchFamily="34" charset="0"/>
              <a:buNone/>
              <a:defRPr sz="800">
                <a:solidFill>
                  <a:schemeClr val="bg1"/>
                </a:solidFill>
              </a:defRPr>
            </a:lvl1pPr>
            <a:lvl2pPr marL="268287" indent="0">
              <a:buNone/>
              <a:defRPr sz="800">
                <a:solidFill>
                  <a:schemeClr val="bg1"/>
                </a:solidFill>
              </a:defRPr>
            </a:lvl2pPr>
            <a:lvl3pPr marL="447675" indent="0">
              <a:buNone/>
              <a:defRPr sz="800">
                <a:solidFill>
                  <a:schemeClr val="bg1"/>
                </a:solidFill>
              </a:defRPr>
            </a:lvl3pPr>
            <a:lvl4pPr marL="0" indent="0">
              <a:buFont typeface="Arial" panose="020B0604020202020204" pitchFamily="34" charset="0"/>
              <a:buNone/>
              <a:defRPr sz="1200">
                <a:solidFill>
                  <a:schemeClr val="bg1"/>
                </a:solidFill>
              </a:defRPr>
            </a:lvl4pPr>
            <a:lvl5pPr marL="0" indent="0">
              <a:buFont typeface="Arial" panose="020B0604020202020204" pitchFamily="34" charset="0"/>
              <a:buNone/>
              <a:defRPr sz="12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Content Placeholder 2"/>
          <p:cNvSpPr>
            <a:spLocks noGrp="1"/>
          </p:cNvSpPr>
          <p:nvPr>
            <p:ph idx="1"/>
          </p:nvPr>
        </p:nvSpPr>
        <p:spPr>
          <a:xfrm>
            <a:off x="330223" y="1392222"/>
            <a:ext cx="1965879" cy="3144853"/>
          </a:xfrm>
        </p:spPr>
        <p:txBody>
          <a:bodyPr/>
          <a:lstStyle>
            <a:lvl1pPr marL="0" indent="0">
              <a:buFontTx/>
              <a:buNone/>
              <a:defRPr sz="1200"/>
            </a:lvl1pPr>
            <a:lvl2pPr marL="268287" indent="0">
              <a:buFontTx/>
              <a:buNone/>
              <a:defRPr sz="1200"/>
            </a:lvl2pPr>
            <a:lvl3pPr marL="0" indent="0">
              <a:buFontTx/>
              <a:buNone/>
              <a:defRPr sz="1200" b="1"/>
            </a:lvl3pPr>
            <a:lvl4pPr>
              <a:buFontTx/>
              <a:buNone/>
              <a:defRPr sz="1400"/>
            </a:lvl4pPr>
            <a:lvl5pPr>
              <a:buFontTx/>
              <a:buNone/>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49422798"/>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18" name="Picture Placeholder 2"/>
          <p:cNvSpPr>
            <a:spLocks noGrp="1"/>
          </p:cNvSpPr>
          <p:nvPr>
            <p:ph type="pic" idx="13"/>
          </p:nvPr>
        </p:nvSpPr>
        <p:spPr>
          <a:xfrm>
            <a:off x="2667891" y="1761672"/>
            <a:ext cx="1796400" cy="1796400"/>
          </a:xfrm>
          <a:custGeom>
            <a:avLst/>
            <a:gdLst/>
            <a:ahLst/>
            <a:cxnLst/>
            <a:rect l="l" t="t" r="r" b="b"/>
            <a:pathLst>
              <a:path w="1796400" h="1796400">
                <a:moveTo>
                  <a:pt x="0" y="0"/>
                </a:moveTo>
                <a:lnTo>
                  <a:pt x="1796400" y="0"/>
                </a:lnTo>
                <a:lnTo>
                  <a:pt x="1796400" y="1594952"/>
                </a:lnTo>
                <a:lnTo>
                  <a:pt x="1594952" y="1796400"/>
                </a:lnTo>
                <a:lnTo>
                  <a:pt x="0" y="17964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 name="Date Placeholder 1"/>
          <p:cNvSpPr>
            <a:spLocks noGrp="1"/>
          </p:cNvSpPr>
          <p:nvPr>
            <p:ph type="dt" sz="half" idx="10"/>
          </p:nvPr>
        </p:nvSpPr>
        <p:spPr/>
        <p:txBody>
          <a:bodyPr/>
          <a:lstStyle/>
          <a:p>
            <a:fld id="{8EA75C32-2965-47F0-A065-5E6812EC4088}" type="datetime1">
              <a:rPr lang="nl-NL" smtClean="0"/>
              <a:t>13-10-2023</a:t>
            </a:fld>
            <a:endParaRPr lang="nl-NL"/>
          </a:p>
        </p:txBody>
      </p:sp>
      <p:sp>
        <p:nvSpPr>
          <p:cNvPr id="3" name="Footer Placeholder 2"/>
          <p:cNvSpPr>
            <a:spLocks noGrp="1"/>
          </p:cNvSpPr>
          <p:nvPr>
            <p:ph type="ftr" sz="quarter" idx="11"/>
          </p:nvPr>
        </p:nvSpPr>
        <p:spPr/>
        <p:txBody>
          <a:bodyPr/>
          <a:lstStyle/>
          <a:p>
            <a:r>
              <a:rPr lang="nl-NL"/>
              <a:t>Titel van de presentatie</a:t>
            </a:r>
          </a:p>
        </p:txBody>
      </p:sp>
      <p:sp>
        <p:nvSpPr>
          <p:cNvPr id="4" name="Slide Number Placeholder 3"/>
          <p:cNvSpPr>
            <a:spLocks noGrp="1"/>
          </p:cNvSpPr>
          <p:nvPr>
            <p:ph type="sldNum" sz="quarter" idx="12"/>
          </p:nvPr>
        </p:nvSpPr>
        <p:spPr/>
        <p:txBody>
          <a:bodyPr/>
          <a:lstStyle/>
          <a:p>
            <a:fld id="{EF6787F6-A251-46D9-84F0-B2F146A207AF}" type="slidenum">
              <a:rPr lang="nl-NL" smtClean="0"/>
              <a:t>‹nr.›</a:t>
            </a:fld>
            <a:endParaRPr lang="nl-NL"/>
          </a:p>
        </p:txBody>
      </p:sp>
      <p:sp>
        <p:nvSpPr>
          <p:cNvPr id="6" name="Title 5"/>
          <p:cNvSpPr>
            <a:spLocks noGrp="1"/>
          </p:cNvSpPr>
          <p:nvPr>
            <p:ph type="title"/>
          </p:nvPr>
        </p:nvSpPr>
        <p:spPr>
          <a:xfrm>
            <a:off x="330223" y="328842"/>
            <a:ext cx="7074143" cy="857250"/>
          </a:xfrm>
        </p:spPr>
        <p:txBody>
          <a:bodyPr/>
          <a:lstStyle/>
          <a:p>
            <a:r>
              <a:rPr lang="nl-NL"/>
              <a:t>Klik om stijl te bewerken</a:t>
            </a:r>
          </a:p>
        </p:txBody>
      </p:sp>
      <p:sp>
        <p:nvSpPr>
          <p:cNvPr id="13" name="Content Placeholder 2"/>
          <p:cNvSpPr>
            <a:spLocks noGrp="1"/>
          </p:cNvSpPr>
          <p:nvPr>
            <p:ph idx="1"/>
          </p:nvPr>
        </p:nvSpPr>
        <p:spPr>
          <a:xfrm>
            <a:off x="330223" y="1392222"/>
            <a:ext cx="1965879" cy="3144853"/>
          </a:xfrm>
        </p:spPr>
        <p:txBody>
          <a:bodyPr/>
          <a:lstStyle>
            <a:lvl1pPr marL="0" indent="0">
              <a:buFontTx/>
              <a:buNone/>
              <a:defRPr sz="1200"/>
            </a:lvl1pPr>
            <a:lvl2pPr marL="268287" indent="0">
              <a:buFontTx/>
              <a:buNone/>
              <a:defRPr sz="1200"/>
            </a:lvl2pPr>
            <a:lvl3pPr marL="0" indent="0">
              <a:buFontTx/>
              <a:buNone/>
              <a:defRPr sz="1200" b="1"/>
            </a:lvl3pPr>
            <a:lvl4pPr>
              <a:buFontTx/>
              <a:buNone/>
              <a:defRPr sz="1400"/>
            </a:lvl4pPr>
            <a:lvl5pPr>
              <a:buFontTx/>
              <a:buNone/>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Content Placeholder 2"/>
          <p:cNvSpPr>
            <a:spLocks noGrp="1"/>
          </p:cNvSpPr>
          <p:nvPr>
            <p:ph idx="24"/>
          </p:nvPr>
        </p:nvSpPr>
        <p:spPr>
          <a:xfrm>
            <a:off x="2574275" y="3634738"/>
            <a:ext cx="2091600" cy="1378839"/>
          </a:xfrm>
        </p:spPr>
        <p:txBody>
          <a:bodyPr>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5" name="Content Placeholder 2"/>
          <p:cNvSpPr>
            <a:spLocks noGrp="1"/>
          </p:cNvSpPr>
          <p:nvPr>
            <p:ph idx="25"/>
          </p:nvPr>
        </p:nvSpPr>
        <p:spPr>
          <a:xfrm>
            <a:off x="4555142" y="3634738"/>
            <a:ext cx="2091600" cy="1378839"/>
          </a:xfrm>
        </p:spPr>
        <p:txBody>
          <a:bodyPr>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6" name="Content Placeholder 2"/>
          <p:cNvSpPr>
            <a:spLocks noGrp="1"/>
          </p:cNvSpPr>
          <p:nvPr>
            <p:ph idx="26"/>
          </p:nvPr>
        </p:nvSpPr>
        <p:spPr>
          <a:xfrm>
            <a:off x="6536009" y="3634738"/>
            <a:ext cx="2091600" cy="1378839"/>
          </a:xfrm>
        </p:spPr>
        <p:txBody>
          <a:bodyPr>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9" name="Picture Placeholder 2"/>
          <p:cNvSpPr>
            <a:spLocks noGrp="1"/>
          </p:cNvSpPr>
          <p:nvPr>
            <p:ph type="pic" idx="27"/>
          </p:nvPr>
        </p:nvSpPr>
        <p:spPr>
          <a:xfrm>
            <a:off x="4647383" y="1761672"/>
            <a:ext cx="1796400" cy="1796400"/>
          </a:xfrm>
          <a:custGeom>
            <a:avLst/>
            <a:gdLst/>
            <a:ahLst/>
            <a:cxnLst/>
            <a:rect l="l" t="t" r="r" b="b"/>
            <a:pathLst>
              <a:path w="1796400" h="1796400">
                <a:moveTo>
                  <a:pt x="0" y="0"/>
                </a:moveTo>
                <a:lnTo>
                  <a:pt x="1796400" y="0"/>
                </a:lnTo>
                <a:lnTo>
                  <a:pt x="1796400" y="1594952"/>
                </a:lnTo>
                <a:lnTo>
                  <a:pt x="1594952" y="1796400"/>
                </a:lnTo>
                <a:lnTo>
                  <a:pt x="0" y="17964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0" name="Picture Placeholder 2"/>
          <p:cNvSpPr>
            <a:spLocks noGrp="1"/>
          </p:cNvSpPr>
          <p:nvPr>
            <p:ph type="pic" idx="28"/>
          </p:nvPr>
        </p:nvSpPr>
        <p:spPr>
          <a:xfrm>
            <a:off x="6626875" y="1761672"/>
            <a:ext cx="1796400" cy="1796400"/>
          </a:xfrm>
          <a:custGeom>
            <a:avLst/>
            <a:gdLst/>
            <a:ahLst/>
            <a:cxnLst/>
            <a:rect l="l" t="t" r="r" b="b"/>
            <a:pathLst>
              <a:path w="1796400" h="1796400">
                <a:moveTo>
                  <a:pt x="0" y="0"/>
                </a:moveTo>
                <a:lnTo>
                  <a:pt x="1796400" y="0"/>
                </a:lnTo>
                <a:lnTo>
                  <a:pt x="1796400" y="1594952"/>
                </a:lnTo>
                <a:lnTo>
                  <a:pt x="1594952" y="1796400"/>
                </a:lnTo>
                <a:lnTo>
                  <a:pt x="0" y="17964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801060175"/>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ensen">
    <p:spTree>
      <p:nvGrpSpPr>
        <p:cNvPr id="1" name=""/>
        <p:cNvGrpSpPr/>
        <p:nvPr/>
      </p:nvGrpSpPr>
      <p:grpSpPr>
        <a:xfrm>
          <a:off x="0" y="0"/>
          <a:ext cx="0" cy="0"/>
          <a:chOff x="0" y="0"/>
          <a:chExt cx="0" cy="0"/>
        </a:xfrm>
      </p:grpSpPr>
      <p:sp>
        <p:nvSpPr>
          <p:cNvPr id="17" name="Content Placeholder 2"/>
          <p:cNvSpPr>
            <a:spLocks noGrp="1"/>
          </p:cNvSpPr>
          <p:nvPr>
            <p:ph idx="1"/>
          </p:nvPr>
        </p:nvSpPr>
        <p:spPr>
          <a:xfrm>
            <a:off x="620598" y="3377563"/>
            <a:ext cx="2091600" cy="1378839"/>
          </a:xfrm>
        </p:spPr>
        <p:txBody>
          <a:bodyPr>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tle 10"/>
          <p:cNvSpPr>
            <a:spLocks noGrp="1"/>
          </p:cNvSpPr>
          <p:nvPr>
            <p:ph type="title"/>
          </p:nvPr>
        </p:nvSpPr>
        <p:spPr/>
        <p:txBody>
          <a:bodyPr/>
          <a:lstStyle/>
          <a:p>
            <a:r>
              <a:rPr lang="nl-NL"/>
              <a:t>Klik om stijl te bewerken</a:t>
            </a:r>
          </a:p>
        </p:txBody>
      </p:sp>
      <p:sp>
        <p:nvSpPr>
          <p:cNvPr id="2" name="Date Placeholder 1"/>
          <p:cNvSpPr>
            <a:spLocks noGrp="1"/>
          </p:cNvSpPr>
          <p:nvPr>
            <p:ph type="dt" sz="half" idx="21"/>
          </p:nvPr>
        </p:nvSpPr>
        <p:spPr/>
        <p:txBody>
          <a:bodyPr/>
          <a:lstStyle/>
          <a:p>
            <a:fld id="{2F23841F-897D-4E6B-86CD-D648B1306F91}" type="datetime1">
              <a:rPr lang="nl-NL" smtClean="0"/>
              <a:t>13-10-2023</a:t>
            </a:fld>
            <a:endParaRPr lang="nl-NL"/>
          </a:p>
        </p:txBody>
      </p:sp>
      <p:sp>
        <p:nvSpPr>
          <p:cNvPr id="6" name="Footer Placeholder 5"/>
          <p:cNvSpPr>
            <a:spLocks noGrp="1"/>
          </p:cNvSpPr>
          <p:nvPr>
            <p:ph type="ftr" sz="quarter" idx="22"/>
          </p:nvPr>
        </p:nvSpPr>
        <p:spPr/>
        <p:txBody>
          <a:bodyPr/>
          <a:lstStyle/>
          <a:p>
            <a:r>
              <a:rPr lang="nl-NL"/>
              <a:t>Titel van de presentatie</a:t>
            </a:r>
          </a:p>
        </p:txBody>
      </p:sp>
      <p:sp>
        <p:nvSpPr>
          <p:cNvPr id="7" name="Slide Number Placeholder 6"/>
          <p:cNvSpPr>
            <a:spLocks noGrp="1"/>
          </p:cNvSpPr>
          <p:nvPr>
            <p:ph type="sldNum" sz="quarter" idx="23"/>
          </p:nvPr>
        </p:nvSpPr>
        <p:spPr/>
        <p:txBody>
          <a:bodyPr/>
          <a:lstStyle/>
          <a:p>
            <a:fld id="{EF6787F6-A251-46D9-84F0-B2F146A207AF}" type="slidenum">
              <a:rPr lang="nl-NL" smtClean="0"/>
              <a:pPr/>
              <a:t>‹nr.›</a:t>
            </a:fld>
            <a:endParaRPr lang="nl-NL"/>
          </a:p>
        </p:txBody>
      </p:sp>
      <p:sp>
        <p:nvSpPr>
          <p:cNvPr id="21" name="Content Placeholder 2"/>
          <p:cNvSpPr>
            <a:spLocks noGrp="1"/>
          </p:cNvSpPr>
          <p:nvPr>
            <p:ph idx="24"/>
          </p:nvPr>
        </p:nvSpPr>
        <p:spPr>
          <a:xfrm>
            <a:off x="2592400" y="3377563"/>
            <a:ext cx="2091600" cy="1378839"/>
          </a:xfrm>
        </p:spPr>
        <p:txBody>
          <a:bodyPr>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2" name="Content Placeholder 2"/>
          <p:cNvSpPr>
            <a:spLocks noGrp="1"/>
          </p:cNvSpPr>
          <p:nvPr>
            <p:ph idx="25"/>
          </p:nvPr>
        </p:nvSpPr>
        <p:spPr>
          <a:xfrm>
            <a:off x="4564202" y="3377563"/>
            <a:ext cx="2091600" cy="1378839"/>
          </a:xfrm>
        </p:spPr>
        <p:txBody>
          <a:bodyPr>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3" name="Content Placeholder 2"/>
          <p:cNvSpPr>
            <a:spLocks noGrp="1"/>
          </p:cNvSpPr>
          <p:nvPr>
            <p:ph idx="26"/>
          </p:nvPr>
        </p:nvSpPr>
        <p:spPr>
          <a:xfrm>
            <a:off x="6536005" y="3377563"/>
            <a:ext cx="2231758" cy="1378839"/>
          </a:xfrm>
        </p:spPr>
        <p:txBody>
          <a:bodyPr>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8" name="Picture Placeholder 2"/>
          <p:cNvSpPr>
            <a:spLocks noGrp="1"/>
          </p:cNvSpPr>
          <p:nvPr>
            <p:ph type="pic" idx="27"/>
          </p:nvPr>
        </p:nvSpPr>
        <p:spPr>
          <a:xfrm>
            <a:off x="720725" y="1504497"/>
            <a:ext cx="1796400" cy="1796400"/>
          </a:xfrm>
          <a:custGeom>
            <a:avLst/>
            <a:gdLst/>
            <a:ahLst/>
            <a:cxnLst/>
            <a:rect l="l" t="t" r="r" b="b"/>
            <a:pathLst>
              <a:path w="1796400" h="1796400">
                <a:moveTo>
                  <a:pt x="0" y="0"/>
                </a:moveTo>
                <a:lnTo>
                  <a:pt x="1796400" y="0"/>
                </a:lnTo>
                <a:lnTo>
                  <a:pt x="1796400" y="1594952"/>
                </a:lnTo>
                <a:lnTo>
                  <a:pt x="1594952" y="1796400"/>
                </a:lnTo>
                <a:lnTo>
                  <a:pt x="0" y="17964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9" name="Picture Placeholder 2"/>
          <p:cNvSpPr>
            <a:spLocks noGrp="1"/>
          </p:cNvSpPr>
          <p:nvPr>
            <p:ph type="pic" idx="28"/>
          </p:nvPr>
        </p:nvSpPr>
        <p:spPr>
          <a:xfrm>
            <a:off x="2689442" y="1504497"/>
            <a:ext cx="1796400" cy="1796400"/>
          </a:xfrm>
          <a:custGeom>
            <a:avLst/>
            <a:gdLst/>
            <a:ahLst/>
            <a:cxnLst/>
            <a:rect l="l" t="t" r="r" b="b"/>
            <a:pathLst>
              <a:path w="1796400" h="1796400">
                <a:moveTo>
                  <a:pt x="0" y="0"/>
                </a:moveTo>
                <a:lnTo>
                  <a:pt x="1796400" y="0"/>
                </a:lnTo>
                <a:lnTo>
                  <a:pt x="1796400" y="1594952"/>
                </a:lnTo>
                <a:lnTo>
                  <a:pt x="1594952" y="1796400"/>
                </a:lnTo>
                <a:lnTo>
                  <a:pt x="0" y="17964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0" name="Picture Placeholder 2"/>
          <p:cNvSpPr>
            <a:spLocks noGrp="1"/>
          </p:cNvSpPr>
          <p:nvPr>
            <p:ph type="pic" idx="29"/>
          </p:nvPr>
        </p:nvSpPr>
        <p:spPr>
          <a:xfrm>
            <a:off x="4658159" y="1504497"/>
            <a:ext cx="1796400" cy="1796400"/>
          </a:xfrm>
          <a:custGeom>
            <a:avLst/>
            <a:gdLst/>
            <a:ahLst/>
            <a:cxnLst/>
            <a:rect l="l" t="t" r="r" b="b"/>
            <a:pathLst>
              <a:path w="1796400" h="1796400">
                <a:moveTo>
                  <a:pt x="0" y="0"/>
                </a:moveTo>
                <a:lnTo>
                  <a:pt x="1796400" y="0"/>
                </a:lnTo>
                <a:lnTo>
                  <a:pt x="1796400" y="1594952"/>
                </a:lnTo>
                <a:lnTo>
                  <a:pt x="1594952" y="1796400"/>
                </a:lnTo>
                <a:lnTo>
                  <a:pt x="0" y="17964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4" name="Picture Placeholder 2"/>
          <p:cNvSpPr>
            <a:spLocks noGrp="1"/>
          </p:cNvSpPr>
          <p:nvPr>
            <p:ph type="pic" idx="30"/>
          </p:nvPr>
        </p:nvSpPr>
        <p:spPr>
          <a:xfrm>
            <a:off x="6626875" y="1504497"/>
            <a:ext cx="1796400" cy="1796400"/>
          </a:xfrm>
          <a:custGeom>
            <a:avLst/>
            <a:gdLst/>
            <a:ahLst/>
            <a:cxnLst/>
            <a:rect l="l" t="t" r="r" b="b"/>
            <a:pathLst>
              <a:path w="1796400" h="1796400">
                <a:moveTo>
                  <a:pt x="0" y="0"/>
                </a:moveTo>
                <a:lnTo>
                  <a:pt x="1796400" y="0"/>
                </a:lnTo>
                <a:lnTo>
                  <a:pt x="1796400" y="1594952"/>
                </a:lnTo>
                <a:lnTo>
                  <a:pt x="1594952" y="1796400"/>
                </a:lnTo>
                <a:lnTo>
                  <a:pt x="0" y="17964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1286511676"/>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i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751" y="1392222"/>
            <a:ext cx="3845384" cy="3144853"/>
          </a:xfrm>
        </p:spPr>
        <p:txBody>
          <a:bodyPr/>
          <a:lstStyle>
            <a:lvl1pPr marL="0" indent="0">
              <a:buFontTx/>
              <a:buNone/>
              <a:tabLst>
                <a:tab pos="2065338" algn="l"/>
              </a:tabLst>
              <a:defRPr sz="1200"/>
            </a:lvl1pPr>
            <a:lvl2pPr marL="268287" indent="0">
              <a:buFontTx/>
              <a:buNone/>
              <a:tabLst>
                <a:tab pos="2065338" algn="l"/>
              </a:tabLst>
              <a:defRPr sz="1200"/>
            </a:lvl2pPr>
            <a:lvl3pPr>
              <a:tabLst>
                <a:tab pos="2065338" algn="l"/>
              </a:tabLst>
              <a:defRPr sz="1200"/>
            </a:lvl3pPr>
            <a:lvl4pPr>
              <a:tabLst>
                <a:tab pos="2065338" algn="l"/>
              </a:tabLst>
              <a:defRPr/>
            </a:lvl4pPr>
            <a:lvl5pPr>
              <a:tabLst>
                <a:tab pos="2065338" algn="l"/>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Picture Placeholder 2"/>
          <p:cNvSpPr>
            <a:spLocks noGrp="1"/>
          </p:cNvSpPr>
          <p:nvPr>
            <p:ph type="pic" idx="13"/>
          </p:nvPr>
        </p:nvSpPr>
        <p:spPr>
          <a:xfrm>
            <a:off x="4572000" y="0"/>
            <a:ext cx="4572000" cy="5143500"/>
          </a:xfrm>
          <a:custGeom>
            <a:avLst/>
            <a:gdLst/>
            <a:ahLst/>
            <a:cxnLst/>
            <a:rect l="l" t="t" r="r" b="b"/>
            <a:pathLst>
              <a:path w="4572000" h="5143500">
                <a:moveTo>
                  <a:pt x="0" y="0"/>
                </a:moveTo>
                <a:lnTo>
                  <a:pt x="4572000" y="0"/>
                </a:lnTo>
                <a:lnTo>
                  <a:pt x="4572000" y="197100"/>
                </a:lnTo>
                <a:lnTo>
                  <a:pt x="4572000" y="756271"/>
                </a:lnTo>
                <a:lnTo>
                  <a:pt x="4572000" y="5143500"/>
                </a:lnTo>
                <a:lnTo>
                  <a:pt x="4500000" y="5143500"/>
                </a:lnTo>
                <a:lnTo>
                  <a:pt x="3114461" y="5143500"/>
                </a:lnTo>
                <a:lnTo>
                  <a:pt x="285611" y="5143500"/>
                </a:lnTo>
                <a:lnTo>
                  <a:pt x="0" y="4857889"/>
                </a:lnTo>
                <a:lnTo>
                  <a:pt x="0" y="756271"/>
                </a:lnTo>
                <a:lnTo>
                  <a:pt x="0" y="1971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8" name="Date Placeholder 7"/>
          <p:cNvSpPr>
            <a:spLocks noGrp="1"/>
          </p:cNvSpPr>
          <p:nvPr>
            <p:ph type="dt" sz="half" idx="15"/>
          </p:nvPr>
        </p:nvSpPr>
        <p:spPr/>
        <p:txBody>
          <a:bodyPr/>
          <a:lstStyle/>
          <a:p>
            <a:fld id="{47D06256-05E1-4146-8561-3ED0B62D4680}" type="datetime1">
              <a:rPr lang="nl-NL" smtClean="0"/>
              <a:t>13-10-2023</a:t>
            </a:fld>
            <a:endParaRPr lang="nl-NL"/>
          </a:p>
        </p:txBody>
      </p:sp>
      <p:sp>
        <p:nvSpPr>
          <p:cNvPr id="11" name="Footer Placeholder 10"/>
          <p:cNvSpPr>
            <a:spLocks noGrp="1"/>
          </p:cNvSpPr>
          <p:nvPr>
            <p:ph type="ftr" sz="quarter" idx="16"/>
          </p:nvPr>
        </p:nvSpPr>
        <p:spPr/>
        <p:txBody>
          <a:bodyPr/>
          <a:lstStyle/>
          <a:p>
            <a:r>
              <a:rPr lang="nl-NL"/>
              <a:t>Titel van de presentatie</a:t>
            </a:r>
          </a:p>
        </p:txBody>
      </p:sp>
      <p:sp>
        <p:nvSpPr>
          <p:cNvPr id="12" name="Slide Number Placeholder 11"/>
          <p:cNvSpPr>
            <a:spLocks noGrp="1"/>
          </p:cNvSpPr>
          <p:nvPr>
            <p:ph type="sldNum" sz="quarter" idx="17"/>
          </p:nvPr>
        </p:nvSpPr>
        <p:spPr/>
        <p:txBody>
          <a:bodyPr/>
          <a:lstStyle/>
          <a:p>
            <a:fld id="{EF6787F6-A251-46D9-84F0-B2F146A207AF}" type="slidenum">
              <a:rPr lang="nl-NL" smtClean="0"/>
              <a:pPr/>
              <a:t>‹nr.›</a:t>
            </a:fld>
            <a:endParaRPr lang="nl-NL"/>
          </a:p>
        </p:txBody>
      </p:sp>
      <p:sp>
        <p:nvSpPr>
          <p:cNvPr id="4" name="Title 3"/>
          <p:cNvSpPr>
            <a:spLocks noGrp="1"/>
          </p:cNvSpPr>
          <p:nvPr>
            <p:ph type="title"/>
          </p:nvPr>
        </p:nvSpPr>
        <p:spPr>
          <a:xfrm>
            <a:off x="330224" y="328842"/>
            <a:ext cx="3845992" cy="857250"/>
          </a:xfrm>
        </p:spPr>
        <p:txBody>
          <a:bodyPr/>
          <a:lstStyle/>
          <a:p>
            <a:r>
              <a:rPr lang="nl-NL"/>
              <a:t>Klik om stijl te bewerken</a:t>
            </a:r>
            <a:endParaRPr lang="en-US"/>
          </a:p>
        </p:txBody>
      </p:sp>
      <p:sp>
        <p:nvSpPr>
          <p:cNvPr id="9" name="Text Placeholder 12"/>
          <p:cNvSpPr>
            <a:spLocks noGrp="1"/>
          </p:cNvSpPr>
          <p:nvPr>
            <p:ph type="body" sz="quarter" idx="14" hasCustomPrompt="1"/>
          </p:nvPr>
        </p:nvSpPr>
        <p:spPr>
          <a:xfrm>
            <a:off x="7719955" y="355372"/>
            <a:ext cx="1047600" cy="302400"/>
          </a:xfrm>
          <a:blipFill>
            <a:blip r:embed="rId2"/>
            <a:stretch>
              <a:fillRect l="205" r="205"/>
            </a:stretch>
          </a:blipFill>
        </p:spPr>
        <p:txBody>
          <a:bodyPr anchor="ctr" anchorCtr="0"/>
          <a:lstStyle>
            <a:lvl1pPr>
              <a:defRPr sz="100">
                <a:solidFill>
                  <a:schemeClr val="bg1">
                    <a:lumMod val="85000"/>
                  </a:schemeClr>
                </a:solidFill>
              </a:defRPr>
            </a:lvl1pPr>
          </a:lstStyle>
          <a:p>
            <a:pPr lvl="0"/>
            <a:r>
              <a:rPr lang="nl-NL"/>
              <a:t>logo</a:t>
            </a:r>
            <a:endParaRPr lang="en-GB"/>
          </a:p>
        </p:txBody>
      </p:sp>
    </p:spTree>
    <p:extLst>
      <p:ext uri="{BB962C8B-B14F-4D97-AF65-F5344CB8AC3E}">
        <p14:creationId xmlns:p14="http://schemas.microsoft.com/office/powerpoint/2010/main" val="2401532095"/>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apport 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330223" y="328842"/>
            <a:ext cx="7074143" cy="857250"/>
          </a:xfrm>
        </p:spPr>
        <p:txBody>
          <a:bodyPr/>
          <a:lstStyle/>
          <a:p>
            <a:r>
              <a:rPr lang="nl-NL"/>
              <a:t>Klik om stijl te bewerken</a:t>
            </a:r>
          </a:p>
        </p:txBody>
      </p:sp>
      <p:sp>
        <p:nvSpPr>
          <p:cNvPr id="3" name="Content Placeholder 2"/>
          <p:cNvSpPr>
            <a:spLocks noGrp="1"/>
          </p:cNvSpPr>
          <p:nvPr>
            <p:ph idx="1"/>
          </p:nvPr>
        </p:nvSpPr>
        <p:spPr>
          <a:xfrm>
            <a:off x="330223" y="1392222"/>
            <a:ext cx="7912800" cy="3144853"/>
          </a:xfrm>
        </p:spPr>
        <p:txBody>
          <a:bodyPr/>
          <a:lstStyle>
            <a:lvl1pPr marL="179388" indent="-179388">
              <a:defRPr sz="800"/>
            </a:lvl1pPr>
            <a:lvl2pPr marL="357188" indent="-177800">
              <a:defRPr sz="800"/>
            </a:lvl2pPr>
            <a:lvl3pPr>
              <a:defRPr sz="800"/>
            </a:lvl3pPr>
            <a:lvl4pPr>
              <a:defRPr sz="1000"/>
            </a:lvl4pPr>
            <a:lvl5pPr>
              <a:defRPr sz="1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p>
            <a:fld id="{E29D8C3E-C320-4C11-8032-BA023F9ABC98}" type="datetime1">
              <a:rPr lang="nl-NL" smtClean="0"/>
              <a:t>13-10-2023</a:t>
            </a:fld>
            <a:endParaRPr lang="nl-NL"/>
          </a:p>
        </p:txBody>
      </p:sp>
      <p:sp>
        <p:nvSpPr>
          <p:cNvPr id="5" name="Footer Placeholder 4"/>
          <p:cNvSpPr>
            <a:spLocks noGrp="1"/>
          </p:cNvSpPr>
          <p:nvPr>
            <p:ph type="ftr" sz="quarter" idx="11"/>
          </p:nvPr>
        </p:nvSpPr>
        <p:spPr/>
        <p:txBody>
          <a:bodyPr/>
          <a:lstStyle/>
          <a:p>
            <a:r>
              <a:rPr lang="nl-NL"/>
              <a:t>Titel van de presentatie</a:t>
            </a:r>
          </a:p>
        </p:txBody>
      </p:sp>
      <p:sp>
        <p:nvSpPr>
          <p:cNvPr id="6" name="Slide Number Placeholder 5"/>
          <p:cNvSpPr>
            <a:spLocks noGrp="1"/>
          </p:cNvSpPr>
          <p:nvPr>
            <p:ph type="sldNum" sz="quarter" idx="12"/>
          </p:nvPr>
        </p:nvSpPr>
        <p:spPr/>
        <p:txBody>
          <a:bodyPr/>
          <a:lstStyle/>
          <a:p>
            <a:fld id="{EF6787F6-A251-46D9-84F0-B2F146A207AF}" type="slidenum">
              <a:rPr lang="nl-NL" smtClean="0"/>
              <a:t>‹nr.›</a:t>
            </a:fld>
            <a:endParaRPr lang="nl-NL"/>
          </a:p>
        </p:txBody>
      </p:sp>
    </p:spTree>
    <p:extLst>
      <p:ext uri="{BB962C8B-B14F-4D97-AF65-F5344CB8AC3E}">
        <p14:creationId xmlns:p14="http://schemas.microsoft.com/office/powerpoint/2010/main" val="3608859646"/>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apport twee kolomm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0223" y="1392221"/>
            <a:ext cx="3760304" cy="3144854"/>
          </a:xfrm>
        </p:spPr>
        <p:txBody>
          <a:bodyPr/>
          <a:lstStyle>
            <a:lvl1pPr marL="179388" indent="-179388">
              <a:defRPr sz="800"/>
            </a:lvl1pPr>
            <a:lvl2pPr marL="357188" indent="-177800">
              <a:defRPr sz="800"/>
            </a:lvl2pPr>
            <a:lvl3pPr>
              <a:defRPr sz="800"/>
            </a:lvl3pPr>
            <a:lvl4pPr>
              <a:lnSpc>
                <a:spcPct val="110000"/>
              </a:lnSpc>
              <a:defRPr sz="1000"/>
            </a:lvl4pPr>
            <a:lvl5pPr>
              <a:lnSpc>
                <a:spcPct val="110000"/>
              </a:lnSpc>
              <a:defRPr sz="10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4412607" y="1392221"/>
            <a:ext cx="3762000" cy="3144854"/>
          </a:xfrm>
        </p:spPr>
        <p:txBody>
          <a:bodyPr/>
          <a:lstStyle>
            <a:lvl1pPr marL="179388" indent="-179388">
              <a:defRPr sz="800"/>
            </a:lvl1pPr>
            <a:lvl2pPr marL="357188" indent="-177800">
              <a:defRPr sz="800"/>
            </a:lvl2pPr>
            <a:lvl3pPr>
              <a:defRPr sz="800"/>
            </a:lvl3pPr>
            <a:lvl4pPr>
              <a:defRPr sz="1000"/>
            </a:lvl4pPr>
            <a:lvl5pPr>
              <a:defRPr sz="10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92D4B125-6865-413A-AD22-FB4CA5ECD7AC}" type="datetime1">
              <a:rPr lang="nl-NL" smtClean="0"/>
              <a:t>13-10-2023</a:t>
            </a:fld>
            <a:endParaRPr lang="nl-NL"/>
          </a:p>
        </p:txBody>
      </p:sp>
      <p:sp>
        <p:nvSpPr>
          <p:cNvPr id="6" name="Footer Placeholder 5"/>
          <p:cNvSpPr>
            <a:spLocks noGrp="1"/>
          </p:cNvSpPr>
          <p:nvPr>
            <p:ph type="ftr" sz="quarter" idx="11"/>
          </p:nvPr>
        </p:nvSpPr>
        <p:spPr/>
        <p:txBody>
          <a:bodyPr/>
          <a:lstStyle/>
          <a:p>
            <a:r>
              <a:rPr lang="nl-NL"/>
              <a:t>Titel van de presentatie</a:t>
            </a:r>
          </a:p>
        </p:txBody>
      </p:sp>
      <p:sp>
        <p:nvSpPr>
          <p:cNvPr id="7" name="Slide Number Placeholder 6"/>
          <p:cNvSpPr>
            <a:spLocks noGrp="1"/>
          </p:cNvSpPr>
          <p:nvPr>
            <p:ph type="sldNum" sz="quarter" idx="12"/>
          </p:nvPr>
        </p:nvSpPr>
        <p:spPr/>
        <p:txBody>
          <a:bodyPr/>
          <a:lstStyle/>
          <a:p>
            <a:fld id="{EF6787F6-A251-46D9-84F0-B2F146A207AF}" type="slidenum">
              <a:rPr lang="nl-NL" smtClean="0"/>
              <a:t>‹nr.›</a:t>
            </a:fld>
            <a:endParaRPr lang="nl-NL"/>
          </a:p>
        </p:txBody>
      </p:sp>
      <p:sp>
        <p:nvSpPr>
          <p:cNvPr id="9" name="Title 8"/>
          <p:cNvSpPr>
            <a:spLocks noGrp="1"/>
          </p:cNvSpPr>
          <p:nvPr>
            <p:ph type="title"/>
          </p:nvPr>
        </p:nvSpPr>
        <p:spPr>
          <a:xfrm>
            <a:off x="330223" y="328842"/>
            <a:ext cx="7074143" cy="857250"/>
          </a:xfrm>
        </p:spPr>
        <p:txBody>
          <a:bodyPr/>
          <a:lstStyle/>
          <a:p>
            <a:r>
              <a:rPr lang="nl-NL"/>
              <a:t>Klik om stijl te bewerken</a:t>
            </a:r>
            <a:endParaRPr lang="en-GB"/>
          </a:p>
        </p:txBody>
      </p:sp>
    </p:spTree>
    <p:extLst>
      <p:ext uri="{BB962C8B-B14F-4D97-AF65-F5344CB8AC3E}">
        <p14:creationId xmlns:p14="http://schemas.microsoft.com/office/powerpoint/2010/main" val="804727816"/>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apport drie kolomm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0223" y="1392221"/>
            <a:ext cx="2515894" cy="3144854"/>
          </a:xfrm>
        </p:spPr>
        <p:txBody>
          <a:bodyPr/>
          <a:lstStyle>
            <a:lvl1pPr marL="179388" indent="-179388">
              <a:defRPr sz="800"/>
            </a:lvl1pPr>
            <a:lvl2pPr marL="357188" indent="-177800">
              <a:defRPr sz="800"/>
            </a:lvl2pPr>
            <a:lvl3pPr>
              <a:defRPr sz="800"/>
            </a:lvl3pPr>
            <a:lvl4pPr>
              <a:defRPr sz="1000"/>
            </a:lvl4pPr>
            <a:lvl5pPr>
              <a:lnSpc>
                <a:spcPct val="110000"/>
              </a:lnSpc>
              <a:defRPr sz="10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3169781" y="1392221"/>
            <a:ext cx="2515894" cy="3144854"/>
          </a:xfrm>
        </p:spPr>
        <p:txBody>
          <a:bodyPr/>
          <a:lstStyle>
            <a:lvl1pPr marL="179388" indent="-179388">
              <a:defRPr sz="800"/>
            </a:lvl1pPr>
            <a:lvl2pPr marL="357188" indent="-177800">
              <a:defRPr sz="800"/>
            </a:lvl2pPr>
            <a:lvl3pPr>
              <a:defRPr sz="800"/>
            </a:lvl3pPr>
            <a:lvl4pPr>
              <a:defRPr sz="1000"/>
            </a:lvl4pPr>
            <a:lvl5pPr>
              <a:defRPr sz="10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9D02098B-D974-408B-8F57-39CFB4B3F5C9}" type="datetime1">
              <a:rPr lang="nl-NL" smtClean="0"/>
              <a:t>13-10-2023</a:t>
            </a:fld>
            <a:endParaRPr lang="nl-NL"/>
          </a:p>
        </p:txBody>
      </p:sp>
      <p:sp>
        <p:nvSpPr>
          <p:cNvPr id="6" name="Footer Placeholder 5"/>
          <p:cNvSpPr>
            <a:spLocks noGrp="1"/>
          </p:cNvSpPr>
          <p:nvPr>
            <p:ph type="ftr" sz="quarter" idx="11"/>
          </p:nvPr>
        </p:nvSpPr>
        <p:spPr/>
        <p:txBody>
          <a:bodyPr/>
          <a:lstStyle/>
          <a:p>
            <a:r>
              <a:rPr lang="nl-NL"/>
              <a:t>Titel van de presentatie</a:t>
            </a:r>
          </a:p>
        </p:txBody>
      </p:sp>
      <p:sp>
        <p:nvSpPr>
          <p:cNvPr id="7" name="Slide Number Placeholder 6"/>
          <p:cNvSpPr>
            <a:spLocks noGrp="1"/>
          </p:cNvSpPr>
          <p:nvPr>
            <p:ph type="sldNum" sz="quarter" idx="12"/>
          </p:nvPr>
        </p:nvSpPr>
        <p:spPr/>
        <p:txBody>
          <a:bodyPr/>
          <a:lstStyle/>
          <a:p>
            <a:fld id="{EF6787F6-A251-46D9-84F0-B2F146A207AF}" type="slidenum">
              <a:rPr lang="nl-NL" smtClean="0"/>
              <a:t>‹nr.›</a:t>
            </a:fld>
            <a:endParaRPr lang="nl-NL"/>
          </a:p>
        </p:txBody>
      </p:sp>
      <p:sp>
        <p:nvSpPr>
          <p:cNvPr id="9" name="Title 8"/>
          <p:cNvSpPr>
            <a:spLocks noGrp="1"/>
          </p:cNvSpPr>
          <p:nvPr>
            <p:ph type="title"/>
          </p:nvPr>
        </p:nvSpPr>
        <p:spPr>
          <a:xfrm>
            <a:off x="330223" y="328842"/>
            <a:ext cx="7074143" cy="857250"/>
          </a:xfrm>
        </p:spPr>
        <p:txBody>
          <a:bodyPr/>
          <a:lstStyle/>
          <a:p>
            <a:r>
              <a:rPr lang="nl-NL"/>
              <a:t>Klik om stijl te bewerken</a:t>
            </a:r>
            <a:endParaRPr lang="en-GB"/>
          </a:p>
        </p:txBody>
      </p:sp>
      <p:sp>
        <p:nvSpPr>
          <p:cNvPr id="8" name="Content Placeholder 3"/>
          <p:cNvSpPr>
            <a:spLocks noGrp="1"/>
          </p:cNvSpPr>
          <p:nvPr>
            <p:ph sz="half" idx="13"/>
          </p:nvPr>
        </p:nvSpPr>
        <p:spPr>
          <a:xfrm>
            <a:off x="6009339" y="1392221"/>
            <a:ext cx="2515894" cy="3144854"/>
          </a:xfrm>
        </p:spPr>
        <p:txBody>
          <a:bodyPr/>
          <a:lstStyle>
            <a:lvl1pPr marL="179388" indent="-179388">
              <a:defRPr sz="800"/>
            </a:lvl1pPr>
            <a:lvl2pPr marL="357188" indent="-177800">
              <a:defRPr sz="800"/>
            </a:lvl2pPr>
            <a:lvl3pPr>
              <a:defRPr sz="800"/>
            </a:lvl3pPr>
            <a:lvl4pPr>
              <a:defRPr sz="1000"/>
            </a:lvl4pPr>
            <a:lvl5pPr>
              <a:defRPr sz="10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3229544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4 items">
    <p:bg bwMode="gray">
      <p:bgPr>
        <a:solidFill>
          <a:schemeClr val="tx1"/>
        </a:solidFill>
        <a:effectLst/>
      </p:bgPr>
    </p:bg>
    <p:spTree>
      <p:nvGrpSpPr>
        <p:cNvPr id="1" name=""/>
        <p:cNvGrpSpPr/>
        <p:nvPr/>
      </p:nvGrpSpPr>
      <p:grpSpPr>
        <a:xfrm>
          <a:off x="0" y="0"/>
          <a:ext cx="0" cy="0"/>
          <a:chOff x="0" y="0"/>
          <a:chExt cx="0" cy="0"/>
        </a:xfrm>
      </p:grpSpPr>
      <p:sp>
        <p:nvSpPr>
          <p:cNvPr id="45" name="Tekstvak 1">
            <a:extLst>
              <a:ext uri="{FF2B5EF4-FFF2-40B4-BE49-F238E27FC236}">
                <a16:creationId xmlns:a16="http://schemas.microsoft.com/office/drawing/2014/main" id="{95BF4284-B34D-4590-8FCC-2E4583A52612}"/>
              </a:ext>
            </a:extLst>
          </p:cNvPr>
          <p:cNvSpPr txBox="1"/>
          <p:nvPr userDrawn="1"/>
        </p:nvSpPr>
        <p:spPr bwMode="gray">
          <a:xfrm>
            <a:off x="1892462" y="985102"/>
            <a:ext cx="659670"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1</a:t>
            </a:r>
          </a:p>
        </p:txBody>
      </p:sp>
      <p:sp>
        <p:nvSpPr>
          <p:cNvPr id="46" name="Tekstvak 48">
            <a:extLst>
              <a:ext uri="{FF2B5EF4-FFF2-40B4-BE49-F238E27FC236}">
                <a16:creationId xmlns:a16="http://schemas.microsoft.com/office/drawing/2014/main" id="{4CFBE253-3EB7-44B5-A144-BA8895478166}"/>
              </a:ext>
            </a:extLst>
          </p:cNvPr>
          <p:cNvSpPr txBox="1"/>
          <p:nvPr userDrawn="1"/>
        </p:nvSpPr>
        <p:spPr bwMode="gray">
          <a:xfrm>
            <a:off x="7549048" y="977719"/>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4</a:t>
            </a:r>
          </a:p>
        </p:txBody>
      </p:sp>
      <p:sp>
        <p:nvSpPr>
          <p:cNvPr id="47" name="Tekstvak 47">
            <a:extLst>
              <a:ext uri="{FF2B5EF4-FFF2-40B4-BE49-F238E27FC236}">
                <a16:creationId xmlns:a16="http://schemas.microsoft.com/office/drawing/2014/main" id="{2B093C5C-8A11-4D6B-80E6-460E728241C9}"/>
              </a:ext>
            </a:extLst>
          </p:cNvPr>
          <p:cNvSpPr txBox="1"/>
          <p:nvPr userDrawn="1"/>
        </p:nvSpPr>
        <p:spPr bwMode="gray">
          <a:xfrm>
            <a:off x="5723389" y="985102"/>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3</a:t>
            </a:r>
          </a:p>
        </p:txBody>
      </p:sp>
      <p:sp>
        <p:nvSpPr>
          <p:cNvPr id="48" name="Tekstvak 46">
            <a:extLst>
              <a:ext uri="{FF2B5EF4-FFF2-40B4-BE49-F238E27FC236}">
                <a16:creationId xmlns:a16="http://schemas.microsoft.com/office/drawing/2014/main" id="{19B4D97D-BCAA-4E69-A06E-FF9A508CB52A}"/>
              </a:ext>
            </a:extLst>
          </p:cNvPr>
          <p:cNvSpPr txBox="1"/>
          <p:nvPr userDrawn="1"/>
        </p:nvSpPr>
        <p:spPr bwMode="gray">
          <a:xfrm>
            <a:off x="3829491" y="985102"/>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2</a:t>
            </a:r>
          </a:p>
        </p:txBody>
      </p:sp>
      <p:sp>
        <p:nvSpPr>
          <p:cNvPr id="49" name="Snip Single Corner Rectangle 2"/>
          <p:cNvSpPr/>
          <p:nvPr userDrawn="1"/>
        </p:nvSpPr>
        <p:spPr bwMode="gray">
          <a:xfrm>
            <a:off x="973210" y="1964531"/>
            <a:ext cx="1483387"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rgbClr val="B3CAA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nip Single Corner Rectangle 2"/>
          <p:cNvSpPr/>
          <p:nvPr userDrawn="1"/>
        </p:nvSpPr>
        <p:spPr bwMode="gray">
          <a:xfrm>
            <a:off x="2873660" y="1964531"/>
            <a:ext cx="1483200"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nip Single Corner Rectangle 2"/>
          <p:cNvSpPr/>
          <p:nvPr userDrawn="1"/>
        </p:nvSpPr>
        <p:spPr bwMode="gray">
          <a:xfrm>
            <a:off x="4774111" y="1964531"/>
            <a:ext cx="1483200"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nip Single Corner Rectangle 2"/>
          <p:cNvSpPr/>
          <p:nvPr userDrawn="1"/>
        </p:nvSpPr>
        <p:spPr bwMode="gray">
          <a:xfrm>
            <a:off x="6674561" y="1964531"/>
            <a:ext cx="1483200"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itle 1"/>
          <p:cNvSpPr>
            <a:spLocks noGrp="1"/>
          </p:cNvSpPr>
          <p:nvPr>
            <p:ph type="title"/>
          </p:nvPr>
        </p:nvSpPr>
        <p:spPr bwMode="gray"/>
        <p:txBody>
          <a:bodyPr/>
          <a:lstStyle>
            <a:lvl1pPr>
              <a:defRPr>
                <a:solidFill>
                  <a:schemeClr val="bg1"/>
                </a:solidFill>
              </a:defRPr>
            </a:lvl1pPr>
          </a:lstStyle>
          <a:p>
            <a:r>
              <a:rPr lang="nl-NL"/>
              <a:t>Klik om stijl te bewerken</a:t>
            </a:r>
            <a:endParaRPr lang="en-US"/>
          </a:p>
        </p:txBody>
      </p:sp>
      <p:grpSp>
        <p:nvGrpSpPr>
          <p:cNvPr id="56" name="Group 55"/>
          <p:cNvGrpSpPr/>
          <p:nvPr userDrawn="1"/>
        </p:nvGrpSpPr>
        <p:grpSpPr bwMode="gray">
          <a:xfrm>
            <a:off x="866846" y="3636596"/>
            <a:ext cx="1508400" cy="792956"/>
            <a:chOff x="7346341" y="3738787"/>
            <a:chExt cx="1342800" cy="622276"/>
          </a:xfrm>
        </p:grpSpPr>
        <p:cxnSp>
          <p:nvCxnSpPr>
            <p:cNvPr id="57"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bwMode="gray">
          <a:xfrm>
            <a:off x="2767297" y="3636596"/>
            <a:ext cx="1508400" cy="792956"/>
            <a:chOff x="7346341" y="3738787"/>
            <a:chExt cx="1342800" cy="622276"/>
          </a:xfrm>
        </p:grpSpPr>
        <p:cxnSp>
          <p:nvCxnSpPr>
            <p:cNvPr id="60"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userDrawn="1"/>
        </p:nvGrpSpPr>
        <p:grpSpPr bwMode="gray">
          <a:xfrm>
            <a:off x="4667748" y="3636596"/>
            <a:ext cx="1508400" cy="792956"/>
            <a:chOff x="7346341" y="3738787"/>
            <a:chExt cx="1342800" cy="622276"/>
          </a:xfrm>
        </p:grpSpPr>
        <p:cxnSp>
          <p:nvCxnSpPr>
            <p:cNvPr id="63"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userDrawn="1"/>
        </p:nvGrpSpPr>
        <p:grpSpPr bwMode="gray">
          <a:xfrm>
            <a:off x="6568199" y="3636596"/>
            <a:ext cx="1508400" cy="792956"/>
            <a:chOff x="7346341" y="3738787"/>
            <a:chExt cx="1342800" cy="622276"/>
          </a:xfrm>
        </p:grpSpPr>
        <p:cxnSp>
          <p:nvCxnSpPr>
            <p:cNvPr id="66"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 Placeholder 2"/>
          <p:cNvSpPr>
            <a:spLocks noGrp="1"/>
          </p:cNvSpPr>
          <p:nvPr userDrawn="1">
            <p:ph type="body" sz="quarter" idx="21"/>
          </p:nvPr>
        </p:nvSpPr>
        <p:spPr bwMode="gray">
          <a:xfrm>
            <a:off x="2767297" y="3591207"/>
            <a:ext cx="15084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69" name="Text Placeholder 2"/>
          <p:cNvSpPr>
            <a:spLocks noGrp="1"/>
          </p:cNvSpPr>
          <p:nvPr userDrawn="1">
            <p:ph type="body" sz="quarter" idx="22"/>
          </p:nvPr>
        </p:nvSpPr>
        <p:spPr bwMode="gray">
          <a:xfrm>
            <a:off x="4667748" y="3591207"/>
            <a:ext cx="15084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70" name="Text Placeholder 2"/>
          <p:cNvSpPr>
            <a:spLocks noGrp="1"/>
          </p:cNvSpPr>
          <p:nvPr userDrawn="1">
            <p:ph type="body" sz="quarter" idx="23"/>
          </p:nvPr>
        </p:nvSpPr>
        <p:spPr bwMode="gray">
          <a:xfrm>
            <a:off x="6568199" y="3591207"/>
            <a:ext cx="15084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71" name="Text Placeholder 2"/>
          <p:cNvSpPr>
            <a:spLocks noGrp="1"/>
          </p:cNvSpPr>
          <p:nvPr userDrawn="1">
            <p:ph type="body" sz="quarter" idx="20"/>
          </p:nvPr>
        </p:nvSpPr>
        <p:spPr bwMode="gray">
          <a:xfrm>
            <a:off x="866846" y="3591207"/>
            <a:ext cx="1508400" cy="886942"/>
          </a:xfrm>
          <a:prstGeom prst="rect">
            <a:avLst/>
          </a:prstGeom>
          <a:noFill/>
        </p:spPr>
        <p:txBody>
          <a:bodyPr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32" name="Picture Placeholder 2"/>
          <p:cNvSpPr>
            <a:spLocks noGrp="1"/>
          </p:cNvSpPr>
          <p:nvPr>
            <p:ph type="pic" idx="13" hasCustomPrompt="1"/>
          </p:nvPr>
        </p:nvSpPr>
        <p:spPr bwMode="gray">
          <a:xfrm>
            <a:off x="866846" y="2040731"/>
            <a:ext cx="1508400" cy="1411200"/>
          </a:xfrm>
          <a:custGeom>
            <a:avLst/>
            <a:gdLst>
              <a:gd name="connsiteX0" fmla="*/ 0 w 1389600"/>
              <a:gd name="connsiteY0" fmla="*/ 0 h 1411200"/>
              <a:gd name="connsiteX1" fmla="*/ 1110374 w 1389600"/>
              <a:gd name="connsiteY1" fmla="*/ 0 h 1411200"/>
              <a:gd name="connsiteX2" fmla="*/ 1389600 w 1389600"/>
              <a:gd name="connsiteY2" fmla="*/ 279226 h 1411200"/>
              <a:gd name="connsiteX3" fmla="*/ 1389600 w 1389600"/>
              <a:gd name="connsiteY3" fmla="*/ 1411200 h 1411200"/>
              <a:gd name="connsiteX4" fmla="*/ 0 w 1389600"/>
              <a:gd name="connsiteY4" fmla="*/ 1411200 h 1411200"/>
              <a:gd name="connsiteX5" fmla="*/ 0 w 1389600"/>
              <a:gd name="connsiteY5" fmla="*/ 0 h 1411200"/>
              <a:gd name="connsiteX0" fmla="*/ 0 w 1391982"/>
              <a:gd name="connsiteY0" fmla="*/ 0 h 1411200"/>
              <a:gd name="connsiteX1" fmla="*/ 1110374 w 1391982"/>
              <a:gd name="connsiteY1" fmla="*/ 0 h 1411200"/>
              <a:gd name="connsiteX2" fmla="*/ 1391982 w 1391982"/>
              <a:gd name="connsiteY2" fmla="*/ 226839 h 1411200"/>
              <a:gd name="connsiteX3" fmla="*/ 1389600 w 1391982"/>
              <a:gd name="connsiteY3" fmla="*/ 1411200 h 1411200"/>
              <a:gd name="connsiteX4" fmla="*/ 0 w 1391982"/>
              <a:gd name="connsiteY4" fmla="*/ 1411200 h 1411200"/>
              <a:gd name="connsiteX5" fmla="*/ 0 w 1391982"/>
              <a:gd name="connsiteY5" fmla="*/ 0 h 14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982" h="1411200">
                <a:moveTo>
                  <a:pt x="0" y="0"/>
                </a:moveTo>
                <a:lnTo>
                  <a:pt x="1110374" y="0"/>
                </a:lnTo>
                <a:lnTo>
                  <a:pt x="1391982" y="226839"/>
                </a:lnTo>
                <a:lnTo>
                  <a:pt x="1389600" y="1411200"/>
                </a:lnTo>
                <a:lnTo>
                  <a:pt x="0" y="1411200"/>
                </a:lnTo>
                <a:lnTo>
                  <a:pt x="0" y="0"/>
                </a:lnTo>
                <a:close/>
              </a:path>
            </a:pathLst>
          </a:custGeom>
          <a:noFill/>
          <a:ln w="3175">
            <a:noFill/>
          </a:ln>
        </p:spPr>
        <p:txBody>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a:t>
            </a:r>
            <a:endParaRPr lang="nl-NL"/>
          </a:p>
        </p:txBody>
      </p:sp>
      <p:sp>
        <p:nvSpPr>
          <p:cNvPr id="33" name="Picture Placeholder 2"/>
          <p:cNvSpPr>
            <a:spLocks noGrp="1"/>
          </p:cNvSpPr>
          <p:nvPr>
            <p:ph type="pic" idx="39" hasCustomPrompt="1"/>
          </p:nvPr>
        </p:nvSpPr>
        <p:spPr bwMode="gray">
          <a:xfrm>
            <a:off x="6568199" y="2040731"/>
            <a:ext cx="1508400" cy="1411200"/>
          </a:xfrm>
          <a:custGeom>
            <a:avLst/>
            <a:gdLst>
              <a:gd name="connsiteX0" fmla="*/ 0 w 1389600"/>
              <a:gd name="connsiteY0" fmla="*/ 0 h 1411200"/>
              <a:gd name="connsiteX1" fmla="*/ 1110374 w 1389600"/>
              <a:gd name="connsiteY1" fmla="*/ 0 h 1411200"/>
              <a:gd name="connsiteX2" fmla="*/ 1389600 w 1389600"/>
              <a:gd name="connsiteY2" fmla="*/ 279226 h 1411200"/>
              <a:gd name="connsiteX3" fmla="*/ 1389600 w 1389600"/>
              <a:gd name="connsiteY3" fmla="*/ 1411200 h 1411200"/>
              <a:gd name="connsiteX4" fmla="*/ 0 w 1389600"/>
              <a:gd name="connsiteY4" fmla="*/ 1411200 h 1411200"/>
              <a:gd name="connsiteX5" fmla="*/ 0 w 1389600"/>
              <a:gd name="connsiteY5" fmla="*/ 0 h 1411200"/>
              <a:gd name="connsiteX0" fmla="*/ 0 w 1391982"/>
              <a:gd name="connsiteY0" fmla="*/ 0 h 1411200"/>
              <a:gd name="connsiteX1" fmla="*/ 1110374 w 1391982"/>
              <a:gd name="connsiteY1" fmla="*/ 0 h 1411200"/>
              <a:gd name="connsiteX2" fmla="*/ 1391982 w 1391982"/>
              <a:gd name="connsiteY2" fmla="*/ 226839 h 1411200"/>
              <a:gd name="connsiteX3" fmla="*/ 1389600 w 1391982"/>
              <a:gd name="connsiteY3" fmla="*/ 1411200 h 1411200"/>
              <a:gd name="connsiteX4" fmla="*/ 0 w 1391982"/>
              <a:gd name="connsiteY4" fmla="*/ 1411200 h 1411200"/>
              <a:gd name="connsiteX5" fmla="*/ 0 w 1391982"/>
              <a:gd name="connsiteY5" fmla="*/ 0 h 14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982" h="1411200">
                <a:moveTo>
                  <a:pt x="0" y="0"/>
                </a:moveTo>
                <a:lnTo>
                  <a:pt x="1110374" y="0"/>
                </a:lnTo>
                <a:lnTo>
                  <a:pt x="1391982" y="226839"/>
                </a:lnTo>
                <a:lnTo>
                  <a:pt x="1389600" y="1411200"/>
                </a:lnTo>
                <a:lnTo>
                  <a:pt x="0" y="1411200"/>
                </a:lnTo>
                <a:lnTo>
                  <a:pt x="0" y="0"/>
                </a:lnTo>
                <a:close/>
              </a:path>
            </a:pathLst>
          </a:custGeom>
          <a:noFill/>
          <a:ln w="3175">
            <a:noFill/>
          </a:ln>
        </p:spPr>
        <p:txBody>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a:t>
            </a:r>
            <a:endParaRPr lang="nl-NL"/>
          </a:p>
        </p:txBody>
      </p:sp>
      <p:sp>
        <p:nvSpPr>
          <p:cNvPr id="37" name="Picture Placeholder 2"/>
          <p:cNvSpPr>
            <a:spLocks noGrp="1"/>
          </p:cNvSpPr>
          <p:nvPr>
            <p:ph type="pic" idx="1"/>
          </p:nvPr>
        </p:nvSpPr>
        <p:spPr>
          <a:xfrm>
            <a:off x="2767298" y="2040731"/>
            <a:ext cx="1508400" cy="1411200"/>
          </a:xfrm>
          <a:custGeom>
            <a:avLst/>
            <a:gdLst/>
            <a:ahLst/>
            <a:cxnLst/>
            <a:rect l="l" t="t" r="r" b="b"/>
            <a:pathLst>
              <a:path w="1393200" h="1411200">
                <a:moveTo>
                  <a:pt x="0" y="0"/>
                </a:moveTo>
                <a:lnTo>
                  <a:pt x="1393200" y="0"/>
                </a:lnTo>
                <a:lnTo>
                  <a:pt x="1393200" y="1411200"/>
                </a:lnTo>
                <a:lnTo>
                  <a:pt x="259497" y="1411200"/>
                </a:lnTo>
                <a:lnTo>
                  <a:pt x="0" y="1151703"/>
                </a:lnTo>
                <a:close/>
              </a:path>
            </a:pathLst>
          </a:custGeom>
        </p:spPr>
        <p:txBody>
          <a:bodyP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39" name="Picture Placeholder 2"/>
          <p:cNvSpPr>
            <a:spLocks noGrp="1"/>
          </p:cNvSpPr>
          <p:nvPr>
            <p:ph type="pic" idx="42"/>
          </p:nvPr>
        </p:nvSpPr>
        <p:spPr>
          <a:xfrm>
            <a:off x="4667749" y="2040731"/>
            <a:ext cx="1508400" cy="1411200"/>
          </a:xfrm>
          <a:custGeom>
            <a:avLst/>
            <a:gdLst/>
            <a:ahLst/>
            <a:cxnLst/>
            <a:rect l="l" t="t" r="r" b="b"/>
            <a:pathLst>
              <a:path w="1393200" h="1411200">
                <a:moveTo>
                  <a:pt x="0" y="0"/>
                </a:moveTo>
                <a:lnTo>
                  <a:pt x="1393200" y="0"/>
                </a:lnTo>
                <a:lnTo>
                  <a:pt x="1393200" y="1151703"/>
                </a:lnTo>
                <a:lnTo>
                  <a:pt x="1133703" y="1411200"/>
                </a:lnTo>
                <a:lnTo>
                  <a:pt x="0" y="1411200"/>
                </a:lnTo>
                <a:close/>
              </a:path>
            </a:pathLst>
          </a:custGeom>
        </p:spPr>
        <p:txBody>
          <a:bodyP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pic>
        <p:nvPicPr>
          <p:cNvPr id="34"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18392276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apport titel, object en afbeelding">
    <p:spTree>
      <p:nvGrpSpPr>
        <p:cNvPr id="1" name=""/>
        <p:cNvGrpSpPr/>
        <p:nvPr/>
      </p:nvGrpSpPr>
      <p:grpSpPr>
        <a:xfrm>
          <a:off x="0" y="0"/>
          <a:ext cx="0" cy="0"/>
          <a:chOff x="0" y="0"/>
          <a:chExt cx="0" cy="0"/>
        </a:xfrm>
      </p:grpSpPr>
      <p:sp>
        <p:nvSpPr>
          <p:cNvPr id="2" name="Title 1"/>
          <p:cNvSpPr>
            <a:spLocks noGrp="1"/>
          </p:cNvSpPr>
          <p:nvPr>
            <p:ph type="title"/>
          </p:nvPr>
        </p:nvSpPr>
        <p:spPr>
          <a:xfrm>
            <a:off x="330223" y="328842"/>
            <a:ext cx="7074143" cy="857250"/>
          </a:xfrm>
        </p:spPr>
        <p:txBody>
          <a:bodyPr/>
          <a:lstStyle/>
          <a:p>
            <a:r>
              <a:rPr lang="nl-NL"/>
              <a:t>Klik om stijl te bewerken</a:t>
            </a:r>
          </a:p>
        </p:txBody>
      </p:sp>
      <p:sp>
        <p:nvSpPr>
          <p:cNvPr id="3" name="Content Placeholder 2"/>
          <p:cNvSpPr>
            <a:spLocks noGrp="1"/>
          </p:cNvSpPr>
          <p:nvPr>
            <p:ph idx="1"/>
          </p:nvPr>
        </p:nvSpPr>
        <p:spPr>
          <a:xfrm>
            <a:off x="330223" y="1392222"/>
            <a:ext cx="5223334" cy="3144853"/>
          </a:xfrm>
        </p:spPr>
        <p:txBody>
          <a:bodyPr/>
          <a:lstStyle>
            <a:lvl1pPr marL="179388" indent="-179388">
              <a:defRPr sz="800"/>
            </a:lvl1pPr>
            <a:lvl2pPr marL="357188" indent="-177800">
              <a:defRPr sz="800"/>
            </a:lvl2pPr>
            <a:lvl3pPr>
              <a:defRPr sz="800"/>
            </a:lvl3pPr>
            <a:lvl4pPr>
              <a:defRPr sz="1000"/>
            </a:lvl4pPr>
            <a:lvl5pPr>
              <a:defRPr sz="1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p>
            <a:fld id="{79ADD108-A3E2-49F2-9AFB-8657EA7B02C9}" type="datetime1">
              <a:rPr lang="nl-NL" smtClean="0"/>
              <a:t>13-10-2023</a:t>
            </a:fld>
            <a:endParaRPr lang="nl-NL"/>
          </a:p>
        </p:txBody>
      </p:sp>
      <p:sp>
        <p:nvSpPr>
          <p:cNvPr id="5" name="Footer Placeholder 4"/>
          <p:cNvSpPr>
            <a:spLocks noGrp="1"/>
          </p:cNvSpPr>
          <p:nvPr>
            <p:ph type="ftr" sz="quarter" idx="11"/>
          </p:nvPr>
        </p:nvSpPr>
        <p:spPr/>
        <p:txBody>
          <a:bodyPr/>
          <a:lstStyle/>
          <a:p>
            <a:r>
              <a:rPr lang="nl-NL"/>
              <a:t>Titel van de presentatie</a:t>
            </a:r>
          </a:p>
        </p:txBody>
      </p:sp>
      <p:sp>
        <p:nvSpPr>
          <p:cNvPr id="6" name="Slide Number Placeholder 5"/>
          <p:cNvSpPr>
            <a:spLocks noGrp="1"/>
          </p:cNvSpPr>
          <p:nvPr>
            <p:ph type="sldNum" sz="quarter" idx="12"/>
          </p:nvPr>
        </p:nvSpPr>
        <p:spPr/>
        <p:txBody>
          <a:bodyPr/>
          <a:lstStyle/>
          <a:p>
            <a:fld id="{EF6787F6-A251-46D9-84F0-B2F146A207AF}" type="slidenum">
              <a:rPr lang="nl-NL" smtClean="0"/>
              <a:t>‹nr.›</a:t>
            </a:fld>
            <a:endParaRPr lang="nl-NL"/>
          </a:p>
        </p:txBody>
      </p:sp>
      <p:sp>
        <p:nvSpPr>
          <p:cNvPr id="9" name="Picture Placeholder 2"/>
          <p:cNvSpPr>
            <a:spLocks noGrp="1"/>
          </p:cNvSpPr>
          <p:nvPr>
            <p:ph type="pic" idx="16"/>
          </p:nvPr>
        </p:nvSpPr>
        <p:spPr>
          <a:xfrm>
            <a:off x="6103938" y="1279895"/>
            <a:ext cx="2319337" cy="2319337"/>
          </a:xfrm>
          <a:custGeom>
            <a:avLst/>
            <a:gdLst/>
            <a:ahLst/>
            <a:cxnLst/>
            <a:rect l="l" t="t" r="r" b="b"/>
            <a:pathLst>
              <a:path w="1368877" h="1368877">
                <a:moveTo>
                  <a:pt x="0" y="0"/>
                </a:moveTo>
                <a:lnTo>
                  <a:pt x="1368877" y="0"/>
                </a:lnTo>
                <a:lnTo>
                  <a:pt x="1368877" y="1368877"/>
                </a:lnTo>
                <a:lnTo>
                  <a:pt x="228151" y="1368877"/>
                </a:lnTo>
                <a:lnTo>
                  <a:pt x="0" y="1140726"/>
                </a:lnTo>
                <a:close/>
              </a:path>
            </a:pathLst>
          </a:custGeom>
          <a:solidFill>
            <a:schemeClr val="bg1">
              <a:lumMod val="95000"/>
            </a:schemeClr>
          </a:solidFill>
        </p:spPr>
        <p:txBody>
          <a:bodyPr/>
          <a:lstStyle>
            <a:lvl1pPr marL="0" indent="0" algn="ctr">
              <a:buNone/>
              <a:defRPr sz="1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2239134473"/>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andidaa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0072" y="885023"/>
            <a:ext cx="5898794" cy="3661577"/>
          </a:xfrm>
        </p:spPr>
        <p:txBody>
          <a:bodyPr/>
          <a:lstStyle>
            <a:lvl1pPr marL="179388" indent="-179388">
              <a:defRPr sz="800"/>
            </a:lvl1pPr>
            <a:lvl2pPr marL="357188" indent="-177800">
              <a:defRPr sz="800"/>
            </a:lvl2pPr>
            <a:lvl3pPr>
              <a:defRPr sz="800"/>
            </a:lvl3pPr>
            <a:lvl4pPr>
              <a:defRPr sz="1000"/>
            </a:lvl4pPr>
            <a:lvl5pPr>
              <a:defRPr sz="1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p>
            <a:fld id="{88C1B662-1896-4C49-978E-2BEC620BBBDF}" type="datetime1">
              <a:rPr lang="nl-NL" smtClean="0"/>
              <a:t>13-10-2023</a:t>
            </a:fld>
            <a:endParaRPr lang="nl-NL"/>
          </a:p>
        </p:txBody>
      </p:sp>
      <p:sp>
        <p:nvSpPr>
          <p:cNvPr id="5" name="Footer Placeholder 4"/>
          <p:cNvSpPr>
            <a:spLocks noGrp="1"/>
          </p:cNvSpPr>
          <p:nvPr>
            <p:ph type="ftr" sz="quarter" idx="11"/>
          </p:nvPr>
        </p:nvSpPr>
        <p:spPr/>
        <p:txBody>
          <a:bodyPr/>
          <a:lstStyle/>
          <a:p>
            <a:r>
              <a:rPr lang="nl-NL"/>
              <a:t>Titel van de presentatie</a:t>
            </a:r>
          </a:p>
        </p:txBody>
      </p:sp>
      <p:sp>
        <p:nvSpPr>
          <p:cNvPr id="6" name="Slide Number Placeholder 5"/>
          <p:cNvSpPr>
            <a:spLocks noGrp="1"/>
          </p:cNvSpPr>
          <p:nvPr>
            <p:ph type="sldNum" sz="quarter" idx="12"/>
          </p:nvPr>
        </p:nvSpPr>
        <p:spPr/>
        <p:txBody>
          <a:bodyPr/>
          <a:lstStyle/>
          <a:p>
            <a:fld id="{EF6787F6-A251-46D9-84F0-B2F146A207AF}" type="slidenum">
              <a:rPr lang="nl-NL" smtClean="0"/>
              <a:t>‹nr.›</a:t>
            </a:fld>
            <a:endParaRPr lang="nl-NL"/>
          </a:p>
        </p:txBody>
      </p:sp>
      <p:sp>
        <p:nvSpPr>
          <p:cNvPr id="8" name="Rectangle 7"/>
          <p:cNvSpPr/>
          <p:nvPr/>
        </p:nvSpPr>
        <p:spPr bwMode="gray">
          <a:xfrm>
            <a:off x="720724" y="2076307"/>
            <a:ext cx="1720089" cy="2702068"/>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4"/>
          </p:nvPr>
        </p:nvSpPr>
        <p:spPr>
          <a:xfrm>
            <a:off x="755100" y="2145116"/>
            <a:ext cx="1630800" cy="2556000"/>
          </a:xfrm>
        </p:spPr>
        <p:txBody>
          <a:bodyPr/>
          <a:lstStyle>
            <a:lvl1pPr marL="88900" indent="-88900">
              <a:lnSpc>
                <a:spcPct val="100000"/>
              </a:lnSpc>
              <a:defRPr sz="800"/>
            </a:lvl1pPr>
            <a:lvl2pPr marL="179388" indent="-90488">
              <a:lnSpc>
                <a:spcPct val="100000"/>
              </a:lnSpc>
              <a:defRPr sz="800"/>
            </a:lvl2pPr>
            <a:lvl3pPr>
              <a:lnSpc>
                <a:spcPct val="100000"/>
              </a:lnSpc>
              <a:defRPr sz="800"/>
            </a:lvl3pPr>
            <a:lvl4pPr>
              <a:lnSpc>
                <a:spcPct val="100000"/>
              </a:lnSpc>
              <a:defRPr sz="800"/>
            </a:lvl4pPr>
            <a:lvl5pPr>
              <a:lnSpc>
                <a:spcPct val="100000"/>
              </a:lnSpc>
              <a:defRPr sz="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tle 6"/>
          <p:cNvSpPr>
            <a:spLocks noGrp="1"/>
          </p:cNvSpPr>
          <p:nvPr>
            <p:ph type="title"/>
          </p:nvPr>
        </p:nvSpPr>
        <p:spPr>
          <a:xfrm>
            <a:off x="2640072" y="328842"/>
            <a:ext cx="4674813" cy="369332"/>
          </a:xfrm>
        </p:spPr>
        <p:txBody>
          <a:bodyPr>
            <a:spAutoFit/>
          </a:bodyPr>
          <a:lstStyle/>
          <a:p>
            <a:r>
              <a:rPr lang="nl-NL"/>
              <a:t>Klik om stijl te bewerken</a:t>
            </a:r>
            <a:endParaRPr lang="en-US"/>
          </a:p>
        </p:txBody>
      </p:sp>
      <p:sp>
        <p:nvSpPr>
          <p:cNvPr id="15" name="Picture Placeholder 2"/>
          <p:cNvSpPr>
            <a:spLocks noGrp="1"/>
          </p:cNvSpPr>
          <p:nvPr>
            <p:ph type="pic" idx="13"/>
          </p:nvPr>
        </p:nvSpPr>
        <p:spPr>
          <a:xfrm>
            <a:off x="720724" y="357943"/>
            <a:ext cx="1720800" cy="1720800"/>
          </a:xfrm>
          <a:custGeom>
            <a:avLst/>
            <a:gdLst/>
            <a:ahLst/>
            <a:cxnLst/>
            <a:rect l="l" t="t" r="r" b="b"/>
            <a:pathLst>
              <a:path w="1720800" h="1720800">
                <a:moveTo>
                  <a:pt x="286806" y="0"/>
                </a:moveTo>
                <a:lnTo>
                  <a:pt x="1720800" y="0"/>
                </a:lnTo>
                <a:lnTo>
                  <a:pt x="1720800" y="1720800"/>
                </a:lnTo>
                <a:lnTo>
                  <a:pt x="0" y="1720800"/>
                </a:lnTo>
                <a:lnTo>
                  <a:pt x="0" y="286806"/>
                </a:lnTo>
                <a:close/>
              </a:path>
            </a:pathLst>
          </a:custGeom>
          <a:solidFill>
            <a:schemeClr val="bg1">
              <a:lumMod val="95000"/>
            </a:schemeClr>
          </a:solidFill>
        </p:spPr>
        <p:txBody>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Tree>
    <p:extLst>
      <p:ext uri="{BB962C8B-B14F-4D97-AF65-F5344CB8AC3E}">
        <p14:creationId xmlns:p14="http://schemas.microsoft.com/office/powerpoint/2010/main" val="2307429408"/>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ntact">
    <p:spTree>
      <p:nvGrpSpPr>
        <p:cNvPr id="1" name=""/>
        <p:cNvGrpSpPr/>
        <p:nvPr/>
      </p:nvGrpSpPr>
      <p:grpSpPr>
        <a:xfrm>
          <a:off x="0" y="0"/>
          <a:ext cx="0" cy="0"/>
          <a:chOff x="0" y="0"/>
          <a:chExt cx="0" cy="0"/>
        </a:xfrm>
      </p:grpSpPr>
      <p:sp>
        <p:nvSpPr>
          <p:cNvPr id="11" name="Title 10"/>
          <p:cNvSpPr>
            <a:spLocks noGrp="1"/>
          </p:cNvSpPr>
          <p:nvPr>
            <p:ph type="title" hasCustomPrompt="1"/>
          </p:nvPr>
        </p:nvSpPr>
        <p:spPr/>
        <p:txBody>
          <a:bodyPr/>
          <a:lstStyle>
            <a:lvl1pPr>
              <a:defRPr/>
            </a:lvl1pPr>
          </a:lstStyle>
          <a:p>
            <a:r>
              <a:rPr lang="nl-NL"/>
              <a:t>Team</a:t>
            </a:r>
          </a:p>
        </p:txBody>
      </p:sp>
      <p:sp>
        <p:nvSpPr>
          <p:cNvPr id="2" name="Date Placeholder 1"/>
          <p:cNvSpPr>
            <a:spLocks noGrp="1"/>
          </p:cNvSpPr>
          <p:nvPr>
            <p:ph type="dt" sz="half" idx="21"/>
          </p:nvPr>
        </p:nvSpPr>
        <p:spPr/>
        <p:txBody>
          <a:bodyPr/>
          <a:lstStyle/>
          <a:p>
            <a:fld id="{2F23841F-897D-4E6B-86CD-D648B1306F91}" type="datetime1">
              <a:rPr lang="nl-NL" smtClean="0"/>
              <a:t>13-10-2023</a:t>
            </a:fld>
            <a:endParaRPr lang="nl-NL"/>
          </a:p>
        </p:txBody>
      </p:sp>
      <p:sp>
        <p:nvSpPr>
          <p:cNvPr id="6" name="Footer Placeholder 5"/>
          <p:cNvSpPr>
            <a:spLocks noGrp="1"/>
          </p:cNvSpPr>
          <p:nvPr>
            <p:ph type="ftr" sz="quarter" idx="22"/>
          </p:nvPr>
        </p:nvSpPr>
        <p:spPr/>
        <p:txBody>
          <a:bodyPr/>
          <a:lstStyle/>
          <a:p>
            <a:r>
              <a:rPr lang="nl-NL"/>
              <a:t>Titel van de presentatie</a:t>
            </a:r>
          </a:p>
        </p:txBody>
      </p:sp>
      <p:sp>
        <p:nvSpPr>
          <p:cNvPr id="7" name="Slide Number Placeholder 6"/>
          <p:cNvSpPr>
            <a:spLocks noGrp="1"/>
          </p:cNvSpPr>
          <p:nvPr>
            <p:ph type="sldNum" sz="quarter" idx="23"/>
          </p:nvPr>
        </p:nvSpPr>
        <p:spPr/>
        <p:txBody>
          <a:bodyPr/>
          <a:lstStyle/>
          <a:p>
            <a:fld id="{EF6787F6-A251-46D9-84F0-B2F146A207AF}" type="slidenum">
              <a:rPr lang="nl-NL" smtClean="0"/>
              <a:pPr/>
              <a:t>‹nr.›</a:t>
            </a:fld>
            <a:endParaRPr lang="nl-NL"/>
          </a:p>
        </p:txBody>
      </p:sp>
      <p:sp>
        <p:nvSpPr>
          <p:cNvPr id="26" name="Tijdelijke aanduiding voor inhoud 25">
            <a:extLst>
              <a:ext uri="{FF2B5EF4-FFF2-40B4-BE49-F238E27FC236}">
                <a16:creationId xmlns:a16="http://schemas.microsoft.com/office/drawing/2014/main" id="{CA389CB4-DDD1-4714-9B1F-7381594DCD86}"/>
              </a:ext>
            </a:extLst>
          </p:cNvPr>
          <p:cNvSpPr>
            <a:spLocks noGrp="1"/>
          </p:cNvSpPr>
          <p:nvPr>
            <p:ph idx="28"/>
          </p:nvPr>
        </p:nvSpPr>
        <p:spPr bwMode="gray">
          <a:xfrm>
            <a:off x="2109403" y="646884"/>
            <a:ext cx="2091600" cy="2970333"/>
          </a:xfrm>
          <a:custGeom>
            <a:avLst/>
            <a:gdLst>
              <a:gd name="connsiteX0" fmla="*/ 0 w 2091600"/>
              <a:gd name="connsiteY0" fmla="*/ 0 h 2970333"/>
              <a:gd name="connsiteX1" fmla="*/ 1792402 w 2091600"/>
              <a:gd name="connsiteY1" fmla="*/ 0 h 2970333"/>
              <a:gd name="connsiteX2" fmla="*/ 2091600 w 2091600"/>
              <a:gd name="connsiteY2" fmla="*/ 299198 h 2970333"/>
              <a:gd name="connsiteX3" fmla="*/ 2091600 w 2091600"/>
              <a:gd name="connsiteY3" fmla="*/ 2970333 h 2970333"/>
              <a:gd name="connsiteX4" fmla="*/ 0 w 2091600"/>
              <a:gd name="connsiteY4" fmla="*/ 2970333 h 297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600" h="2970333">
                <a:moveTo>
                  <a:pt x="0" y="0"/>
                </a:moveTo>
                <a:lnTo>
                  <a:pt x="1792402" y="0"/>
                </a:lnTo>
                <a:lnTo>
                  <a:pt x="2091600" y="299198"/>
                </a:lnTo>
                <a:lnTo>
                  <a:pt x="2091600" y="2970333"/>
                </a:lnTo>
                <a:lnTo>
                  <a:pt x="0" y="2970333"/>
                </a:lnTo>
                <a:close/>
              </a:path>
            </a:pathLst>
          </a:custGeom>
          <a:solidFill>
            <a:schemeClr val="bg1">
              <a:lumMod val="95000"/>
            </a:schemeClr>
          </a:solidFill>
        </p:spPr>
        <p:txBody>
          <a:bodyPr wrap="square">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7" name="Tijdelijke aanduiding voor inhoud 26">
            <a:extLst>
              <a:ext uri="{FF2B5EF4-FFF2-40B4-BE49-F238E27FC236}">
                <a16:creationId xmlns:a16="http://schemas.microsoft.com/office/drawing/2014/main" id="{69D4A155-B2C2-424F-8FF1-85D9BC0073DB}"/>
              </a:ext>
            </a:extLst>
          </p:cNvPr>
          <p:cNvSpPr>
            <a:spLocks noGrp="1"/>
          </p:cNvSpPr>
          <p:nvPr>
            <p:ph idx="31"/>
          </p:nvPr>
        </p:nvSpPr>
        <p:spPr bwMode="gray">
          <a:xfrm>
            <a:off x="4484280" y="2370975"/>
            <a:ext cx="2091600" cy="2343672"/>
          </a:xfrm>
          <a:custGeom>
            <a:avLst/>
            <a:gdLst>
              <a:gd name="connsiteX0" fmla="*/ 0 w 2091600"/>
              <a:gd name="connsiteY0" fmla="*/ 0 h 2970333"/>
              <a:gd name="connsiteX1" fmla="*/ 1792402 w 2091600"/>
              <a:gd name="connsiteY1" fmla="*/ 0 h 2970333"/>
              <a:gd name="connsiteX2" fmla="*/ 2091600 w 2091600"/>
              <a:gd name="connsiteY2" fmla="*/ 299198 h 2970333"/>
              <a:gd name="connsiteX3" fmla="*/ 2091600 w 2091600"/>
              <a:gd name="connsiteY3" fmla="*/ 2970333 h 2970333"/>
              <a:gd name="connsiteX4" fmla="*/ 0 w 2091600"/>
              <a:gd name="connsiteY4" fmla="*/ 2970333 h 297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600" h="2970333">
                <a:moveTo>
                  <a:pt x="0" y="0"/>
                </a:moveTo>
                <a:lnTo>
                  <a:pt x="1792402" y="0"/>
                </a:lnTo>
                <a:lnTo>
                  <a:pt x="2091600" y="299198"/>
                </a:lnTo>
                <a:lnTo>
                  <a:pt x="2091600" y="2970333"/>
                </a:lnTo>
                <a:lnTo>
                  <a:pt x="0" y="2970333"/>
                </a:lnTo>
                <a:close/>
              </a:path>
            </a:pathLst>
          </a:custGeom>
          <a:solidFill>
            <a:schemeClr val="bg1">
              <a:lumMod val="95000"/>
            </a:schemeClr>
          </a:solidFill>
        </p:spPr>
        <p:txBody>
          <a:bodyPr wrap="square">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0" name="Tijdelijke aanduiding voor afbeelding 29">
            <a:extLst>
              <a:ext uri="{FF2B5EF4-FFF2-40B4-BE49-F238E27FC236}">
                <a16:creationId xmlns:a16="http://schemas.microsoft.com/office/drawing/2014/main" id="{8BF4A596-69DA-4632-B0F3-416902DE1D11}"/>
              </a:ext>
            </a:extLst>
          </p:cNvPr>
          <p:cNvSpPr>
            <a:spLocks noGrp="1"/>
          </p:cNvSpPr>
          <p:nvPr>
            <p:ph type="pic" sz="quarter" idx="34"/>
          </p:nvPr>
        </p:nvSpPr>
        <p:spPr bwMode="gray">
          <a:xfrm>
            <a:off x="2109403" y="3204117"/>
            <a:ext cx="1466850" cy="1466850"/>
          </a:xfrm>
          <a:custGeom>
            <a:avLst/>
            <a:gdLst>
              <a:gd name="connsiteX0" fmla="*/ 0 w 1466850"/>
              <a:gd name="connsiteY0" fmla="*/ 0 h 1466850"/>
              <a:gd name="connsiteX1" fmla="*/ 1115761 w 1466850"/>
              <a:gd name="connsiteY1" fmla="*/ 0 h 1466850"/>
              <a:gd name="connsiteX2" fmla="*/ 1466850 w 1466850"/>
              <a:gd name="connsiteY2" fmla="*/ 351089 h 1466850"/>
              <a:gd name="connsiteX3" fmla="*/ 1466850 w 1466850"/>
              <a:gd name="connsiteY3" fmla="*/ 1466850 h 1466850"/>
              <a:gd name="connsiteX4" fmla="*/ 0 w 1466850"/>
              <a:gd name="connsiteY4" fmla="*/ 146685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850" h="1466850">
                <a:moveTo>
                  <a:pt x="0" y="0"/>
                </a:moveTo>
                <a:lnTo>
                  <a:pt x="1115761" y="0"/>
                </a:lnTo>
                <a:lnTo>
                  <a:pt x="1466850" y="351089"/>
                </a:lnTo>
                <a:lnTo>
                  <a:pt x="1466850" y="1466850"/>
                </a:lnTo>
                <a:lnTo>
                  <a:pt x="0" y="1466850"/>
                </a:lnTo>
                <a:close/>
              </a:path>
            </a:pathLst>
          </a:custGeom>
        </p:spPr>
        <p:txBody>
          <a:bodyPr wrap="square">
            <a:noAutofit/>
          </a:bodyPr>
          <a:lstStyle/>
          <a:p>
            <a:r>
              <a:rPr lang="nl-NL"/>
              <a:t>Klik op het pictogram als u een afbeelding wilt toevoegen</a:t>
            </a:r>
          </a:p>
        </p:txBody>
      </p:sp>
      <p:sp>
        <p:nvSpPr>
          <p:cNvPr id="31" name="Tijdelijke aanduiding voor afbeelding 30">
            <a:extLst>
              <a:ext uri="{FF2B5EF4-FFF2-40B4-BE49-F238E27FC236}">
                <a16:creationId xmlns:a16="http://schemas.microsoft.com/office/drawing/2014/main" id="{B6143F39-E99D-4A7A-8BE1-CC3BC4CA428D}"/>
              </a:ext>
            </a:extLst>
          </p:cNvPr>
          <p:cNvSpPr>
            <a:spLocks noGrp="1"/>
          </p:cNvSpPr>
          <p:nvPr>
            <p:ph type="pic" sz="quarter" idx="35"/>
          </p:nvPr>
        </p:nvSpPr>
        <p:spPr bwMode="gray">
          <a:xfrm>
            <a:off x="5408174" y="1113609"/>
            <a:ext cx="1466850" cy="1466850"/>
          </a:xfrm>
          <a:custGeom>
            <a:avLst/>
            <a:gdLst>
              <a:gd name="connsiteX0" fmla="*/ 0 w 1466850"/>
              <a:gd name="connsiteY0" fmla="*/ 0 h 1466850"/>
              <a:gd name="connsiteX1" fmla="*/ 1115761 w 1466850"/>
              <a:gd name="connsiteY1" fmla="*/ 0 h 1466850"/>
              <a:gd name="connsiteX2" fmla="*/ 1466850 w 1466850"/>
              <a:gd name="connsiteY2" fmla="*/ 351089 h 1466850"/>
              <a:gd name="connsiteX3" fmla="*/ 1466850 w 1466850"/>
              <a:gd name="connsiteY3" fmla="*/ 1466850 h 1466850"/>
              <a:gd name="connsiteX4" fmla="*/ 0 w 1466850"/>
              <a:gd name="connsiteY4" fmla="*/ 146685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850" h="1466850">
                <a:moveTo>
                  <a:pt x="0" y="0"/>
                </a:moveTo>
                <a:lnTo>
                  <a:pt x="1115761" y="0"/>
                </a:lnTo>
                <a:lnTo>
                  <a:pt x="1466850" y="351089"/>
                </a:lnTo>
                <a:lnTo>
                  <a:pt x="1466850" y="1466850"/>
                </a:lnTo>
                <a:lnTo>
                  <a:pt x="0" y="1466850"/>
                </a:lnTo>
                <a:close/>
              </a:path>
            </a:pathLst>
          </a:custGeom>
        </p:spPr>
        <p:txBody>
          <a:bodyPr wrap="square">
            <a:noAutofit/>
          </a:bodyPr>
          <a:lstStyle/>
          <a:p>
            <a:r>
              <a:rPr lang="nl-NL"/>
              <a:t>Klik op het pictogram als u een afbeelding wilt toevoegen</a:t>
            </a:r>
          </a:p>
        </p:txBody>
      </p:sp>
      <p:sp>
        <p:nvSpPr>
          <p:cNvPr id="32" name="Rechthoekige driehoek 31">
            <a:extLst>
              <a:ext uri="{FF2B5EF4-FFF2-40B4-BE49-F238E27FC236}">
                <a16:creationId xmlns:a16="http://schemas.microsoft.com/office/drawing/2014/main" id="{B99CE89A-9A9C-4EBB-B9DF-489113E3C5B1}"/>
              </a:ext>
            </a:extLst>
          </p:cNvPr>
          <p:cNvSpPr/>
          <p:nvPr userDrawn="1"/>
        </p:nvSpPr>
        <p:spPr>
          <a:xfrm rot="10800000">
            <a:off x="4009054" y="646884"/>
            <a:ext cx="136887" cy="136887"/>
          </a:xfrm>
          <a:prstGeom prst="rtTriangle">
            <a:avLst/>
          </a:prstGeom>
          <a:solidFill>
            <a:srgbClr val="85BCB7"/>
          </a:solidFill>
          <a:ln>
            <a:solidFill>
              <a:srgbClr val="85BC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ige driehoek 32">
            <a:extLst>
              <a:ext uri="{FF2B5EF4-FFF2-40B4-BE49-F238E27FC236}">
                <a16:creationId xmlns:a16="http://schemas.microsoft.com/office/drawing/2014/main" id="{30C2D148-91E8-47EF-946A-51893ABC45E0}"/>
              </a:ext>
            </a:extLst>
          </p:cNvPr>
          <p:cNvSpPr/>
          <p:nvPr userDrawn="1"/>
        </p:nvSpPr>
        <p:spPr>
          <a:xfrm rot="10800000">
            <a:off x="6507436" y="4789894"/>
            <a:ext cx="136887" cy="136887"/>
          </a:xfrm>
          <a:prstGeom prst="rtTriangle">
            <a:avLst/>
          </a:prstGeom>
          <a:solidFill>
            <a:srgbClr val="85BCB7"/>
          </a:solidFill>
          <a:ln>
            <a:solidFill>
              <a:srgbClr val="85BC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ige driehoek 14">
            <a:extLst>
              <a:ext uri="{FF2B5EF4-FFF2-40B4-BE49-F238E27FC236}">
                <a16:creationId xmlns:a16="http://schemas.microsoft.com/office/drawing/2014/main" id="{B73BFBC9-F68A-4078-8E8D-55BE220324E1}"/>
              </a:ext>
            </a:extLst>
          </p:cNvPr>
          <p:cNvSpPr/>
          <p:nvPr userDrawn="1"/>
        </p:nvSpPr>
        <p:spPr>
          <a:xfrm rot="10800000">
            <a:off x="2722701" y="4922971"/>
            <a:ext cx="136887" cy="136887"/>
          </a:xfrm>
          <a:prstGeom prst="rtTriangle">
            <a:avLst/>
          </a:prstGeom>
          <a:solidFill>
            <a:srgbClr val="85BCB7"/>
          </a:solidFill>
          <a:ln>
            <a:solidFill>
              <a:srgbClr val="85BC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18887140"/>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contact ">
    <p:spTree>
      <p:nvGrpSpPr>
        <p:cNvPr id="1" name=""/>
        <p:cNvGrpSpPr/>
        <p:nvPr/>
      </p:nvGrpSpPr>
      <p:grpSpPr>
        <a:xfrm>
          <a:off x="0" y="0"/>
          <a:ext cx="0" cy="0"/>
          <a:chOff x="0" y="0"/>
          <a:chExt cx="0" cy="0"/>
        </a:xfrm>
      </p:grpSpPr>
      <p:sp>
        <p:nvSpPr>
          <p:cNvPr id="11" name="Title 10"/>
          <p:cNvSpPr>
            <a:spLocks noGrp="1"/>
          </p:cNvSpPr>
          <p:nvPr>
            <p:ph type="title" hasCustomPrompt="1"/>
          </p:nvPr>
        </p:nvSpPr>
        <p:spPr/>
        <p:txBody>
          <a:bodyPr/>
          <a:lstStyle>
            <a:lvl1pPr>
              <a:defRPr/>
            </a:lvl1pPr>
          </a:lstStyle>
          <a:p>
            <a:r>
              <a:rPr lang="nl-NL"/>
              <a:t>Team</a:t>
            </a:r>
          </a:p>
        </p:txBody>
      </p:sp>
      <p:sp>
        <p:nvSpPr>
          <p:cNvPr id="2" name="Date Placeholder 1"/>
          <p:cNvSpPr>
            <a:spLocks noGrp="1"/>
          </p:cNvSpPr>
          <p:nvPr>
            <p:ph type="dt" sz="half" idx="21"/>
          </p:nvPr>
        </p:nvSpPr>
        <p:spPr/>
        <p:txBody>
          <a:bodyPr/>
          <a:lstStyle/>
          <a:p>
            <a:fld id="{2F23841F-897D-4E6B-86CD-D648B1306F91}" type="datetime1">
              <a:rPr lang="nl-NL" smtClean="0"/>
              <a:t>13-10-2023</a:t>
            </a:fld>
            <a:endParaRPr lang="nl-NL"/>
          </a:p>
        </p:txBody>
      </p:sp>
      <p:sp>
        <p:nvSpPr>
          <p:cNvPr id="6" name="Footer Placeholder 5"/>
          <p:cNvSpPr>
            <a:spLocks noGrp="1"/>
          </p:cNvSpPr>
          <p:nvPr>
            <p:ph type="ftr" sz="quarter" idx="22"/>
          </p:nvPr>
        </p:nvSpPr>
        <p:spPr/>
        <p:txBody>
          <a:bodyPr/>
          <a:lstStyle/>
          <a:p>
            <a:r>
              <a:rPr lang="nl-NL"/>
              <a:t>Titel van de presentatie</a:t>
            </a:r>
          </a:p>
        </p:txBody>
      </p:sp>
      <p:sp>
        <p:nvSpPr>
          <p:cNvPr id="7" name="Slide Number Placeholder 6"/>
          <p:cNvSpPr>
            <a:spLocks noGrp="1"/>
          </p:cNvSpPr>
          <p:nvPr>
            <p:ph type="sldNum" sz="quarter" idx="23"/>
          </p:nvPr>
        </p:nvSpPr>
        <p:spPr/>
        <p:txBody>
          <a:bodyPr/>
          <a:lstStyle/>
          <a:p>
            <a:fld id="{EF6787F6-A251-46D9-84F0-B2F146A207AF}" type="slidenum">
              <a:rPr lang="nl-NL" smtClean="0"/>
              <a:pPr/>
              <a:t>‹nr.›</a:t>
            </a:fld>
            <a:endParaRPr lang="nl-NL"/>
          </a:p>
        </p:txBody>
      </p:sp>
      <p:sp>
        <p:nvSpPr>
          <p:cNvPr id="26" name="Tijdelijke aanduiding voor inhoud 25">
            <a:extLst>
              <a:ext uri="{FF2B5EF4-FFF2-40B4-BE49-F238E27FC236}">
                <a16:creationId xmlns:a16="http://schemas.microsoft.com/office/drawing/2014/main" id="{CA389CB4-DDD1-4714-9B1F-7381594DCD86}"/>
              </a:ext>
            </a:extLst>
          </p:cNvPr>
          <p:cNvSpPr>
            <a:spLocks noGrp="1"/>
          </p:cNvSpPr>
          <p:nvPr>
            <p:ph idx="28"/>
          </p:nvPr>
        </p:nvSpPr>
        <p:spPr bwMode="gray">
          <a:xfrm>
            <a:off x="3324248" y="790575"/>
            <a:ext cx="2091600" cy="2970333"/>
          </a:xfrm>
          <a:custGeom>
            <a:avLst/>
            <a:gdLst>
              <a:gd name="connsiteX0" fmla="*/ 0 w 2091600"/>
              <a:gd name="connsiteY0" fmla="*/ 0 h 2970333"/>
              <a:gd name="connsiteX1" fmla="*/ 1792402 w 2091600"/>
              <a:gd name="connsiteY1" fmla="*/ 0 h 2970333"/>
              <a:gd name="connsiteX2" fmla="*/ 2091600 w 2091600"/>
              <a:gd name="connsiteY2" fmla="*/ 299198 h 2970333"/>
              <a:gd name="connsiteX3" fmla="*/ 2091600 w 2091600"/>
              <a:gd name="connsiteY3" fmla="*/ 2970333 h 2970333"/>
              <a:gd name="connsiteX4" fmla="*/ 0 w 2091600"/>
              <a:gd name="connsiteY4" fmla="*/ 2970333 h 297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600" h="2970333">
                <a:moveTo>
                  <a:pt x="0" y="0"/>
                </a:moveTo>
                <a:lnTo>
                  <a:pt x="1792402" y="0"/>
                </a:lnTo>
                <a:lnTo>
                  <a:pt x="2091600" y="299198"/>
                </a:lnTo>
                <a:lnTo>
                  <a:pt x="2091600" y="2970333"/>
                </a:lnTo>
                <a:lnTo>
                  <a:pt x="0" y="2970333"/>
                </a:lnTo>
                <a:close/>
              </a:path>
            </a:pathLst>
          </a:custGeom>
          <a:solidFill>
            <a:schemeClr val="bg1">
              <a:lumMod val="95000"/>
            </a:schemeClr>
          </a:solidFill>
        </p:spPr>
        <p:txBody>
          <a:bodyPr wrap="square">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7" name="Tijdelijke aanduiding voor inhoud 26">
            <a:extLst>
              <a:ext uri="{FF2B5EF4-FFF2-40B4-BE49-F238E27FC236}">
                <a16:creationId xmlns:a16="http://schemas.microsoft.com/office/drawing/2014/main" id="{69D4A155-B2C2-424F-8FF1-85D9BC0073DB}"/>
              </a:ext>
            </a:extLst>
          </p:cNvPr>
          <p:cNvSpPr>
            <a:spLocks noGrp="1"/>
          </p:cNvSpPr>
          <p:nvPr>
            <p:ph idx="31"/>
          </p:nvPr>
        </p:nvSpPr>
        <p:spPr bwMode="gray">
          <a:xfrm>
            <a:off x="5699125" y="2514666"/>
            <a:ext cx="2091600" cy="2343672"/>
          </a:xfrm>
          <a:custGeom>
            <a:avLst/>
            <a:gdLst>
              <a:gd name="connsiteX0" fmla="*/ 0 w 2091600"/>
              <a:gd name="connsiteY0" fmla="*/ 0 h 2970333"/>
              <a:gd name="connsiteX1" fmla="*/ 1792402 w 2091600"/>
              <a:gd name="connsiteY1" fmla="*/ 0 h 2970333"/>
              <a:gd name="connsiteX2" fmla="*/ 2091600 w 2091600"/>
              <a:gd name="connsiteY2" fmla="*/ 299198 h 2970333"/>
              <a:gd name="connsiteX3" fmla="*/ 2091600 w 2091600"/>
              <a:gd name="connsiteY3" fmla="*/ 2970333 h 2970333"/>
              <a:gd name="connsiteX4" fmla="*/ 0 w 2091600"/>
              <a:gd name="connsiteY4" fmla="*/ 2970333 h 297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600" h="2970333">
                <a:moveTo>
                  <a:pt x="0" y="0"/>
                </a:moveTo>
                <a:lnTo>
                  <a:pt x="1792402" y="0"/>
                </a:lnTo>
                <a:lnTo>
                  <a:pt x="2091600" y="299198"/>
                </a:lnTo>
                <a:lnTo>
                  <a:pt x="2091600" y="2970333"/>
                </a:lnTo>
                <a:lnTo>
                  <a:pt x="0" y="2970333"/>
                </a:lnTo>
                <a:close/>
              </a:path>
            </a:pathLst>
          </a:custGeom>
          <a:solidFill>
            <a:schemeClr val="bg1">
              <a:lumMod val="95000"/>
            </a:schemeClr>
          </a:solidFill>
        </p:spPr>
        <p:txBody>
          <a:bodyPr wrap="square">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8" name="Tijdelijke aanduiding voor inhoud 27">
            <a:extLst>
              <a:ext uri="{FF2B5EF4-FFF2-40B4-BE49-F238E27FC236}">
                <a16:creationId xmlns:a16="http://schemas.microsoft.com/office/drawing/2014/main" id="{2966AE57-96FC-448B-AAB8-ABFD6964FD73}"/>
              </a:ext>
            </a:extLst>
          </p:cNvPr>
          <p:cNvSpPr>
            <a:spLocks noGrp="1"/>
          </p:cNvSpPr>
          <p:nvPr>
            <p:ph idx="32"/>
          </p:nvPr>
        </p:nvSpPr>
        <p:spPr bwMode="gray">
          <a:xfrm>
            <a:off x="767988" y="2457007"/>
            <a:ext cx="2091600" cy="2401331"/>
          </a:xfrm>
          <a:custGeom>
            <a:avLst/>
            <a:gdLst>
              <a:gd name="connsiteX0" fmla="*/ 0 w 2091600"/>
              <a:gd name="connsiteY0" fmla="*/ 0 h 2970333"/>
              <a:gd name="connsiteX1" fmla="*/ 1792402 w 2091600"/>
              <a:gd name="connsiteY1" fmla="*/ 0 h 2970333"/>
              <a:gd name="connsiteX2" fmla="*/ 2091600 w 2091600"/>
              <a:gd name="connsiteY2" fmla="*/ 299198 h 2970333"/>
              <a:gd name="connsiteX3" fmla="*/ 2091600 w 2091600"/>
              <a:gd name="connsiteY3" fmla="*/ 2970333 h 2970333"/>
              <a:gd name="connsiteX4" fmla="*/ 0 w 2091600"/>
              <a:gd name="connsiteY4" fmla="*/ 2970333 h 297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600" h="2970333">
                <a:moveTo>
                  <a:pt x="0" y="0"/>
                </a:moveTo>
                <a:lnTo>
                  <a:pt x="1792402" y="0"/>
                </a:lnTo>
                <a:lnTo>
                  <a:pt x="2091600" y="299198"/>
                </a:lnTo>
                <a:lnTo>
                  <a:pt x="2091600" y="2970333"/>
                </a:lnTo>
                <a:lnTo>
                  <a:pt x="0" y="2970333"/>
                </a:lnTo>
                <a:close/>
              </a:path>
            </a:pathLst>
          </a:custGeom>
          <a:solidFill>
            <a:schemeClr val="bg1">
              <a:lumMod val="95000"/>
            </a:schemeClr>
          </a:solidFill>
        </p:spPr>
        <p:txBody>
          <a:bodyPr wrap="square">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9" name="Tijdelijke aanduiding voor afbeelding 28">
            <a:extLst>
              <a:ext uri="{FF2B5EF4-FFF2-40B4-BE49-F238E27FC236}">
                <a16:creationId xmlns:a16="http://schemas.microsoft.com/office/drawing/2014/main" id="{E861833D-E383-4B09-85E1-459FA12CD983}"/>
              </a:ext>
            </a:extLst>
          </p:cNvPr>
          <p:cNvSpPr>
            <a:spLocks noGrp="1"/>
          </p:cNvSpPr>
          <p:nvPr>
            <p:ph type="pic" sz="quarter" idx="33"/>
          </p:nvPr>
        </p:nvSpPr>
        <p:spPr bwMode="gray">
          <a:xfrm>
            <a:off x="1238250" y="1257300"/>
            <a:ext cx="1466850" cy="1466850"/>
          </a:xfrm>
          <a:custGeom>
            <a:avLst/>
            <a:gdLst>
              <a:gd name="connsiteX0" fmla="*/ 0 w 1466850"/>
              <a:gd name="connsiteY0" fmla="*/ 0 h 1466850"/>
              <a:gd name="connsiteX1" fmla="*/ 1115761 w 1466850"/>
              <a:gd name="connsiteY1" fmla="*/ 0 h 1466850"/>
              <a:gd name="connsiteX2" fmla="*/ 1466850 w 1466850"/>
              <a:gd name="connsiteY2" fmla="*/ 351089 h 1466850"/>
              <a:gd name="connsiteX3" fmla="*/ 1466850 w 1466850"/>
              <a:gd name="connsiteY3" fmla="*/ 1466850 h 1466850"/>
              <a:gd name="connsiteX4" fmla="*/ 0 w 1466850"/>
              <a:gd name="connsiteY4" fmla="*/ 146685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850" h="1466850">
                <a:moveTo>
                  <a:pt x="0" y="0"/>
                </a:moveTo>
                <a:lnTo>
                  <a:pt x="1115761" y="0"/>
                </a:lnTo>
                <a:lnTo>
                  <a:pt x="1466850" y="351089"/>
                </a:lnTo>
                <a:lnTo>
                  <a:pt x="1466850" y="1466850"/>
                </a:lnTo>
                <a:lnTo>
                  <a:pt x="0" y="1466850"/>
                </a:lnTo>
                <a:close/>
              </a:path>
            </a:pathLst>
          </a:custGeom>
        </p:spPr>
        <p:txBody>
          <a:bodyPr wrap="square">
            <a:noAutofit/>
          </a:bodyPr>
          <a:lstStyle/>
          <a:p>
            <a:r>
              <a:rPr lang="nl-NL"/>
              <a:t>Klik op het pictogram als u een afbeelding wilt toevoegen</a:t>
            </a:r>
          </a:p>
        </p:txBody>
      </p:sp>
      <p:sp>
        <p:nvSpPr>
          <p:cNvPr id="30" name="Tijdelijke aanduiding voor afbeelding 29">
            <a:extLst>
              <a:ext uri="{FF2B5EF4-FFF2-40B4-BE49-F238E27FC236}">
                <a16:creationId xmlns:a16="http://schemas.microsoft.com/office/drawing/2014/main" id="{8BF4A596-69DA-4632-B0F3-416902DE1D11}"/>
              </a:ext>
            </a:extLst>
          </p:cNvPr>
          <p:cNvSpPr>
            <a:spLocks noGrp="1"/>
          </p:cNvSpPr>
          <p:nvPr>
            <p:ph type="pic" sz="quarter" idx="34"/>
          </p:nvPr>
        </p:nvSpPr>
        <p:spPr bwMode="gray">
          <a:xfrm>
            <a:off x="3324248" y="3347808"/>
            <a:ext cx="1466850" cy="1466850"/>
          </a:xfrm>
          <a:custGeom>
            <a:avLst/>
            <a:gdLst>
              <a:gd name="connsiteX0" fmla="*/ 0 w 1466850"/>
              <a:gd name="connsiteY0" fmla="*/ 0 h 1466850"/>
              <a:gd name="connsiteX1" fmla="*/ 1115761 w 1466850"/>
              <a:gd name="connsiteY1" fmla="*/ 0 h 1466850"/>
              <a:gd name="connsiteX2" fmla="*/ 1466850 w 1466850"/>
              <a:gd name="connsiteY2" fmla="*/ 351089 h 1466850"/>
              <a:gd name="connsiteX3" fmla="*/ 1466850 w 1466850"/>
              <a:gd name="connsiteY3" fmla="*/ 1466850 h 1466850"/>
              <a:gd name="connsiteX4" fmla="*/ 0 w 1466850"/>
              <a:gd name="connsiteY4" fmla="*/ 146685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850" h="1466850">
                <a:moveTo>
                  <a:pt x="0" y="0"/>
                </a:moveTo>
                <a:lnTo>
                  <a:pt x="1115761" y="0"/>
                </a:lnTo>
                <a:lnTo>
                  <a:pt x="1466850" y="351089"/>
                </a:lnTo>
                <a:lnTo>
                  <a:pt x="1466850" y="1466850"/>
                </a:lnTo>
                <a:lnTo>
                  <a:pt x="0" y="1466850"/>
                </a:lnTo>
                <a:close/>
              </a:path>
            </a:pathLst>
          </a:custGeom>
        </p:spPr>
        <p:txBody>
          <a:bodyPr wrap="square">
            <a:noAutofit/>
          </a:bodyPr>
          <a:lstStyle/>
          <a:p>
            <a:r>
              <a:rPr lang="nl-NL"/>
              <a:t>Klik op het pictogram als u een afbeelding wilt toevoegen</a:t>
            </a:r>
          </a:p>
        </p:txBody>
      </p:sp>
      <p:sp>
        <p:nvSpPr>
          <p:cNvPr id="31" name="Tijdelijke aanduiding voor afbeelding 30">
            <a:extLst>
              <a:ext uri="{FF2B5EF4-FFF2-40B4-BE49-F238E27FC236}">
                <a16:creationId xmlns:a16="http://schemas.microsoft.com/office/drawing/2014/main" id="{B6143F39-E99D-4A7A-8BE1-CC3BC4CA428D}"/>
              </a:ext>
            </a:extLst>
          </p:cNvPr>
          <p:cNvSpPr>
            <a:spLocks noGrp="1"/>
          </p:cNvSpPr>
          <p:nvPr>
            <p:ph type="pic" sz="quarter" idx="35"/>
          </p:nvPr>
        </p:nvSpPr>
        <p:spPr bwMode="gray">
          <a:xfrm>
            <a:off x="6623019" y="1257300"/>
            <a:ext cx="1466850" cy="1466850"/>
          </a:xfrm>
          <a:custGeom>
            <a:avLst/>
            <a:gdLst>
              <a:gd name="connsiteX0" fmla="*/ 0 w 1466850"/>
              <a:gd name="connsiteY0" fmla="*/ 0 h 1466850"/>
              <a:gd name="connsiteX1" fmla="*/ 1115761 w 1466850"/>
              <a:gd name="connsiteY1" fmla="*/ 0 h 1466850"/>
              <a:gd name="connsiteX2" fmla="*/ 1466850 w 1466850"/>
              <a:gd name="connsiteY2" fmla="*/ 351089 h 1466850"/>
              <a:gd name="connsiteX3" fmla="*/ 1466850 w 1466850"/>
              <a:gd name="connsiteY3" fmla="*/ 1466850 h 1466850"/>
              <a:gd name="connsiteX4" fmla="*/ 0 w 1466850"/>
              <a:gd name="connsiteY4" fmla="*/ 146685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850" h="1466850">
                <a:moveTo>
                  <a:pt x="0" y="0"/>
                </a:moveTo>
                <a:lnTo>
                  <a:pt x="1115761" y="0"/>
                </a:lnTo>
                <a:lnTo>
                  <a:pt x="1466850" y="351089"/>
                </a:lnTo>
                <a:lnTo>
                  <a:pt x="1466850" y="1466850"/>
                </a:lnTo>
                <a:lnTo>
                  <a:pt x="0" y="1466850"/>
                </a:lnTo>
                <a:close/>
              </a:path>
            </a:pathLst>
          </a:custGeom>
        </p:spPr>
        <p:txBody>
          <a:bodyPr wrap="square">
            <a:noAutofit/>
          </a:bodyPr>
          <a:lstStyle/>
          <a:p>
            <a:r>
              <a:rPr lang="nl-NL"/>
              <a:t>Klik op het pictogram als u een afbeelding wilt toevoegen</a:t>
            </a:r>
          </a:p>
        </p:txBody>
      </p:sp>
      <p:sp>
        <p:nvSpPr>
          <p:cNvPr id="32" name="Rechthoekige driehoek 31">
            <a:extLst>
              <a:ext uri="{FF2B5EF4-FFF2-40B4-BE49-F238E27FC236}">
                <a16:creationId xmlns:a16="http://schemas.microsoft.com/office/drawing/2014/main" id="{B99CE89A-9A9C-4EBB-B9DF-489113E3C5B1}"/>
              </a:ext>
            </a:extLst>
          </p:cNvPr>
          <p:cNvSpPr/>
          <p:nvPr userDrawn="1"/>
        </p:nvSpPr>
        <p:spPr>
          <a:xfrm rot="10800000">
            <a:off x="5223899" y="790575"/>
            <a:ext cx="136887" cy="136887"/>
          </a:xfrm>
          <a:prstGeom prst="rtTriangle">
            <a:avLst/>
          </a:prstGeom>
          <a:solidFill>
            <a:srgbClr val="85BCB7"/>
          </a:solidFill>
          <a:ln>
            <a:solidFill>
              <a:srgbClr val="85BC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ige driehoek 32">
            <a:extLst>
              <a:ext uri="{FF2B5EF4-FFF2-40B4-BE49-F238E27FC236}">
                <a16:creationId xmlns:a16="http://schemas.microsoft.com/office/drawing/2014/main" id="{30C2D148-91E8-47EF-946A-51893ABC45E0}"/>
              </a:ext>
            </a:extLst>
          </p:cNvPr>
          <p:cNvSpPr/>
          <p:nvPr userDrawn="1"/>
        </p:nvSpPr>
        <p:spPr>
          <a:xfrm rot="10800000">
            <a:off x="7653838" y="4931903"/>
            <a:ext cx="136887" cy="136887"/>
          </a:xfrm>
          <a:prstGeom prst="rtTriangle">
            <a:avLst/>
          </a:prstGeom>
          <a:solidFill>
            <a:srgbClr val="85BCB7"/>
          </a:solidFill>
          <a:ln>
            <a:solidFill>
              <a:srgbClr val="85BC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ige driehoek 8">
            <a:extLst>
              <a:ext uri="{FF2B5EF4-FFF2-40B4-BE49-F238E27FC236}">
                <a16:creationId xmlns:a16="http://schemas.microsoft.com/office/drawing/2014/main" id="{8653A2DA-3C37-4E95-839E-3729FB074DA7}"/>
              </a:ext>
            </a:extLst>
          </p:cNvPr>
          <p:cNvSpPr/>
          <p:nvPr userDrawn="1"/>
        </p:nvSpPr>
        <p:spPr>
          <a:xfrm rot="10800000">
            <a:off x="2722701" y="4922971"/>
            <a:ext cx="136887" cy="136887"/>
          </a:xfrm>
          <a:prstGeom prst="rtTriangle">
            <a:avLst/>
          </a:prstGeom>
          <a:solidFill>
            <a:srgbClr val="85BCB7"/>
          </a:solidFill>
          <a:ln>
            <a:solidFill>
              <a:srgbClr val="85BC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81204661"/>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Eindslide_Zwart">
    <p:bg>
      <p:bgPr>
        <a:solidFill>
          <a:schemeClr val="tx1"/>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47A82AC-7599-10B5-5A9D-DBBF202F630B}"/>
              </a:ext>
            </a:extLst>
          </p:cNvPr>
          <p:cNvPicPr>
            <a:picLocks noChangeAspect="1"/>
          </p:cNvPicPr>
          <p:nvPr userDrawn="1"/>
        </p:nvPicPr>
        <p:blipFill>
          <a:blip r:embed="rId2">
            <a:alphaModFix amt="19968"/>
          </a:blip>
          <a:stretch>
            <a:fillRect/>
          </a:stretch>
        </p:blipFill>
        <p:spPr>
          <a:xfrm>
            <a:off x="260314" y="250031"/>
            <a:ext cx="8623373" cy="4643438"/>
          </a:xfrm>
          <a:prstGeom prst="rect">
            <a:avLst/>
          </a:prstGeom>
          <a:ln w="12700">
            <a:miter lim="400000"/>
          </a:ln>
        </p:spPr>
      </p:pic>
      <p:sp>
        <p:nvSpPr>
          <p:cNvPr id="8" name="Rectangle 7">
            <a:extLst>
              <a:ext uri="{FF2B5EF4-FFF2-40B4-BE49-F238E27FC236}">
                <a16:creationId xmlns:a16="http://schemas.microsoft.com/office/drawing/2014/main" id="{61E2DE94-15FD-0970-9E9D-8BB66FC9A1B0}"/>
              </a:ext>
            </a:extLst>
          </p:cNvPr>
          <p:cNvSpPr/>
          <p:nvPr userDrawn="1"/>
        </p:nvSpPr>
        <p:spPr>
          <a:xfrm>
            <a:off x="8186450" y="263440"/>
            <a:ext cx="688500" cy="683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9" name="Right Triangle 8">
            <a:extLst>
              <a:ext uri="{FF2B5EF4-FFF2-40B4-BE49-F238E27FC236}">
                <a16:creationId xmlns:a16="http://schemas.microsoft.com/office/drawing/2014/main" id="{044C4AD7-AC48-5E4D-F7B1-49FE94686819}"/>
              </a:ext>
            </a:extLst>
          </p:cNvPr>
          <p:cNvSpPr>
            <a:spLocks noChangeAspect="1"/>
          </p:cNvSpPr>
          <p:nvPr userDrawn="1"/>
        </p:nvSpPr>
        <p:spPr>
          <a:xfrm flipH="1" flipV="1">
            <a:off x="8183954" y="253463"/>
            <a:ext cx="696600" cy="696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350"/>
          </a:p>
        </p:txBody>
      </p:sp>
      <p:sp>
        <p:nvSpPr>
          <p:cNvPr id="13" name="Text Placeholder 12">
            <a:extLst>
              <a:ext uri="{FF2B5EF4-FFF2-40B4-BE49-F238E27FC236}">
                <a16:creationId xmlns:a16="http://schemas.microsoft.com/office/drawing/2014/main" id="{55D4823A-7D4F-F65B-744A-C63F9CE48B9D}"/>
              </a:ext>
            </a:extLst>
          </p:cNvPr>
          <p:cNvSpPr>
            <a:spLocks noGrp="1"/>
          </p:cNvSpPr>
          <p:nvPr>
            <p:ph type="body" sz="quarter" idx="12" hasCustomPrompt="1"/>
          </p:nvPr>
        </p:nvSpPr>
        <p:spPr>
          <a:xfrm>
            <a:off x="622698" y="1694588"/>
            <a:ext cx="5692378" cy="1754326"/>
          </a:xfrm>
          <a:prstGeom prst="rect">
            <a:avLst/>
          </a:prstGeom>
        </p:spPr>
        <p:txBody>
          <a:bodyPr wrap="square" anchor="ctr">
            <a:spAutoFit/>
          </a:bodyPr>
          <a:lstStyle>
            <a:lvl1pPr marL="0" indent="0">
              <a:buNone/>
              <a:defRPr sz="6000" b="1" i="0">
                <a:solidFill>
                  <a:schemeClr val="bg1"/>
                </a:solidFill>
                <a:effectLst/>
                <a:latin typeface="Proxima Nova Rg" panose="02000506030000020004" pitchFamily="2" charset="77"/>
              </a:defRPr>
            </a:lvl1pPr>
          </a:lstStyle>
          <a:p>
            <a:pPr lvl="0"/>
            <a:r>
              <a:rPr lang="en-NL"/>
              <a:t>Titel van het hoofdstuk</a:t>
            </a:r>
          </a:p>
        </p:txBody>
      </p:sp>
      <p:pic>
        <p:nvPicPr>
          <p:cNvPr id="4" name="Afbeelding 3">
            <a:extLst>
              <a:ext uri="{FF2B5EF4-FFF2-40B4-BE49-F238E27FC236}">
                <a16:creationId xmlns:a16="http://schemas.microsoft.com/office/drawing/2014/main" id="{0F1182B9-1B84-50A1-E049-B2A704286019}"/>
              </a:ext>
            </a:extLst>
          </p:cNvPr>
          <p:cNvPicPr>
            <a:picLocks noChangeAspect="1"/>
          </p:cNvPicPr>
          <p:nvPr userDrawn="1"/>
        </p:nvPicPr>
        <p:blipFill>
          <a:blip r:embed="rId3"/>
          <a:stretch>
            <a:fillRect/>
          </a:stretch>
        </p:blipFill>
        <p:spPr>
          <a:xfrm>
            <a:off x="7452371" y="250031"/>
            <a:ext cx="1463167" cy="1161389"/>
          </a:xfrm>
          <a:prstGeom prst="rect">
            <a:avLst/>
          </a:prstGeom>
        </p:spPr>
      </p:pic>
    </p:spTree>
    <p:extLst>
      <p:ext uri="{BB962C8B-B14F-4D97-AF65-F5344CB8AC3E}">
        <p14:creationId xmlns:p14="http://schemas.microsoft.com/office/powerpoint/2010/main" val="9128934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eldia">
    <p:bg bwMode="gray">
      <p:bgPr>
        <a:solidFill>
          <a:schemeClr val="tx1"/>
        </a:solidFill>
        <a:effectLst/>
      </p:bgPr>
    </p:bg>
    <p:spTree>
      <p:nvGrpSpPr>
        <p:cNvPr id="1" name=""/>
        <p:cNvGrpSpPr/>
        <p:nvPr/>
      </p:nvGrpSpPr>
      <p:grpSpPr>
        <a:xfrm>
          <a:off x="0" y="0"/>
          <a:ext cx="0" cy="0"/>
          <a:chOff x="0" y="0"/>
          <a:chExt cx="0" cy="0"/>
        </a:xfrm>
      </p:grpSpPr>
      <p:sp>
        <p:nvSpPr>
          <p:cNvPr id="20" name="Picture Placeholder 2"/>
          <p:cNvSpPr>
            <a:spLocks noGrp="1"/>
          </p:cNvSpPr>
          <p:nvPr>
            <p:ph type="pic" idx="16"/>
          </p:nvPr>
        </p:nvSpPr>
        <p:spPr>
          <a:xfrm>
            <a:off x="5009678" y="2930981"/>
            <a:ext cx="1395274" cy="1395274"/>
          </a:xfrm>
          <a:custGeom>
            <a:avLst/>
            <a:gdLst/>
            <a:ahLst/>
            <a:cxnLst/>
            <a:rect l="l" t="t" r="r" b="b"/>
            <a:pathLst>
              <a:path w="1368877" h="1368877">
                <a:moveTo>
                  <a:pt x="0" y="0"/>
                </a:moveTo>
                <a:lnTo>
                  <a:pt x="1368877" y="0"/>
                </a:lnTo>
                <a:lnTo>
                  <a:pt x="1368877" y="1368877"/>
                </a:lnTo>
                <a:lnTo>
                  <a:pt x="228151" y="1368877"/>
                </a:lnTo>
                <a:lnTo>
                  <a:pt x="0" y="1140726"/>
                </a:lnTo>
                <a:close/>
              </a:path>
            </a:pathLst>
          </a:custGeom>
          <a:noFill/>
        </p:spPr>
        <p:txBody>
          <a:bodyPr/>
          <a:lstStyle>
            <a:lvl1pPr marL="0" indent="0" algn="ctr">
              <a:buNone/>
              <a:defRPr sz="1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Picture Placeholder 2"/>
          <p:cNvSpPr>
            <a:spLocks noGrp="1"/>
          </p:cNvSpPr>
          <p:nvPr>
            <p:ph type="pic" idx="15"/>
          </p:nvPr>
        </p:nvSpPr>
        <p:spPr>
          <a:xfrm>
            <a:off x="4786993" y="767444"/>
            <a:ext cx="2013857" cy="2013857"/>
          </a:xfrm>
          <a:custGeom>
            <a:avLst/>
            <a:gdLst/>
            <a:ahLst/>
            <a:cxnLst/>
            <a:rect l="l" t="t" r="r" b="b"/>
            <a:pathLst>
              <a:path w="1975757" h="1975757">
                <a:moveTo>
                  <a:pt x="215002" y="0"/>
                </a:moveTo>
                <a:lnTo>
                  <a:pt x="1975757" y="0"/>
                </a:lnTo>
                <a:lnTo>
                  <a:pt x="1975757" y="1975757"/>
                </a:lnTo>
                <a:lnTo>
                  <a:pt x="0" y="1975757"/>
                </a:lnTo>
                <a:lnTo>
                  <a:pt x="0" y="215002"/>
                </a:lnTo>
                <a:close/>
              </a:path>
            </a:pathLst>
          </a:custGeom>
          <a:noFill/>
        </p:spPr>
        <p:txBody>
          <a:bodyPr/>
          <a:lstStyle>
            <a:lvl1pPr marL="0" indent="0" algn="ctr">
              <a:buNone/>
              <a:defRPr sz="1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7" name="Picture Placeholder 2"/>
          <p:cNvSpPr>
            <a:spLocks noGrp="1"/>
          </p:cNvSpPr>
          <p:nvPr>
            <p:ph type="pic" idx="14"/>
          </p:nvPr>
        </p:nvSpPr>
        <p:spPr>
          <a:xfrm>
            <a:off x="6555921" y="2930981"/>
            <a:ext cx="2013857" cy="2013857"/>
          </a:xfrm>
          <a:custGeom>
            <a:avLst/>
            <a:gdLst/>
            <a:ahLst/>
            <a:cxnLst/>
            <a:rect l="l" t="t" r="r" b="b"/>
            <a:pathLst>
              <a:path w="1975757" h="1975757">
                <a:moveTo>
                  <a:pt x="0" y="0"/>
                </a:moveTo>
                <a:lnTo>
                  <a:pt x="1975757" y="0"/>
                </a:lnTo>
                <a:lnTo>
                  <a:pt x="1975757" y="1752595"/>
                </a:lnTo>
                <a:lnTo>
                  <a:pt x="1752595" y="1975757"/>
                </a:lnTo>
                <a:lnTo>
                  <a:pt x="0" y="1975757"/>
                </a:lnTo>
                <a:close/>
              </a:path>
            </a:pathLst>
          </a:custGeom>
          <a:noFill/>
        </p:spPr>
        <p:txBody>
          <a:bodyPr/>
          <a:lstStyle>
            <a:lvl1pPr marL="0" indent="0" algn="ctr">
              <a:buNone/>
              <a:defRPr sz="1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 name="Title 1"/>
          <p:cNvSpPr>
            <a:spLocks noGrp="1"/>
          </p:cNvSpPr>
          <p:nvPr>
            <p:ph type="ctrTitle"/>
          </p:nvPr>
        </p:nvSpPr>
        <p:spPr>
          <a:xfrm>
            <a:off x="330223" y="2125060"/>
            <a:ext cx="4040889" cy="1102519"/>
          </a:xfrm>
        </p:spPr>
        <p:txBody>
          <a:bodyPr/>
          <a:lstStyle>
            <a:lvl1pPr algn="l">
              <a:defRPr sz="3000">
                <a:solidFill>
                  <a:schemeClr val="bg1"/>
                </a:solidFill>
              </a:defRPr>
            </a:lvl1pPr>
          </a:lstStyle>
          <a:p>
            <a:r>
              <a:rPr lang="nl-NL"/>
              <a:t>Klik om stijl te bewerken</a:t>
            </a:r>
          </a:p>
        </p:txBody>
      </p:sp>
      <p:sp>
        <p:nvSpPr>
          <p:cNvPr id="13" name="Picture Placeholder 2"/>
          <p:cNvSpPr>
            <a:spLocks noGrp="1"/>
          </p:cNvSpPr>
          <p:nvPr>
            <p:ph type="pic" idx="13"/>
          </p:nvPr>
        </p:nvSpPr>
        <p:spPr>
          <a:xfrm>
            <a:off x="6947065" y="0"/>
            <a:ext cx="2196935" cy="2796100"/>
          </a:xfrm>
          <a:noFill/>
        </p:spPr>
        <p:txBody>
          <a:bodyPr/>
          <a:lstStyle>
            <a:lvl1pPr marL="0" indent="0" algn="ctr">
              <a:buNone/>
              <a:defRPr sz="1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9" name="Text Placeholder 5"/>
          <p:cNvSpPr>
            <a:spLocks noGrp="1"/>
          </p:cNvSpPr>
          <p:nvPr>
            <p:ph type="body" sz="quarter" idx="19"/>
          </p:nvPr>
        </p:nvSpPr>
        <p:spPr>
          <a:xfrm>
            <a:off x="330223" y="3441891"/>
            <a:ext cx="4042800" cy="1057212"/>
          </a:xfrm>
        </p:spPr>
        <p:txBody>
          <a:bodyPr>
            <a:spAutoFit/>
          </a:bodyPr>
          <a:lstStyle>
            <a:lvl1pPr marL="0" indent="0">
              <a:buFontTx/>
              <a:buNone/>
              <a:defRPr>
                <a:solidFill>
                  <a:schemeClr val="bg1"/>
                </a:solidFill>
              </a:defRPr>
            </a:lvl1pPr>
            <a:lvl2pPr marL="268287" indent="0">
              <a:buFontTx/>
              <a:buNone/>
              <a:defRPr>
                <a:solidFill>
                  <a:schemeClr val="bg1"/>
                </a:solidFill>
              </a:defRPr>
            </a:lvl2pPr>
            <a:lvl3pPr>
              <a:buFontTx/>
              <a:buNone/>
              <a:defRPr sz="1200">
                <a:solidFill>
                  <a:schemeClr val="bg1"/>
                </a:solidFill>
              </a:defRPr>
            </a:lvl3pPr>
            <a:lvl4pPr>
              <a:buFontTx/>
              <a:buNone/>
              <a:defRPr sz="1200">
                <a:solidFill>
                  <a:schemeClr val="bg1"/>
                </a:solidFill>
              </a:defRPr>
            </a:lvl4pPr>
            <a:lvl5pPr>
              <a:buFontTx/>
              <a:buNone/>
              <a:defRPr sz="12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0" name="Image">
            <a:extLst>
              <a:ext uri="{FF2B5EF4-FFF2-40B4-BE49-F238E27FC236}">
                <a16:creationId xmlns:a16="http://schemas.microsoft.com/office/drawing/2014/main" id="{EE32AE61-ED77-4D17-A6B2-3348B58E23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541" y="347644"/>
            <a:ext cx="1206373" cy="346750"/>
          </a:xfrm>
          <a:prstGeom prst="rect">
            <a:avLst/>
          </a:prstGeom>
          <a:ln w="12700">
            <a:miter lim="400000"/>
          </a:ln>
        </p:spPr>
      </p:pic>
    </p:spTree>
    <p:extLst>
      <p:ext uri="{BB962C8B-B14F-4D97-AF65-F5344CB8AC3E}">
        <p14:creationId xmlns:p14="http://schemas.microsoft.com/office/powerpoint/2010/main" val="3083416253"/>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en logo">
    <p:bg bwMode="gray">
      <p:bgPr>
        <a:solidFill>
          <a:schemeClr val="tx1"/>
        </a:solidFill>
        <a:effectLst/>
      </p:bgPr>
    </p:bg>
    <p:spTree>
      <p:nvGrpSpPr>
        <p:cNvPr id="1" name=""/>
        <p:cNvGrpSpPr/>
        <p:nvPr/>
      </p:nvGrpSpPr>
      <p:grpSpPr>
        <a:xfrm>
          <a:off x="0" y="0"/>
          <a:ext cx="0" cy="0"/>
          <a:chOff x="0" y="0"/>
          <a:chExt cx="0" cy="0"/>
        </a:xfrm>
      </p:grpSpPr>
      <p:sp>
        <p:nvSpPr>
          <p:cNvPr id="12" name="Snip Single Corner Rectangle 11"/>
          <p:cNvSpPr/>
          <p:nvPr userDrawn="1"/>
        </p:nvSpPr>
        <p:spPr bwMode="gray">
          <a:xfrm flipH="1">
            <a:off x="3634535" y="3351163"/>
            <a:ext cx="1443087" cy="1443087"/>
          </a:xfrm>
          <a:prstGeom prst="snip1Rect">
            <a:avLst>
              <a:gd name="adj" fmla="val 10281"/>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050"/>
          </a:p>
        </p:txBody>
      </p:sp>
      <p:sp>
        <p:nvSpPr>
          <p:cNvPr id="5" name="Content Placeholder 4"/>
          <p:cNvSpPr>
            <a:spLocks noGrp="1"/>
          </p:cNvSpPr>
          <p:nvPr>
            <p:ph sz="quarter" idx="18" hasCustomPrompt="1"/>
          </p:nvPr>
        </p:nvSpPr>
        <p:spPr>
          <a:xfrm>
            <a:off x="3801727" y="3518355"/>
            <a:ext cx="1108702" cy="1108702"/>
          </a:xfrm>
          <a:prstGeom prst="rect">
            <a:avLst/>
          </a:prstGeom>
          <a:noFill/>
          <a:ln>
            <a:noFill/>
          </a:ln>
        </p:spPr>
        <p:txBody>
          <a:bodyPr/>
          <a:lstStyle>
            <a:lvl1pPr marL="0" indent="0" algn="ctr">
              <a:buFont typeface="Arial" panose="020B0604020202020204" pitchFamily="34" charset="0"/>
              <a:buNone/>
              <a:defRPr sz="1200"/>
            </a:lvl1pPr>
          </a:lstStyle>
          <a:p>
            <a:pPr lvl="0"/>
            <a:r>
              <a:rPr lang="en-US"/>
              <a:t>Logo </a:t>
            </a:r>
            <a:r>
              <a:rPr lang="en-US" err="1"/>
              <a:t>klant</a:t>
            </a:r>
            <a:endParaRPr lang="en-GB"/>
          </a:p>
        </p:txBody>
      </p:sp>
      <p:sp>
        <p:nvSpPr>
          <p:cNvPr id="10" name="Title 1"/>
          <p:cNvSpPr>
            <a:spLocks noGrp="1"/>
          </p:cNvSpPr>
          <p:nvPr>
            <p:ph type="ctrTitle"/>
          </p:nvPr>
        </p:nvSpPr>
        <p:spPr>
          <a:xfrm>
            <a:off x="330223" y="2125060"/>
            <a:ext cx="4040889" cy="1102519"/>
          </a:xfrm>
        </p:spPr>
        <p:txBody>
          <a:bodyPr/>
          <a:lstStyle>
            <a:lvl1pPr algn="l">
              <a:defRPr sz="3000">
                <a:solidFill>
                  <a:schemeClr val="bg1"/>
                </a:solidFill>
              </a:defRPr>
            </a:lvl1pPr>
          </a:lstStyle>
          <a:p>
            <a:r>
              <a:rPr lang="nl-NL"/>
              <a:t>Klik om stijl te bewerken</a:t>
            </a:r>
          </a:p>
        </p:txBody>
      </p:sp>
      <p:sp>
        <p:nvSpPr>
          <p:cNvPr id="11" name="Text Placeholder 5"/>
          <p:cNvSpPr>
            <a:spLocks noGrp="1"/>
          </p:cNvSpPr>
          <p:nvPr>
            <p:ph type="body" sz="quarter" idx="19"/>
          </p:nvPr>
        </p:nvSpPr>
        <p:spPr>
          <a:xfrm>
            <a:off x="330223" y="3441891"/>
            <a:ext cx="2982113" cy="1057212"/>
          </a:xfrm>
        </p:spPr>
        <p:txBody>
          <a:bodyPr wrap="square">
            <a:spAutoFit/>
          </a:bodyPr>
          <a:lstStyle>
            <a:lvl1pPr marL="0" indent="0">
              <a:buFontTx/>
              <a:buNone/>
              <a:defRPr>
                <a:solidFill>
                  <a:schemeClr val="bg1"/>
                </a:solidFill>
              </a:defRPr>
            </a:lvl1pPr>
            <a:lvl2pPr marL="268287" indent="0">
              <a:buFontTx/>
              <a:buNone/>
              <a:defRPr>
                <a:solidFill>
                  <a:schemeClr val="bg1"/>
                </a:solidFill>
              </a:defRPr>
            </a:lvl2pPr>
            <a:lvl3pPr>
              <a:buFontTx/>
              <a:buNone/>
              <a:defRPr sz="1200">
                <a:solidFill>
                  <a:schemeClr val="bg1"/>
                </a:solidFill>
              </a:defRPr>
            </a:lvl3pPr>
            <a:lvl4pPr>
              <a:buFontTx/>
              <a:buNone/>
              <a:defRPr sz="1200">
                <a:solidFill>
                  <a:schemeClr val="bg1"/>
                </a:solidFill>
              </a:defRPr>
            </a:lvl4pPr>
            <a:lvl5pPr>
              <a:buFontTx/>
              <a:buNone/>
              <a:defRPr sz="12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5" name="Picture Placeholder 2"/>
          <p:cNvSpPr>
            <a:spLocks noGrp="1"/>
          </p:cNvSpPr>
          <p:nvPr>
            <p:ph type="pic" idx="1"/>
          </p:nvPr>
        </p:nvSpPr>
        <p:spPr>
          <a:xfrm>
            <a:off x="4570413" y="0"/>
            <a:ext cx="4573588" cy="5143500"/>
          </a:xfrm>
          <a:custGeom>
            <a:avLst/>
            <a:gdLst/>
            <a:ahLst/>
            <a:cxnLst/>
            <a:rect l="l" t="t" r="r" b="b"/>
            <a:pathLst>
              <a:path w="4573588" h="5143500">
                <a:moveTo>
                  <a:pt x="0" y="0"/>
                </a:moveTo>
                <a:lnTo>
                  <a:pt x="4573588" y="0"/>
                </a:lnTo>
                <a:lnTo>
                  <a:pt x="4573588" y="5143500"/>
                </a:lnTo>
                <a:lnTo>
                  <a:pt x="0" y="5143500"/>
                </a:lnTo>
                <a:lnTo>
                  <a:pt x="0" y="4794250"/>
                </a:lnTo>
                <a:lnTo>
                  <a:pt x="507209" y="4794250"/>
                </a:lnTo>
                <a:lnTo>
                  <a:pt x="507209" y="3350650"/>
                </a:lnTo>
                <a:lnTo>
                  <a:pt x="0" y="3350650"/>
                </a:lnTo>
                <a:close/>
              </a:path>
            </a:pathLst>
          </a:custGeom>
          <a:solidFill>
            <a:schemeClr val="bg2"/>
          </a:solidFill>
        </p:spPr>
        <p:txBody>
          <a:bodyPr/>
          <a:lstStyle>
            <a:lvl1pPr marL="0" indent="0" algn="ctr">
              <a:buNone/>
              <a:defRPr sz="1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pic>
        <p:nvPicPr>
          <p:cNvPr id="8" name="Image">
            <a:extLst>
              <a:ext uri="{FF2B5EF4-FFF2-40B4-BE49-F238E27FC236}">
                <a16:creationId xmlns:a16="http://schemas.microsoft.com/office/drawing/2014/main" id="{EE32AE61-ED77-4D17-A6B2-3348B58E23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541" y="347644"/>
            <a:ext cx="1206373" cy="346750"/>
          </a:xfrm>
          <a:prstGeom prst="rect">
            <a:avLst/>
          </a:prstGeom>
          <a:ln w="12700">
            <a:miter lim="400000"/>
          </a:ln>
        </p:spPr>
      </p:pic>
    </p:spTree>
    <p:extLst>
      <p:ext uri="{BB962C8B-B14F-4D97-AF65-F5344CB8AC3E}">
        <p14:creationId xmlns:p14="http://schemas.microsoft.com/office/powerpoint/2010/main" val="1998365612"/>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en logo breed">
    <p:bg bwMode="gray">
      <p:bgPr>
        <a:solidFill>
          <a:schemeClr val="tx1"/>
        </a:solidFill>
        <a:effectLst/>
      </p:bgPr>
    </p:bg>
    <p:spTree>
      <p:nvGrpSpPr>
        <p:cNvPr id="1" name=""/>
        <p:cNvGrpSpPr/>
        <p:nvPr/>
      </p:nvGrpSpPr>
      <p:grpSpPr>
        <a:xfrm>
          <a:off x="0" y="0"/>
          <a:ext cx="0" cy="0"/>
          <a:chOff x="0" y="0"/>
          <a:chExt cx="0" cy="0"/>
        </a:xfrm>
      </p:grpSpPr>
      <p:sp>
        <p:nvSpPr>
          <p:cNvPr id="12" name="Snip Single Corner Rectangle 11"/>
          <p:cNvSpPr/>
          <p:nvPr userDrawn="1"/>
        </p:nvSpPr>
        <p:spPr bwMode="gray">
          <a:xfrm flipH="1">
            <a:off x="3190086" y="3351163"/>
            <a:ext cx="2331984" cy="1443087"/>
          </a:xfrm>
          <a:prstGeom prst="snip1Rect">
            <a:avLst>
              <a:gd name="adj" fmla="val 10281"/>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050"/>
          </a:p>
        </p:txBody>
      </p:sp>
      <p:sp>
        <p:nvSpPr>
          <p:cNvPr id="5" name="Content Placeholder 4"/>
          <p:cNvSpPr>
            <a:spLocks noGrp="1"/>
          </p:cNvSpPr>
          <p:nvPr>
            <p:ph sz="quarter" idx="18" hasCustomPrompt="1"/>
          </p:nvPr>
        </p:nvSpPr>
        <p:spPr>
          <a:xfrm>
            <a:off x="3349509" y="3518355"/>
            <a:ext cx="2013138" cy="1108702"/>
          </a:xfrm>
          <a:prstGeom prst="rect">
            <a:avLst/>
          </a:prstGeom>
          <a:noFill/>
          <a:ln>
            <a:noFill/>
          </a:ln>
        </p:spPr>
        <p:txBody>
          <a:bodyPr/>
          <a:lstStyle>
            <a:lvl1pPr marL="0" indent="0" algn="ctr">
              <a:buFont typeface="Arial" panose="020B0604020202020204" pitchFamily="34" charset="0"/>
              <a:buNone/>
              <a:defRPr sz="1200"/>
            </a:lvl1pPr>
          </a:lstStyle>
          <a:p>
            <a:pPr lvl="0"/>
            <a:r>
              <a:rPr lang="en-US"/>
              <a:t>Logo </a:t>
            </a:r>
            <a:r>
              <a:rPr lang="en-US" err="1"/>
              <a:t>klant</a:t>
            </a:r>
            <a:endParaRPr lang="en-GB"/>
          </a:p>
        </p:txBody>
      </p:sp>
      <p:sp>
        <p:nvSpPr>
          <p:cNvPr id="10" name="Title 1"/>
          <p:cNvSpPr>
            <a:spLocks noGrp="1"/>
          </p:cNvSpPr>
          <p:nvPr>
            <p:ph type="ctrTitle"/>
          </p:nvPr>
        </p:nvSpPr>
        <p:spPr>
          <a:xfrm>
            <a:off x="330223" y="2125060"/>
            <a:ext cx="4040889" cy="1102519"/>
          </a:xfrm>
        </p:spPr>
        <p:txBody>
          <a:bodyPr/>
          <a:lstStyle>
            <a:lvl1pPr algn="l">
              <a:defRPr sz="3000">
                <a:solidFill>
                  <a:schemeClr val="bg1"/>
                </a:solidFill>
              </a:defRPr>
            </a:lvl1pPr>
          </a:lstStyle>
          <a:p>
            <a:r>
              <a:rPr lang="nl-NL"/>
              <a:t>Klik om stijl te bewerken</a:t>
            </a:r>
          </a:p>
        </p:txBody>
      </p:sp>
      <p:sp>
        <p:nvSpPr>
          <p:cNvPr id="11" name="Text Placeholder 5"/>
          <p:cNvSpPr>
            <a:spLocks noGrp="1"/>
          </p:cNvSpPr>
          <p:nvPr>
            <p:ph type="body" sz="quarter" idx="19"/>
          </p:nvPr>
        </p:nvSpPr>
        <p:spPr>
          <a:xfrm>
            <a:off x="330223" y="3441891"/>
            <a:ext cx="2473349" cy="1057212"/>
          </a:xfrm>
        </p:spPr>
        <p:txBody>
          <a:bodyPr wrap="square">
            <a:spAutoFit/>
          </a:bodyPr>
          <a:lstStyle>
            <a:lvl1pPr marL="0" indent="0">
              <a:buFontTx/>
              <a:buNone/>
              <a:defRPr>
                <a:solidFill>
                  <a:schemeClr val="bg1"/>
                </a:solidFill>
              </a:defRPr>
            </a:lvl1pPr>
            <a:lvl2pPr marL="268287" indent="0">
              <a:buFontTx/>
              <a:buNone/>
              <a:defRPr>
                <a:solidFill>
                  <a:schemeClr val="bg1"/>
                </a:solidFill>
              </a:defRPr>
            </a:lvl2pPr>
            <a:lvl3pPr>
              <a:buFontTx/>
              <a:buNone/>
              <a:defRPr sz="1200">
                <a:solidFill>
                  <a:schemeClr val="bg1"/>
                </a:solidFill>
              </a:defRPr>
            </a:lvl3pPr>
            <a:lvl4pPr>
              <a:buFontTx/>
              <a:buNone/>
              <a:defRPr sz="1200">
                <a:solidFill>
                  <a:schemeClr val="bg1"/>
                </a:solidFill>
              </a:defRPr>
            </a:lvl4pPr>
            <a:lvl5pPr>
              <a:buFontTx/>
              <a:buNone/>
              <a:defRPr sz="12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Picture Placeholder 2"/>
          <p:cNvSpPr>
            <a:spLocks noGrp="1"/>
          </p:cNvSpPr>
          <p:nvPr>
            <p:ph type="pic" idx="1"/>
          </p:nvPr>
        </p:nvSpPr>
        <p:spPr>
          <a:xfrm>
            <a:off x="4570413" y="0"/>
            <a:ext cx="4573588" cy="5143500"/>
          </a:xfrm>
          <a:custGeom>
            <a:avLst/>
            <a:gdLst/>
            <a:ahLst/>
            <a:cxnLst/>
            <a:rect l="l" t="t" r="r" b="b"/>
            <a:pathLst>
              <a:path w="4573588" h="5143500">
                <a:moveTo>
                  <a:pt x="0" y="0"/>
                </a:moveTo>
                <a:lnTo>
                  <a:pt x="4573588" y="0"/>
                </a:lnTo>
                <a:lnTo>
                  <a:pt x="4573588" y="5143500"/>
                </a:lnTo>
                <a:lnTo>
                  <a:pt x="0" y="5143500"/>
                </a:lnTo>
                <a:lnTo>
                  <a:pt x="0" y="4794250"/>
                </a:lnTo>
                <a:lnTo>
                  <a:pt x="507209" y="4794250"/>
                </a:lnTo>
                <a:lnTo>
                  <a:pt x="951658" y="4794250"/>
                </a:lnTo>
                <a:lnTo>
                  <a:pt x="951658" y="3350650"/>
                </a:lnTo>
                <a:lnTo>
                  <a:pt x="507209" y="3350650"/>
                </a:lnTo>
                <a:lnTo>
                  <a:pt x="0" y="3350650"/>
                </a:lnTo>
                <a:close/>
              </a:path>
            </a:pathLst>
          </a:custGeom>
          <a:solidFill>
            <a:schemeClr val="bg2"/>
          </a:solidFill>
          <a:ln>
            <a:noFill/>
          </a:ln>
        </p:spPr>
        <p:txBody>
          <a:bodyPr/>
          <a:lstStyle>
            <a:lvl1pPr marL="0" indent="0" algn="ctr">
              <a:buNone/>
              <a:defRPr sz="1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pic>
        <p:nvPicPr>
          <p:cNvPr id="9" name="Image">
            <a:extLst>
              <a:ext uri="{FF2B5EF4-FFF2-40B4-BE49-F238E27FC236}">
                <a16:creationId xmlns:a16="http://schemas.microsoft.com/office/drawing/2014/main" id="{EE32AE61-ED77-4D17-A6B2-3348B58E23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541" y="347644"/>
            <a:ext cx="1206373" cy="346750"/>
          </a:xfrm>
          <a:prstGeom prst="rect">
            <a:avLst/>
          </a:prstGeom>
          <a:ln w="12700">
            <a:miter lim="400000"/>
          </a:ln>
        </p:spPr>
      </p:pic>
    </p:spTree>
    <p:extLst>
      <p:ext uri="{BB962C8B-B14F-4D97-AF65-F5344CB8AC3E}">
        <p14:creationId xmlns:p14="http://schemas.microsoft.com/office/powerpoint/2010/main" val="1240757544"/>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genda 4 items">
    <p:bg bwMode="gray">
      <p:bgPr>
        <a:solidFill>
          <a:schemeClr val="tx1"/>
        </a:solidFill>
        <a:effectLst/>
      </p:bgPr>
    </p:bg>
    <p:spTree>
      <p:nvGrpSpPr>
        <p:cNvPr id="1" name=""/>
        <p:cNvGrpSpPr/>
        <p:nvPr/>
      </p:nvGrpSpPr>
      <p:grpSpPr>
        <a:xfrm>
          <a:off x="0" y="0"/>
          <a:ext cx="0" cy="0"/>
          <a:chOff x="0" y="0"/>
          <a:chExt cx="0" cy="0"/>
        </a:xfrm>
      </p:grpSpPr>
      <p:sp>
        <p:nvSpPr>
          <p:cNvPr id="45" name="Tekstvak 1">
            <a:extLst>
              <a:ext uri="{FF2B5EF4-FFF2-40B4-BE49-F238E27FC236}">
                <a16:creationId xmlns:a16="http://schemas.microsoft.com/office/drawing/2014/main" id="{95BF4284-B34D-4590-8FCC-2E4583A52612}"/>
              </a:ext>
            </a:extLst>
          </p:cNvPr>
          <p:cNvSpPr txBox="1"/>
          <p:nvPr userDrawn="1"/>
        </p:nvSpPr>
        <p:spPr bwMode="gray">
          <a:xfrm>
            <a:off x="1892462" y="985102"/>
            <a:ext cx="659670"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1</a:t>
            </a:r>
          </a:p>
        </p:txBody>
      </p:sp>
      <p:sp>
        <p:nvSpPr>
          <p:cNvPr id="46" name="Tekstvak 48">
            <a:extLst>
              <a:ext uri="{FF2B5EF4-FFF2-40B4-BE49-F238E27FC236}">
                <a16:creationId xmlns:a16="http://schemas.microsoft.com/office/drawing/2014/main" id="{4CFBE253-3EB7-44B5-A144-BA8895478166}"/>
              </a:ext>
            </a:extLst>
          </p:cNvPr>
          <p:cNvSpPr txBox="1"/>
          <p:nvPr userDrawn="1"/>
        </p:nvSpPr>
        <p:spPr bwMode="gray">
          <a:xfrm>
            <a:off x="7549048" y="977719"/>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4</a:t>
            </a:r>
          </a:p>
        </p:txBody>
      </p:sp>
      <p:sp>
        <p:nvSpPr>
          <p:cNvPr id="47" name="Tekstvak 47">
            <a:extLst>
              <a:ext uri="{FF2B5EF4-FFF2-40B4-BE49-F238E27FC236}">
                <a16:creationId xmlns:a16="http://schemas.microsoft.com/office/drawing/2014/main" id="{2B093C5C-8A11-4D6B-80E6-460E728241C9}"/>
              </a:ext>
            </a:extLst>
          </p:cNvPr>
          <p:cNvSpPr txBox="1"/>
          <p:nvPr userDrawn="1"/>
        </p:nvSpPr>
        <p:spPr bwMode="gray">
          <a:xfrm>
            <a:off x="5723389" y="985102"/>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3</a:t>
            </a:r>
          </a:p>
        </p:txBody>
      </p:sp>
      <p:sp>
        <p:nvSpPr>
          <p:cNvPr id="48" name="Tekstvak 46">
            <a:extLst>
              <a:ext uri="{FF2B5EF4-FFF2-40B4-BE49-F238E27FC236}">
                <a16:creationId xmlns:a16="http://schemas.microsoft.com/office/drawing/2014/main" id="{19B4D97D-BCAA-4E69-A06E-FF9A508CB52A}"/>
              </a:ext>
            </a:extLst>
          </p:cNvPr>
          <p:cNvSpPr txBox="1"/>
          <p:nvPr userDrawn="1"/>
        </p:nvSpPr>
        <p:spPr bwMode="gray">
          <a:xfrm>
            <a:off x="3829491" y="985102"/>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2</a:t>
            </a:r>
          </a:p>
        </p:txBody>
      </p:sp>
      <p:sp>
        <p:nvSpPr>
          <p:cNvPr id="49" name="Snip Single Corner Rectangle 2"/>
          <p:cNvSpPr/>
          <p:nvPr userDrawn="1"/>
        </p:nvSpPr>
        <p:spPr bwMode="gray">
          <a:xfrm>
            <a:off x="973210" y="1964531"/>
            <a:ext cx="1483387"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rgbClr val="B3CAA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nip Single Corner Rectangle 2"/>
          <p:cNvSpPr/>
          <p:nvPr userDrawn="1"/>
        </p:nvSpPr>
        <p:spPr bwMode="gray">
          <a:xfrm>
            <a:off x="2873660" y="1964531"/>
            <a:ext cx="1483200"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nip Single Corner Rectangle 2"/>
          <p:cNvSpPr/>
          <p:nvPr userDrawn="1"/>
        </p:nvSpPr>
        <p:spPr bwMode="gray">
          <a:xfrm>
            <a:off x="4774111" y="1964531"/>
            <a:ext cx="1483200"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nip Single Corner Rectangle 2"/>
          <p:cNvSpPr/>
          <p:nvPr userDrawn="1"/>
        </p:nvSpPr>
        <p:spPr bwMode="gray">
          <a:xfrm>
            <a:off x="6674561" y="1964531"/>
            <a:ext cx="1483200"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itle 1"/>
          <p:cNvSpPr>
            <a:spLocks noGrp="1"/>
          </p:cNvSpPr>
          <p:nvPr>
            <p:ph type="title"/>
          </p:nvPr>
        </p:nvSpPr>
        <p:spPr bwMode="gray"/>
        <p:txBody>
          <a:bodyPr/>
          <a:lstStyle>
            <a:lvl1pPr>
              <a:defRPr>
                <a:solidFill>
                  <a:schemeClr val="bg1"/>
                </a:solidFill>
              </a:defRPr>
            </a:lvl1pPr>
          </a:lstStyle>
          <a:p>
            <a:r>
              <a:rPr lang="nl-NL"/>
              <a:t>Klik om stijl te bewerken</a:t>
            </a:r>
            <a:endParaRPr lang="en-US"/>
          </a:p>
        </p:txBody>
      </p:sp>
      <p:grpSp>
        <p:nvGrpSpPr>
          <p:cNvPr id="56" name="Group 55"/>
          <p:cNvGrpSpPr/>
          <p:nvPr userDrawn="1"/>
        </p:nvGrpSpPr>
        <p:grpSpPr bwMode="gray">
          <a:xfrm>
            <a:off x="866846" y="3636596"/>
            <a:ext cx="1508400" cy="792956"/>
            <a:chOff x="7346341" y="3738787"/>
            <a:chExt cx="1342800" cy="622276"/>
          </a:xfrm>
        </p:grpSpPr>
        <p:cxnSp>
          <p:nvCxnSpPr>
            <p:cNvPr id="57"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bwMode="gray">
          <a:xfrm>
            <a:off x="2767297" y="3636596"/>
            <a:ext cx="1508400" cy="792956"/>
            <a:chOff x="7346341" y="3738787"/>
            <a:chExt cx="1342800" cy="622276"/>
          </a:xfrm>
        </p:grpSpPr>
        <p:cxnSp>
          <p:nvCxnSpPr>
            <p:cNvPr id="60"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userDrawn="1"/>
        </p:nvGrpSpPr>
        <p:grpSpPr bwMode="gray">
          <a:xfrm>
            <a:off x="4667748" y="3636596"/>
            <a:ext cx="1508400" cy="792956"/>
            <a:chOff x="7346341" y="3738787"/>
            <a:chExt cx="1342800" cy="622276"/>
          </a:xfrm>
        </p:grpSpPr>
        <p:cxnSp>
          <p:nvCxnSpPr>
            <p:cNvPr id="63"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userDrawn="1"/>
        </p:nvGrpSpPr>
        <p:grpSpPr bwMode="gray">
          <a:xfrm>
            <a:off x="6568199" y="3636596"/>
            <a:ext cx="1508400" cy="792956"/>
            <a:chOff x="7346341" y="3738787"/>
            <a:chExt cx="1342800" cy="622276"/>
          </a:xfrm>
        </p:grpSpPr>
        <p:cxnSp>
          <p:nvCxnSpPr>
            <p:cNvPr id="66"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 Placeholder 2"/>
          <p:cNvSpPr>
            <a:spLocks noGrp="1"/>
          </p:cNvSpPr>
          <p:nvPr userDrawn="1">
            <p:ph type="body" sz="quarter" idx="21"/>
          </p:nvPr>
        </p:nvSpPr>
        <p:spPr bwMode="gray">
          <a:xfrm>
            <a:off x="2767297" y="3591207"/>
            <a:ext cx="15084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69" name="Text Placeholder 2"/>
          <p:cNvSpPr>
            <a:spLocks noGrp="1"/>
          </p:cNvSpPr>
          <p:nvPr userDrawn="1">
            <p:ph type="body" sz="quarter" idx="22"/>
          </p:nvPr>
        </p:nvSpPr>
        <p:spPr bwMode="gray">
          <a:xfrm>
            <a:off x="4667748" y="3591207"/>
            <a:ext cx="15084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70" name="Text Placeholder 2"/>
          <p:cNvSpPr>
            <a:spLocks noGrp="1"/>
          </p:cNvSpPr>
          <p:nvPr userDrawn="1">
            <p:ph type="body" sz="quarter" idx="23"/>
          </p:nvPr>
        </p:nvSpPr>
        <p:spPr bwMode="gray">
          <a:xfrm>
            <a:off x="6568199" y="3591207"/>
            <a:ext cx="15084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71" name="Text Placeholder 2"/>
          <p:cNvSpPr>
            <a:spLocks noGrp="1"/>
          </p:cNvSpPr>
          <p:nvPr userDrawn="1">
            <p:ph type="body" sz="quarter" idx="20"/>
          </p:nvPr>
        </p:nvSpPr>
        <p:spPr bwMode="gray">
          <a:xfrm>
            <a:off x="866846" y="3591207"/>
            <a:ext cx="1508400" cy="886942"/>
          </a:xfrm>
          <a:prstGeom prst="rect">
            <a:avLst/>
          </a:prstGeom>
          <a:noFill/>
        </p:spPr>
        <p:txBody>
          <a:bodyPr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32" name="Picture Placeholder 2"/>
          <p:cNvSpPr>
            <a:spLocks noGrp="1"/>
          </p:cNvSpPr>
          <p:nvPr>
            <p:ph type="pic" idx="13" hasCustomPrompt="1"/>
          </p:nvPr>
        </p:nvSpPr>
        <p:spPr bwMode="gray">
          <a:xfrm>
            <a:off x="866846" y="2040731"/>
            <a:ext cx="1508400" cy="1411200"/>
          </a:xfrm>
          <a:custGeom>
            <a:avLst/>
            <a:gdLst>
              <a:gd name="connsiteX0" fmla="*/ 0 w 1389600"/>
              <a:gd name="connsiteY0" fmla="*/ 0 h 1411200"/>
              <a:gd name="connsiteX1" fmla="*/ 1110374 w 1389600"/>
              <a:gd name="connsiteY1" fmla="*/ 0 h 1411200"/>
              <a:gd name="connsiteX2" fmla="*/ 1389600 w 1389600"/>
              <a:gd name="connsiteY2" fmla="*/ 279226 h 1411200"/>
              <a:gd name="connsiteX3" fmla="*/ 1389600 w 1389600"/>
              <a:gd name="connsiteY3" fmla="*/ 1411200 h 1411200"/>
              <a:gd name="connsiteX4" fmla="*/ 0 w 1389600"/>
              <a:gd name="connsiteY4" fmla="*/ 1411200 h 1411200"/>
              <a:gd name="connsiteX5" fmla="*/ 0 w 1389600"/>
              <a:gd name="connsiteY5" fmla="*/ 0 h 1411200"/>
              <a:gd name="connsiteX0" fmla="*/ 0 w 1391982"/>
              <a:gd name="connsiteY0" fmla="*/ 0 h 1411200"/>
              <a:gd name="connsiteX1" fmla="*/ 1110374 w 1391982"/>
              <a:gd name="connsiteY1" fmla="*/ 0 h 1411200"/>
              <a:gd name="connsiteX2" fmla="*/ 1391982 w 1391982"/>
              <a:gd name="connsiteY2" fmla="*/ 226839 h 1411200"/>
              <a:gd name="connsiteX3" fmla="*/ 1389600 w 1391982"/>
              <a:gd name="connsiteY3" fmla="*/ 1411200 h 1411200"/>
              <a:gd name="connsiteX4" fmla="*/ 0 w 1391982"/>
              <a:gd name="connsiteY4" fmla="*/ 1411200 h 1411200"/>
              <a:gd name="connsiteX5" fmla="*/ 0 w 1391982"/>
              <a:gd name="connsiteY5" fmla="*/ 0 h 14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982" h="1411200">
                <a:moveTo>
                  <a:pt x="0" y="0"/>
                </a:moveTo>
                <a:lnTo>
                  <a:pt x="1110374" y="0"/>
                </a:lnTo>
                <a:lnTo>
                  <a:pt x="1391982" y="226839"/>
                </a:lnTo>
                <a:lnTo>
                  <a:pt x="1389600" y="1411200"/>
                </a:lnTo>
                <a:lnTo>
                  <a:pt x="0" y="1411200"/>
                </a:lnTo>
                <a:lnTo>
                  <a:pt x="0" y="0"/>
                </a:lnTo>
                <a:close/>
              </a:path>
            </a:pathLst>
          </a:custGeom>
          <a:noFill/>
          <a:ln w="3175">
            <a:noFill/>
          </a:ln>
        </p:spPr>
        <p:txBody>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a:t>
            </a:r>
            <a:endParaRPr lang="nl-NL"/>
          </a:p>
        </p:txBody>
      </p:sp>
      <p:sp>
        <p:nvSpPr>
          <p:cNvPr id="33" name="Picture Placeholder 2"/>
          <p:cNvSpPr>
            <a:spLocks noGrp="1"/>
          </p:cNvSpPr>
          <p:nvPr>
            <p:ph type="pic" idx="39" hasCustomPrompt="1"/>
          </p:nvPr>
        </p:nvSpPr>
        <p:spPr bwMode="gray">
          <a:xfrm>
            <a:off x="6568199" y="2040731"/>
            <a:ext cx="1508400" cy="1411200"/>
          </a:xfrm>
          <a:custGeom>
            <a:avLst/>
            <a:gdLst>
              <a:gd name="connsiteX0" fmla="*/ 0 w 1389600"/>
              <a:gd name="connsiteY0" fmla="*/ 0 h 1411200"/>
              <a:gd name="connsiteX1" fmla="*/ 1110374 w 1389600"/>
              <a:gd name="connsiteY1" fmla="*/ 0 h 1411200"/>
              <a:gd name="connsiteX2" fmla="*/ 1389600 w 1389600"/>
              <a:gd name="connsiteY2" fmla="*/ 279226 h 1411200"/>
              <a:gd name="connsiteX3" fmla="*/ 1389600 w 1389600"/>
              <a:gd name="connsiteY3" fmla="*/ 1411200 h 1411200"/>
              <a:gd name="connsiteX4" fmla="*/ 0 w 1389600"/>
              <a:gd name="connsiteY4" fmla="*/ 1411200 h 1411200"/>
              <a:gd name="connsiteX5" fmla="*/ 0 w 1389600"/>
              <a:gd name="connsiteY5" fmla="*/ 0 h 1411200"/>
              <a:gd name="connsiteX0" fmla="*/ 0 w 1391982"/>
              <a:gd name="connsiteY0" fmla="*/ 0 h 1411200"/>
              <a:gd name="connsiteX1" fmla="*/ 1110374 w 1391982"/>
              <a:gd name="connsiteY1" fmla="*/ 0 h 1411200"/>
              <a:gd name="connsiteX2" fmla="*/ 1391982 w 1391982"/>
              <a:gd name="connsiteY2" fmla="*/ 226839 h 1411200"/>
              <a:gd name="connsiteX3" fmla="*/ 1389600 w 1391982"/>
              <a:gd name="connsiteY3" fmla="*/ 1411200 h 1411200"/>
              <a:gd name="connsiteX4" fmla="*/ 0 w 1391982"/>
              <a:gd name="connsiteY4" fmla="*/ 1411200 h 1411200"/>
              <a:gd name="connsiteX5" fmla="*/ 0 w 1391982"/>
              <a:gd name="connsiteY5" fmla="*/ 0 h 14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982" h="1411200">
                <a:moveTo>
                  <a:pt x="0" y="0"/>
                </a:moveTo>
                <a:lnTo>
                  <a:pt x="1110374" y="0"/>
                </a:lnTo>
                <a:lnTo>
                  <a:pt x="1391982" y="226839"/>
                </a:lnTo>
                <a:lnTo>
                  <a:pt x="1389600" y="1411200"/>
                </a:lnTo>
                <a:lnTo>
                  <a:pt x="0" y="1411200"/>
                </a:lnTo>
                <a:lnTo>
                  <a:pt x="0" y="0"/>
                </a:lnTo>
                <a:close/>
              </a:path>
            </a:pathLst>
          </a:custGeom>
          <a:noFill/>
          <a:ln w="3175">
            <a:noFill/>
          </a:ln>
        </p:spPr>
        <p:txBody>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a:t>
            </a:r>
            <a:endParaRPr lang="nl-NL"/>
          </a:p>
        </p:txBody>
      </p:sp>
      <p:sp>
        <p:nvSpPr>
          <p:cNvPr id="37" name="Picture Placeholder 2"/>
          <p:cNvSpPr>
            <a:spLocks noGrp="1"/>
          </p:cNvSpPr>
          <p:nvPr>
            <p:ph type="pic" idx="1"/>
          </p:nvPr>
        </p:nvSpPr>
        <p:spPr>
          <a:xfrm>
            <a:off x="2767298" y="2040731"/>
            <a:ext cx="1508400" cy="1411200"/>
          </a:xfrm>
          <a:custGeom>
            <a:avLst/>
            <a:gdLst/>
            <a:ahLst/>
            <a:cxnLst/>
            <a:rect l="l" t="t" r="r" b="b"/>
            <a:pathLst>
              <a:path w="1393200" h="1411200">
                <a:moveTo>
                  <a:pt x="0" y="0"/>
                </a:moveTo>
                <a:lnTo>
                  <a:pt x="1393200" y="0"/>
                </a:lnTo>
                <a:lnTo>
                  <a:pt x="1393200" y="1411200"/>
                </a:lnTo>
                <a:lnTo>
                  <a:pt x="259497" y="1411200"/>
                </a:lnTo>
                <a:lnTo>
                  <a:pt x="0" y="1151703"/>
                </a:lnTo>
                <a:close/>
              </a:path>
            </a:pathLst>
          </a:custGeom>
        </p:spPr>
        <p:txBody>
          <a:bodyP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39" name="Picture Placeholder 2"/>
          <p:cNvSpPr>
            <a:spLocks noGrp="1"/>
          </p:cNvSpPr>
          <p:nvPr>
            <p:ph type="pic" idx="42"/>
          </p:nvPr>
        </p:nvSpPr>
        <p:spPr>
          <a:xfrm>
            <a:off x="4667749" y="2040731"/>
            <a:ext cx="1508400" cy="1411200"/>
          </a:xfrm>
          <a:custGeom>
            <a:avLst/>
            <a:gdLst/>
            <a:ahLst/>
            <a:cxnLst/>
            <a:rect l="l" t="t" r="r" b="b"/>
            <a:pathLst>
              <a:path w="1393200" h="1411200">
                <a:moveTo>
                  <a:pt x="0" y="0"/>
                </a:moveTo>
                <a:lnTo>
                  <a:pt x="1393200" y="0"/>
                </a:lnTo>
                <a:lnTo>
                  <a:pt x="1393200" y="1151703"/>
                </a:lnTo>
                <a:lnTo>
                  <a:pt x="1133703" y="1411200"/>
                </a:lnTo>
                <a:lnTo>
                  <a:pt x="0" y="1411200"/>
                </a:lnTo>
                <a:close/>
              </a:path>
            </a:pathLst>
          </a:custGeom>
        </p:spPr>
        <p:txBody>
          <a:bodyP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pic>
        <p:nvPicPr>
          <p:cNvPr id="34"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19423262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5 items">
    <p:bg bwMode="gray">
      <p:bgPr>
        <a:solidFill>
          <a:schemeClr val="tx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1639978" y="1168791"/>
            <a:ext cx="6857562" cy="1846348"/>
            <a:chOff x="1639978" y="1168791"/>
            <a:chExt cx="6857562" cy="1846348"/>
          </a:xfrm>
        </p:grpSpPr>
        <p:sp>
          <p:nvSpPr>
            <p:cNvPr id="64" name="Tekstvak 1">
              <a:extLst>
                <a:ext uri="{FF2B5EF4-FFF2-40B4-BE49-F238E27FC236}">
                  <a16:creationId xmlns:a16="http://schemas.microsoft.com/office/drawing/2014/main" id="{95BF4284-B34D-4590-8FCC-2E4583A52612}"/>
                </a:ext>
              </a:extLst>
            </p:cNvPr>
            <p:cNvSpPr txBox="1"/>
            <p:nvPr userDrawn="1"/>
          </p:nvSpPr>
          <p:spPr bwMode="gray">
            <a:xfrm>
              <a:off x="1639978" y="1176174"/>
              <a:ext cx="659670"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1</a:t>
              </a:r>
            </a:p>
          </p:txBody>
        </p:sp>
        <p:sp>
          <p:nvSpPr>
            <p:cNvPr id="62" name="Tekstvak 48">
              <a:extLst>
                <a:ext uri="{FF2B5EF4-FFF2-40B4-BE49-F238E27FC236}">
                  <a16:creationId xmlns:a16="http://schemas.microsoft.com/office/drawing/2014/main" id="{4CFBE253-3EB7-44B5-A144-BA8895478166}"/>
                </a:ext>
              </a:extLst>
            </p:cNvPr>
            <p:cNvSpPr txBox="1"/>
            <p:nvPr userDrawn="1"/>
          </p:nvSpPr>
          <p:spPr bwMode="gray">
            <a:xfrm>
              <a:off x="6341221" y="1168791"/>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4</a:t>
              </a:r>
            </a:p>
          </p:txBody>
        </p:sp>
        <p:sp>
          <p:nvSpPr>
            <p:cNvPr id="63" name="Tekstvak 47">
              <a:extLst>
                <a:ext uri="{FF2B5EF4-FFF2-40B4-BE49-F238E27FC236}">
                  <a16:creationId xmlns:a16="http://schemas.microsoft.com/office/drawing/2014/main" id="{2B093C5C-8A11-4D6B-80E6-460E728241C9}"/>
                </a:ext>
              </a:extLst>
            </p:cNvPr>
            <p:cNvSpPr txBox="1"/>
            <p:nvPr userDrawn="1"/>
          </p:nvSpPr>
          <p:spPr bwMode="gray">
            <a:xfrm>
              <a:off x="4740016" y="1176174"/>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3</a:t>
              </a:r>
            </a:p>
          </p:txBody>
        </p:sp>
        <p:sp>
          <p:nvSpPr>
            <p:cNvPr id="65" name="Tekstvak 46">
              <a:extLst>
                <a:ext uri="{FF2B5EF4-FFF2-40B4-BE49-F238E27FC236}">
                  <a16:creationId xmlns:a16="http://schemas.microsoft.com/office/drawing/2014/main" id="{19B4D97D-BCAA-4E69-A06E-FF9A508CB52A}"/>
                </a:ext>
              </a:extLst>
            </p:cNvPr>
            <p:cNvSpPr txBox="1"/>
            <p:nvPr userDrawn="1"/>
          </p:nvSpPr>
          <p:spPr bwMode="gray">
            <a:xfrm>
              <a:off x="3118348" y="1176174"/>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2</a:t>
              </a:r>
            </a:p>
          </p:txBody>
        </p:sp>
        <p:sp>
          <p:nvSpPr>
            <p:cNvPr id="86" name="Tekstvak 65">
              <a:extLst>
                <a:ext uri="{FF2B5EF4-FFF2-40B4-BE49-F238E27FC236}">
                  <a16:creationId xmlns:a16="http://schemas.microsoft.com/office/drawing/2014/main" id="{472D1066-119D-4A0D-87E9-D8BFEF3E73D9}"/>
                </a:ext>
              </a:extLst>
            </p:cNvPr>
            <p:cNvSpPr txBox="1"/>
            <p:nvPr userDrawn="1"/>
          </p:nvSpPr>
          <p:spPr bwMode="gray">
            <a:xfrm>
              <a:off x="8017479" y="1175615"/>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5</a:t>
              </a:r>
            </a:p>
          </p:txBody>
        </p:sp>
      </p:grpSp>
      <p:sp>
        <p:nvSpPr>
          <p:cNvPr id="89" name="Snip Single Corner Rectangle 2"/>
          <p:cNvSpPr/>
          <p:nvPr userDrawn="1"/>
        </p:nvSpPr>
        <p:spPr bwMode="gray">
          <a:xfrm>
            <a:off x="2343672" y="1964531"/>
            <a:ext cx="1355723"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nip Single Corner Rectangle 2"/>
          <p:cNvSpPr/>
          <p:nvPr userDrawn="1"/>
        </p:nvSpPr>
        <p:spPr bwMode="gray">
          <a:xfrm>
            <a:off x="720726" y="1964531"/>
            <a:ext cx="1355723"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rgbClr val="B3CAA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p:cNvSpPr>
            <a:spLocks noGrp="1"/>
          </p:cNvSpPr>
          <p:nvPr userDrawn="1">
            <p:ph type="body" sz="quarter" idx="21"/>
          </p:nvPr>
        </p:nvSpPr>
        <p:spPr bwMode="gray">
          <a:xfrm>
            <a:off x="2237309" y="3591207"/>
            <a:ext cx="13896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39" name="Text Placeholder 2"/>
          <p:cNvSpPr>
            <a:spLocks noGrp="1"/>
          </p:cNvSpPr>
          <p:nvPr userDrawn="1">
            <p:ph type="body" sz="quarter" idx="22"/>
          </p:nvPr>
        </p:nvSpPr>
        <p:spPr bwMode="gray">
          <a:xfrm>
            <a:off x="3860255" y="3591207"/>
            <a:ext cx="13896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40" name="Text Placeholder 2"/>
          <p:cNvSpPr>
            <a:spLocks noGrp="1"/>
          </p:cNvSpPr>
          <p:nvPr userDrawn="1">
            <p:ph type="body" sz="quarter" idx="23"/>
          </p:nvPr>
        </p:nvSpPr>
        <p:spPr bwMode="gray">
          <a:xfrm>
            <a:off x="5483201" y="3591207"/>
            <a:ext cx="13896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41" name="Text Placeholder 2"/>
          <p:cNvSpPr>
            <a:spLocks noGrp="1"/>
          </p:cNvSpPr>
          <p:nvPr userDrawn="1">
            <p:ph type="body" sz="quarter" idx="24"/>
          </p:nvPr>
        </p:nvSpPr>
        <p:spPr bwMode="gray">
          <a:xfrm>
            <a:off x="7106148" y="3591207"/>
            <a:ext cx="13896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37" name="Text Placeholder 2"/>
          <p:cNvSpPr>
            <a:spLocks noGrp="1"/>
          </p:cNvSpPr>
          <p:nvPr userDrawn="1">
            <p:ph type="body" sz="quarter" idx="20"/>
          </p:nvPr>
        </p:nvSpPr>
        <p:spPr bwMode="gray">
          <a:xfrm>
            <a:off x="614363" y="3591207"/>
            <a:ext cx="1389600" cy="886942"/>
          </a:xfrm>
          <a:prstGeom prst="rect">
            <a:avLst/>
          </a:prstGeom>
          <a:noFill/>
        </p:spPr>
        <p:txBody>
          <a:bodyPr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92" name="Snip Single Corner Rectangle 2"/>
          <p:cNvSpPr/>
          <p:nvPr userDrawn="1"/>
        </p:nvSpPr>
        <p:spPr bwMode="gray">
          <a:xfrm>
            <a:off x="3966618" y="1964531"/>
            <a:ext cx="1355723"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nip Single Corner Rectangle 2"/>
          <p:cNvSpPr/>
          <p:nvPr userDrawn="1"/>
        </p:nvSpPr>
        <p:spPr bwMode="gray">
          <a:xfrm>
            <a:off x="7212511" y="1964531"/>
            <a:ext cx="1355723"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rgbClr val="7E7E7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5" name="Snip Single Corner Rectangle 2"/>
          <p:cNvSpPr/>
          <p:nvPr userDrawn="1"/>
        </p:nvSpPr>
        <p:spPr bwMode="gray">
          <a:xfrm>
            <a:off x="5589564" y="1964531"/>
            <a:ext cx="1355723"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userDrawn="1"/>
        </p:nvGrpSpPr>
        <p:grpSpPr bwMode="gray">
          <a:xfrm>
            <a:off x="614363" y="3636596"/>
            <a:ext cx="1389600" cy="792956"/>
            <a:chOff x="7346341" y="3738787"/>
            <a:chExt cx="1342800" cy="622276"/>
          </a:xfrm>
        </p:grpSpPr>
        <p:cxnSp>
          <p:nvCxnSpPr>
            <p:cNvPr id="60"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bwMode="gray">
          <a:xfrm>
            <a:off x="2237309" y="3636596"/>
            <a:ext cx="1389600" cy="792956"/>
            <a:chOff x="7346341" y="3738787"/>
            <a:chExt cx="1342800" cy="622276"/>
          </a:xfrm>
        </p:grpSpPr>
        <p:cxnSp>
          <p:nvCxnSpPr>
            <p:cNvPr id="47"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userDrawn="1"/>
        </p:nvGrpSpPr>
        <p:grpSpPr bwMode="gray">
          <a:xfrm>
            <a:off x="3860255" y="3636596"/>
            <a:ext cx="1389600" cy="792956"/>
            <a:chOff x="7346341" y="3738787"/>
            <a:chExt cx="1342800" cy="622276"/>
          </a:xfrm>
        </p:grpSpPr>
        <p:cxnSp>
          <p:nvCxnSpPr>
            <p:cNvPr id="52"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userDrawn="1"/>
        </p:nvGrpSpPr>
        <p:grpSpPr bwMode="gray">
          <a:xfrm>
            <a:off x="5483201" y="3636596"/>
            <a:ext cx="1389600" cy="792956"/>
            <a:chOff x="7346341" y="3738787"/>
            <a:chExt cx="1342800" cy="622276"/>
          </a:xfrm>
        </p:grpSpPr>
        <p:cxnSp>
          <p:nvCxnSpPr>
            <p:cNvPr id="55"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userDrawn="1"/>
        </p:nvGrpSpPr>
        <p:grpSpPr bwMode="gray">
          <a:xfrm>
            <a:off x="7106148" y="3636596"/>
            <a:ext cx="1389600" cy="792956"/>
            <a:chOff x="7346341" y="3738787"/>
            <a:chExt cx="1342800" cy="622276"/>
          </a:xfrm>
        </p:grpSpPr>
        <p:cxnSp>
          <p:nvCxnSpPr>
            <p:cNvPr id="68"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userDrawn="1">
            <p:ph type="title"/>
          </p:nvPr>
        </p:nvSpPr>
        <p:spPr bwMode="gray"/>
        <p:txBody>
          <a:bodyPr/>
          <a:lstStyle>
            <a:lvl1pPr>
              <a:defRPr>
                <a:solidFill>
                  <a:schemeClr val="bg1"/>
                </a:solidFill>
              </a:defRPr>
            </a:lvl1pPr>
          </a:lstStyle>
          <a:p>
            <a:r>
              <a:rPr lang="nl-NL"/>
              <a:t>Klik om stijl te bewerken</a:t>
            </a:r>
            <a:endParaRPr lang="en-US"/>
          </a:p>
        </p:txBody>
      </p:sp>
      <p:sp>
        <p:nvSpPr>
          <p:cNvPr id="9" name="Date Placeholder 8"/>
          <p:cNvSpPr>
            <a:spLocks noGrp="1"/>
          </p:cNvSpPr>
          <p:nvPr userDrawn="1">
            <p:ph type="dt" sz="half" idx="25"/>
          </p:nvPr>
        </p:nvSpPr>
        <p:spPr bwMode="gray"/>
        <p:txBody>
          <a:bodyPr/>
          <a:lstStyle>
            <a:lvl1pPr>
              <a:defRPr>
                <a:solidFill>
                  <a:schemeClr val="bg1"/>
                </a:solidFill>
              </a:defRPr>
            </a:lvl1pPr>
          </a:lstStyle>
          <a:p>
            <a:fld id="{5734863F-7A15-4A56-AC95-CC7E0A6CB480}" type="datetime1">
              <a:rPr lang="nl-NL" smtClean="0"/>
              <a:t>13-10-2023</a:t>
            </a:fld>
            <a:endParaRPr lang="nl-NL"/>
          </a:p>
        </p:txBody>
      </p:sp>
      <p:sp>
        <p:nvSpPr>
          <p:cNvPr id="10" name="Footer Placeholder 9"/>
          <p:cNvSpPr>
            <a:spLocks noGrp="1"/>
          </p:cNvSpPr>
          <p:nvPr userDrawn="1">
            <p:ph type="ftr" sz="quarter" idx="26"/>
          </p:nvPr>
        </p:nvSpPr>
        <p:spPr bwMode="gray"/>
        <p:txBody>
          <a:bodyPr/>
          <a:lstStyle>
            <a:lvl1pPr>
              <a:defRPr>
                <a:solidFill>
                  <a:schemeClr val="bg1"/>
                </a:solidFill>
              </a:defRPr>
            </a:lvl1pPr>
          </a:lstStyle>
          <a:p>
            <a:r>
              <a:rPr lang="nl-NL"/>
              <a:t>Titel van de presentatie</a:t>
            </a:r>
          </a:p>
        </p:txBody>
      </p:sp>
      <p:sp>
        <p:nvSpPr>
          <p:cNvPr id="11" name="Slide Number Placeholder 10"/>
          <p:cNvSpPr>
            <a:spLocks noGrp="1"/>
          </p:cNvSpPr>
          <p:nvPr userDrawn="1">
            <p:ph type="sldNum" sz="quarter" idx="27"/>
          </p:nvPr>
        </p:nvSpPr>
        <p:spPr bwMode="gray"/>
        <p:txBody>
          <a:bodyPr/>
          <a:lstStyle>
            <a:lvl1pPr>
              <a:defRPr>
                <a:solidFill>
                  <a:schemeClr val="bg1"/>
                </a:solidFill>
              </a:defRPr>
            </a:lvl1pPr>
          </a:lstStyle>
          <a:p>
            <a:fld id="{EF6787F6-A251-46D9-84F0-B2F146A207AF}" type="slidenum">
              <a:rPr lang="nl-NL" smtClean="0"/>
              <a:pPr/>
              <a:t>‹nr.›</a:t>
            </a:fld>
            <a:endParaRPr lang="nl-NL"/>
          </a:p>
        </p:txBody>
      </p:sp>
      <p:sp>
        <p:nvSpPr>
          <p:cNvPr id="44" name="Picture Placeholder 2"/>
          <p:cNvSpPr>
            <a:spLocks noGrp="1"/>
          </p:cNvSpPr>
          <p:nvPr>
            <p:ph type="pic" idx="13" hasCustomPrompt="1"/>
          </p:nvPr>
        </p:nvSpPr>
        <p:spPr bwMode="gray">
          <a:xfrm>
            <a:off x="611981" y="2039231"/>
            <a:ext cx="1391982" cy="1411200"/>
          </a:xfrm>
          <a:custGeom>
            <a:avLst/>
            <a:gdLst>
              <a:gd name="connsiteX0" fmla="*/ 0 w 1389600"/>
              <a:gd name="connsiteY0" fmla="*/ 0 h 1411200"/>
              <a:gd name="connsiteX1" fmla="*/ 1110374 w 1389600"/>
              <a:gd name="connsiteY1" fmla="*/ 0 h 1411200"/>
              <a:gd name="connsiteX2" fmla="*/ 1389600 w 1389600"/>
              <a:gd name="connsiteY2" fmla="*/ 279226 h 1411200"/>
              <a:gd name="connsiteX3" fmla="*/ 1389600 w 1389600"/>
              <a:gd name="connsiteY3" fmla="*/ 1411200 h 1411200"/>
              <a:gd name="connsiteX4" fmla="*/ 0 w 1389600"/>
              <a:gd name="connsiteY4" fmla="*/ 1411200 h 1411200"/>
              <a:gd name="connsiteX5" fmla="*/ 0 w 1389600"/>
              <a:gd name="connsiteY5" fmla="*/ 0 h 1411200"/>
              <a:gd name="connsiteX0" fmla="*/ 0 w 1391982"/>
              <a:gd name="connsiteY0" fmla="*/ 0 h 1411200"/>
              <a:gd name="connsiteX1" fmla="*/ 1110374 w 1391982"/>
              <a:gd name="connsiteY1" fmla="*/ 0 h 1411200"/>
              <a:gd name="connsiteX2" fmla="*/ 1391982 w 1391982"/>
              <a:gd name="connsiteY2" fmla="*/ 226839 h 1411200"/>
              <a:gd name="connsiteX3" fmla="*/ 1389600 w 1391982"/>
              <a:gd name="connsiteY3" fmla="*/ 1411200 h 1411200"/>
              <a:gd name="connsiteX4" fmla="*/ 0 w 1391982"/>
              <a:gd name="connsiteY4" fmla="*/ 1411200 h 1411200"/>
              <a:gd name="connsiteX5" fmla="*/ 0 w 1391982"/>
              <a:gd name="connsiteY5" fmla="*/ 0 h 14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982" h="1411200">
                <a:moveTo>
                  <a:pt x="0" y="0"/>
                </a:moveTo>
                <a:lnTo>
                  <a:pt x="1110374" y="0"/>
                </a:lnTo>
                <a:lnTo>
                  <a:pt x="1391982" y="226839"/>
                </a:lnTo>
                <a:lnTo>
                  <a:pt x="1389600" y="1411200"/>
                </a:lnTo>
                <a:lnTo>
                  <a:pt x="0" y="1411200"/>
                </a:lnTo>
                <a:lnTo>
                  <a:pt x="0" y="0"/>
                </a:lnTo>
                <a:close/>
              </a:path>
            </a:pathLst>
          </a:custGeom>
          <a:noFill/>
          <a:ln w="3175">
            <a:noFill/>
          </a:ln>
        </p:spPr>
        <p:txBody>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a:t>
            </a:r>
            <a:endParaRPr lang="nl-NL"/>
          </a:p>
        </p:txBody>
      </p:sp>
      <p:sp>
        <p:nvSpPr>
          <p:cNvPr id="58" name="Picture Placeholder 2"/>
          <p:cNvSpPr>
            <a:spLocks noGrp="1"/>
          </p:cNvSpPr>
          <p:nvPr>
            <p:ph type="pic" idx="39" hasCustomPrompt="1"/>
          </p:nvPr>
        </p:nvSpPr>
        <p:spPr bwMode="gray">
          <a:xfrm>
            <a:off x="5480819" y="2039231"/>
            <a:ext cx="1391982" cy="1411200"/>
          </a:xfrm>
          <a:custGeom>
            <a:avLst/>
            <a:gdLst>
              <a:gd name="connsiteX0" fmla="*/ 0 w 1389600"/>
              <a:gd name="connsiteY0" fmla="*/ 0 h 1411200"/>
              <a:gd name="connsiteX1" fmla="*/ 1110374 w 1389600"/>
              <a:gd name="connsiteY1" fmla="*/ 0 h 1411200"/>
              <a:gd name="connsiteX2" fmla="*/ 1389600 w 1389600"/>
              <a:gd name="connsiteY2" fmla="*/ 279226 h 1411200"/>
              <a:gd name="connsiteX3" fmla="*/ 1389600 w 1389600"/>
              <a:gd name="connsiteY3" fmla="*/ 1411200 h 1411200"/>
              <a:gd name="connsiteX4" fmla="*/ 0 w 1389600"/>
              <a:gd name="connsiteY4" fmla="*/ 1411200 h 1411200"/>
              <a:gd name="connsiteX5" fmla="*/ 0 w 1389600"/>
              <a:gd name="connsiteY5" fmla="*/ 0 h 1411200"/>
              <a:gd name="connsiteX0" fmla="*/ 0 w 1391982"/>
              <a:gd name="connsiteY0" fmla="*/ 0 h 1411200"/>
              <a:gd name="connsiteX1" fmla="*/ 1110374 w 1391982"/>
              <a:gd name="connsiteY1" fmla="*/ 0 h 1411200"/>
              <a:gd name="connsiteX2" fmla="*/ 1391982 w 1391982"/>
              <a:gd name="connsiteY2" fmla="*/ 226839 h 1411200"/>
              <a:gd name="connsiteX3" fmla="*/ 1389600 w 1391982"/>
              <a:gd name="connsiteY3" fmla="*/ 1411200 h 1411200"/>
              <a:gd name="connsiteX4" fmla="*/ 0 w 1391982"/>
              <a:gd name="connsiteY4" fmla="*/ 1411200 h 1411200"/>
              <a:gd name="connsiteX5" fmla="*/ 0 w 1391982"/>
              <a:gd name="connsiteY5" fmla="*/ 0 h 14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982" h="1411200">
                <a:moveTo>
                  <a:pt x="0" y="0"/>
                </a:moveTo>
                <a:lnTo>
                  <a:pt x="1110374" y="0"/>
                </a:lnTo>
                <a:lnTo>
                  <a:pt x="1391982" y="226839"/>
                </a:lnTo>
                <a:lnTo>
                  <a:pt x="1389600" y="1411200"/>
                </a:lnTo>
                <a:lnTo>
                  <a:pt x="0" y="1411200"/>
                </a:lnTo>
                <a:lnTo>
                  <a:pt x="0" y="0"/>
                </a:lnTo>
                <a:close/>
              </a:path>
            </a:pathLst>
          </a:custGeom>
          <a:noFill/>
          <a:ln w="3175">
            <a:noFill/>
          </a:ln>
        </p:spPr>
        <p:txBody>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a:t>
            </a:r>
            <a:endParaRPr lang="nl-NL"/>
          </a:p>
        </p:txBody>
      </p:sp>
      <p:sp>
        <p:nvSpPr>
          <p:cNvPr id="71" name="Picture Placeholder 2"/>
          <p:cNvSpPr>
            <a:spLocks noGrp="1"/>
          </p:cNvSpPr>
          <p:nvPr>
            <p:ph type="pic" idx="1"/>
          </p:nvPr>
        </p:nvSpPr>
        <p:spPr>
          <a:xfrm>
            <a:off x="2233709" y="2039231"/>
            <a:ext cx="1393200" cy="1411200"/>
          </a:xfrm>
          <a:custGeom>
            <a:avLst/>
            <a:gdLst/>
            <a:ahLst/>
            <a:cxnLst/>
            <a:rect l="l" t="t" r="r" b="b"/>
            <a:pathLst>
              <a:path w="1393200" h="1411200">
                <a:moveTo>
                  <a:pt x="0" y="0"/>
                </a:moveTo>
                <a:lnTo>
                  <a:pt x="1393200" y="0"/>
                </a:lnTo>
                <a:lnTo>
                  <a:pt x="1393200" y="1411200"/>
                </a:lnTo>
                <a:lnTo>
                  <a:pt x="259497" y="1411200"/>
                </a:lnTo>
                <a:lnTo>
                  <a:pt x="0" y="1151703"/>
                </a:lnTo>
                <a:close/>
              </a:path>
            </a:pathLst>
          </a:custGeom>
        </p:spPr>
        <p:txBody>
          <a:bodyP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73" name="Picture Placeholder 2"/>
          <p:cNvSpPr>
            <a:spLocks noGrp="1"/>
          </p:cNvSpPr>
          <p:nvPr>
            <p:ph type="pic" idx="42"/>
          </p:nvPr>
        </p:nvSpPr>
        <p:spPr>
          <a:xfrm>
            <a:off x="3856655" y="2039231"/>
            <a:ext cx="1393200" cy="1411200"/>
          </a:xfrm>
          <a:custGeom>
            <a:avLst/>
            <a:gdLst/>
            <a:ahLst/>
            <a:cxnLst/>
            <a:rect l="l" t="t" r="r" b="b"/>
            <a:pathLst>
              <a:path w="1393200" h="1411200">
                <a:moveTo>
                  <a:pt x="0" y="0"/>
                </a:moveTo>
                <a:lnTo>
                  <a:pt x="1393200" y="0"/>
                </a:lnTo>
                <a:lnTo>
                  <a:pt x="1393200" y="1151703"/>
                </a:lnTo>
                <a:lnTo>
                  <a:pt x="1133703" y="1411200"/>
                </a:lnTo>
                <a:lnTo>
                  <a:pt x="0" y="1411200"/>
                </a:lnTo>
                <a:close/>
              </a:path>
            </a:pathLst>
          </a:custGeom>
        </p:spPr>
        <p:txBody>
          <a:bodyP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74" name="Picture Placeholder 2"/>
          <p:cNvSpPr>
            <a:spLocks noGrp="1"/>
          </p:cNvSpPr>
          <p:nvPr>
            <p:ph type="pic" idx="43"/>
          </p:nvPr>
        </p:nvSpPr>
        <p:spPr>
          <a:xfrm>
            <a:off x="7103598" y="2039231"/>
            <a:ext cx="1393200" cy="1411200"/>
          </a:xfrm>
          <a:custGeom>
            <a:avLst/>
            <a:gdLst/>
            <a:ahLst/>
            <a:cxnLst/>
            <a:rect l="l" t="t" r="r" b="b"/>
            <a:pathLst>
              <a:path w="1393200" h="1411200">
                <a:moveTo>
                  <a:pt x="259497" y="0"/>
                </a:moveTo>
                <a:lnTo>
                  <a:pt x="1393200" y="0"/>
                </a:lnTo>
                <a:lnTo>
                  <a:pt x="1393200" y="1411200"/>
                </a:lnTo>
                <a:lnTo>
                  <a:pt x="0" y="1411200"/>
                </a:lnTo>
                <a:lnTo>
                  <a:pt x="0" y="259497"/>
                </a:lnTo>
                <a:close/>
              </a:path>
            </a:pathLst>
          </a:custGeom>
        </p:spPr>
        <p:txBody>
          <a:bodyP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pic>
        <p:nvPicPr>
          <p:cNvPr id="43"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56524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5 items">
    <p:bg bwMode="gray">
      <p:bgPr>
        <a:solidFill>
          <a:schemeClr val="tx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1639978" y="1168791"/>
            <a:ext cx="6857562" cy="1846348"/>
            <a:chOff x="1639978" y="1168791"/>
            <a:chExt cx="6857562" cy="1846348"/>
          </a:xfrm>
        </p:grpSpPr>
        <p:sp>
          <p:nvSpPr>
            <p:cNvPr id="64" name="Tekstvak 1">
              <a:extLst>
                <a:ext uri="{FF2B5EF4-FFF2-40B4-BE49-F238E27FC236}">
                  <a16:creationId xmlns:a16="http://schemas.microsoft.com/office/drawing/2014/main" id="{95BF4284-B34D-4590-8FCC-2E4583A52612}"/>
                </a:ext>
              </a:extLst>
            </p:cNvPr>
            <p:cNvSpPr txBox="1"/>
            <p:nvPr userDrawn="1"/>
          </p:nvSpPr>
          <p:spPr bwMode="gray">
            <a:xfrm>
              <a:off x="1639978" y="1176174"/>
              <a:ext cx="659670"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1</a:t>
              </a:r>
            </a:p>
          </p:txBody>
        </p:sp>
        <p:sp>
          <p:nvSpPr>
            <p:cNvPr id="62" name="Tekstvak 48">
              <a:extLst>
                <a:ext uri="{FF2B5EF4-FFF2-40B4-BE49-F238E27FC236}">
                  <a16:creationId xmlns:a16="http://schemas.microsoft.com/office/drawing/2014/main" id="{4CFBE253-3EB7-44B5-A144-BA8895478166}"/>
                </a:ext>
              </a:extLst>
            </p:cNvPr>
            <p:cNvSpPr txBox="1"/>
            <p:nvPr userDrawn="1"/>
          </p:nvSpPr>
          <p:spPr bwMode="gray">
            <a:xfrm>
              <a:off x="6341221" y="1168791"/>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4</a:t>
              </a:r>
            </a:p>
          </p:txBody>
        </p:sp>
        <p:sp>
          <p:nvSpPr>
            <p:cNvPr id="63" name="Tekstvak 47">
              <a:extLst>
                <a:ext uri="{FF2B5EF4-FFF2-40B4-BE49-F238E27FC236}">
                  <a16:creationId xmlns:a16="http://schemas.microsoft.com/office/drawing/2014/main" id="{2B093C5C-8A11-4D6B-80E6-460E728241C9}"/>
                </a:ext>
              </a:extLst>
            </p:cNvPr>
            <p:cNvSpPr txBox="1"/>
            <p:nvPr userDrawn="1"/>
          </p:nvSpPr>
          <p:spPr bwMode="gray">
            <a:xfrm>
              <a:off x="4740016" y="1176174"/>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3</a:t>
              </a:r>
            </a:p>
          </p:txBody>
        </p:sp>
        <p:sp>
          <p:nvSpPr>
            <p:cNvPr id="65" name="Tekstvak 46">
              <a:extLst>
                <a:ext uri="{FF2B5EF4-FFF2-40B4-BE49-F238E27FC236}">
                  <a16:creationId xmlns:a16="http://schemas.microsoft.com/office/drawing/2014/main" id="{19B4D97D-BCAA-4E69-A06E-FF9A508CB52A}"/>
                </a:ext>
              </a:extLst>
            </p:cNvPr>
            <p:cNvSpPr txBox="1"/>
            <p:nvPr userDrawn="1"/>
          </p:nvSpPr>
          <p:spPr bwMode="gray">
            <a:xfrm>
              <a:off x="3118348" y="1176174"/>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2</a:t>
              </a:r>
            </a:p>
          </p:txBody>
        </p:sp>
        <p:sp>
          <p:nvSpPr>
            <p:cNvPr id="86" name="Tekstvak 65">
              <a:extLst>
                <a:ext uri="{FF2B5EF4-FFF2-40B4-BE49-F238E27FC236}">
                  <a16:creationId xmlns:a16="http://schemas.microsoft.com/office/drawing/2014/main" id="{472D1066-119D-4A0D-87E9-D8BFEF3E73D9}"/>
                </a:ext>
              </a:extLst>
            </p:cNvPr>
            <p:cNvSpPr txBox="1"/>
            <p:nvPr userDrawn="1"/>
          </p:nvSpPr>
          <p:spPr bwMode="gray">
            <a:xfrm>
              <a:off x="8017479" y="1175615"/>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5</a:t>
              </a:r>
            </a:p>
          </p:txBody>
        </p:sp>
      </p:grpSp>
      <p:sp>
        <p:nvSpPr>
          <p:cNvPr id="89" name="Snip Single Corner Rectangle 2"/>
          <p:cNvSpPr/>
          <p:nvPr userDrawn="1"/>
        </p:nvSpPr>
        <p:spPr bwMode="gray">
          <a:xfrm>
            <a:off x="2343672" y="1964531"/>
            <a:ext cx="1355723"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nip Single Corner Rectangle 2"/>
          <p:cNvSpPr/>
          <p:nvPr userDrawn="1"/>
        </p:nvSpPr>
        <p:spPr bwMode="gray">
          <a:xfrm>
            <a:off x="720726" y="1964531"/>
            <a:ext cx="1355723"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rgbClr val="B3CAA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p:cNvSpPr>
            <a:spLocks noGrp="1"/>
          </p:cNvSpPr>
          <p:nvPr userDrawn="1">
            <p:ph type="body" sz="quarter" idx="21"/>
          </p:nvPr>
        </p:nvSpPr>
        <p:spPr bwMode="gray">
          <a:xfrm>
            <a:off x="2237309" y="3591207"/>
            <a:ext cx="13896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39" name="Text Placeholder 2"/>
          <p:cNvSpPr>
            <a:spLocks noGrp="1"/>
          </p:cNvSpPr>
          <p:nvPr userDrawn="1">
            <p:ph type="body" sz="quarter" idx="22"/>
          </p:nvPr>
        </p:nvSpPr>
        <p:spPr bwMode="gray">
          <a:xfrm>
            <a:off x="3860255" y="3591207"/>
            <a:ext cx="13896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40" name="Text Placeholder 2"/>
          <p:cNvSpPr>
            <a:spLocks noGrp="1"/>
          </p:cNvSpPr>
          <p:nvPr userDrawn="1">
            <p:ph type="body" sz="quarter" idx="23"/>
          </p:nvPr>
        </p:nvSpPr>
        <p:spPr bwMode="gray">
          <a:xfrm>
            <a:off x="5483201" y="3591207"/>
            <a:ext cx="13896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41" name="Text Placeholder 2"/>
          <p:cNvSpPr>
            <a:spLocks noGrp="1"/>
          </p:cNvSpPr>
          <p:nvPr userDrawn="1">
            <p:ph type="body" sz="quarter" idx="24"/>
          </p:nvPr>
        </p:nvSpPr>
        <p:spPr bwMode="gray">
          <a:xfrm>
            <a:off x="7106148" y="3591207"/>
            <a:ext cx="1389600" cy="886942"/>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37" name="Text Placeholder 2"/>
          <p:cNvSpPr>
            <a:spLocks noGrp="1"/>
          </p:cNvSpPr>
          <p:nvPr userDrawn="1">
            <p:ph type="body" sz="quarter" idx="20"/>
          </p:nvPr>
        </p:nvSpPr>
        <p:spPr bwMode="gray">
          <a:xfrm>
            <a:off x="614363" y="3591207"/>
            <a:ext cx="1389600" cy="886942"/>
          </a:xfrm>
          <a:prstGeom prst="rect">
            <a:avLst/>
          </a:prstGeom>
          <a:noFill/>
        </p:spPr>
        <p:txBody>
          <a:bodyPr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sp>
        <p:nvSpPr>
          <p:cNvPr id="92" name="Snip Single Corner Rectangle 2"/>
          <p:cNvSpPr/>
          <p:nvPr userDrawn="1"/>
        </p:nvSpPr>
        <p:spPr bwMode="gray">
          <a:xfrm>
            <a:off x="3966618" y="1964531"/>
            <a:ext cx="1355723"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nip Single Corner Rectangle 2"/>
          <p:cNvSpPr/>
          <p:nvPr userDrawn="1"/>
        </p:nvSpPr>
        <p:spPr bwMode="gray">
          <a:xfrm>
            <a:off x="7212511" y="1964531"/>
            <a:ext cx="1355723"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rgbClr val="7E7E7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5" name="Snip Single Corner Rectangle 2"/>
          <p:cNvSpPr/>
          <p:nvPr userDrawn="1"/>
        </p:nvSpPr>
        <p:spPr bwMode="gray">
          <a:xfrm>
            <a:off x="5589564" y="1964531"/>
            <a:ext cx="1355723" cy="1556591"/>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userDrawn="1"/>
        </p:nvGrpSpPr>
        <p:grpSpPr bwMode="gray">
          <a:xfrm>
            <a:off x="614363" y="3636596"/>
            <a:ext cx="1389600" cy="792956"/>
            <a:chOff x="7346341" y="3738787"/>
            <a:chExt cx="1342800" cy="622276"/>
          </a:xfrm>
        </p:grpSpPr>
        <p:cxnSp>
          <p:nvCxnSpPr>
            <p:cNvPr id="60"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bwMode="gray">
          <a:xfrm>
            <a:off x="2237309" y="3636596"/>
            <a:ext cx="1389600" cy="792956"/>
            <a:chOff x="7346341" y="3738787"/>
            <a:chExt cx="1342800" cy="622276"/>
          </a:xfrm>
        </p:grpSpPr>
        <p:cxnSp>
          <p:nvCxnSpPr>
            <p:cNvPr id="47"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userDrawn="1"/>
        </p:nvGrpSpPr>
        <p:grpSpPr bwMode="gray">
          <a:xfrm>
            <a:off x="3860255" y="3636596"/>
            <a:ext cx="1389600" cy="792956"/>
            <a:chOff x="7346341" y="3738787"/>
            <a:chExt cx="1342800" cy="622276"/>
          </a:xfrm>
        </p:grpSpPr>
        <p:cxnSp>
          <p:nvCxnSpPr>
            <p:cNvPr id="52"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userDrawn="1"/>
        </p:nvGrpSpPr>
        <p:grpSpPr bwMode="gray">
          <a:xfrm>
            <a:off x="5483201" y="3636596"/>
            <a:ext cx="1389600" cy="792956"/>
            <a:chOff x="7346341" y="3738787"/>
            <a:chExt cx="1342800" cy="622276"/>
          </a:xfrm>
        </p:grpSpPr>
        <p:cxnSp>
          <p:nvCxnSpPr>
            <p:cNvPr id="55"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userDrawn="1"/>
        </p:nvGrpSpPr>
        <p:grpSpPr bwMode="gray">
          <a:xfrm>
            <a:off x="7106148" y="3636596"/>
            <a:ext cx="1389600" cy="792956"/>
            <a:chOff x="7346341" y="3738787"/>
            <a:chExt cx="1342800" cy="622276"/>
          </a:xfrm>
        </p:grpSpPr>
        <p:cxnSp>
          <p:nvCxnSpPr>
            <p:cNvPr id="68" name="Rechte verbindingslijn 79">
              <a:extLst>
                <a:ext uri="{FF2B5EF4-FFF2-40B4-BE49-F238E27FC236}">
                  <a16:creationId xmlns:a16="http://schemas.microsoft.com/office/drawing/2014/main" id="{29348939-8631-4DAE-9381-2D03B9C18045}"/>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84">
              <a:extLst>
                <a:ext uri="{FF2B5EF4-FFF2-40B4-BE49-F238E27FC236}">
                  <a16:creationId xmlns:a16="http://schemas.microsoft.com/office/drawing/2014/main" id="{4BEED715-FCD4-458D-96D6-BD1AEA323562}"/>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userDrawn="1">
            <p:ph type="title"/>
          </p:nvPr>
        </p:nvSpPr>
        <p:spPr bwMode="gray"/>
        <p:txBody>
          <a:bodyPr/>
          <a:lstStyle>
            <a:lvl1pPr>
              <a:defRPr>
                <a:solidFill>
                  <a:schemeClr val="bg1"/>
                </a:solidFill>
              </a:defRPr>
            </a:lvl1pPr>
          </a:lstStyle>
          <a:p>
            <a:r>
              <a:rPr lang="nl-NL"/>
              <a:t>Klik om stijl te bewerken</a:t>
            </a:r>
            <a:endParaRPr lang="en-US"/>
          </a:p>
        </p:txBody>
      </p:sp>
      <p:sp>
        <p:nvSpPr>
          <p:cNvPr id="9" name="Date Placeholder 8"/>
          <p:cNvSpPr>
            <a:spLocks noGrp="1"/>
          </p:cNvSpPr>
          <p:nvPr userDrawn="1">
            <p:ph type="dt" sz="half" idx="25"/>
          </p:nvPr>
        </p:nvSpPr>
        <p:spPr bwMode="gray"/>
        <p:txBody>
          <a:bodyPr/>
          <a:lstStyle>
            <a:lvl1pPr>
              <a:defRPr>
                <a:solidFill>
                  <a:schemeClr val="bg1"/>
                </a:solidFill>
              </a:defRPr>
            </a:lvl1pPr>
          </a:lstStyle>
          <a:p>
            <a:fld id="{5734863F-7A15-4A56-AC95-CC7E0A6CB480}" type="datetime1">
              <a:rPr lang="nl-NL" smtClean="0"/>
              <a:t>13-10-2023</a:t>
            </a:fld>
            <a:endParaRPr lang="nl-NL"/>
          </a:p>
        </p:txBody>
      </p:sp>
      <p:sp>
        <p:nvSpPr>
          <p:cNvPr id="10" name="Footer Placeholder 9"/>
          <p:cNvSpPr>
            <a:spLocks noGrp="1"/>
          </p:cNvSpPr>
          <p:nvPr userDrawn="1">
            <p:ph type="ftr" sz="quarter" idx="26"/>
          </p:nvPr>
        </p:nvSpPr>
        <p:spPr bwMode="gray"/>
        <p:txBody>
          <a:bodyPr/>
          <a:lstStyle>
            <a:lvl1pPr>
              <a:defRPr>
                <a:solidFill>
                  <a:schemeClr val="bg1"/>
                </a:solidFill>
              </a:defRPr>
            </a:lvl1pPr>
          </a:lstStyle>
          <a:p>
            <a:r>
              <a:rPr lang="nl-NL"/>
              <a:t>Titel van de presentatie</a:t>
            </a:r>
          </a:p>
        </p:txBody>
      </p:sp>
      <p:sp>
        <p:nvSpPr>
          <p:cNvPr id="11" name="Slide Number Placeholder 10"/>
          <p:cNvSpPr>
            <a:spLocks noGrp="1"/>
          </p:cNvSpPr>
          <p:nvPr userDrawn="1">
            <p:ph type="sldNum" sz="quarter" idx="27"/>
          </p:nvPr>
        </p:nvSpPr>
        <p:spPr bwMode="gray"/>
        <p:txBody>
          <a:bodyPr/>
          <a:lstStyle>
            <a:lvl1pPr>
              <a:defRPr>
                <a:solidFill>
                  <a:schemeClr val="bg1"/>
                </a:solidFill>
              </a:defRPr>
            </a:lvl1pPr>
          </a:lstStyle>
          <a:p>
            <a:fld id="{EF6787F6-A251-46D9-84F0-B2F146A207AF}" type="slidenum">
              <a:rPr lang="nl-NL" smtClean="0"/>
              <a:pPr/>
              <a:t>‹nr.›</a:t>
            </a:fld>
            <a:endParaRPr lang="nl-NL"/>
          </a:p>
        </p:txBody>
      </p:sp>
      <p:sp>
        <p:nvSpPr>
          <p:cNvPr id="44" name="Picture Placeholder 2"/>
          <p:cNvSpPr>
            <a:spLocks noGrp="1"/>
          </p:cNvSpPr>
          <p:nvPr>
            <p:ph type="pic" idx="13" hasCustomPrompt="1"/>
          </p:nvPr>
        </p:nvSpPr>
        <p:spPr bwMode="gray">
          <a:xfrm>
            <a:off x="611981" y="2039231"/>
            <a:ext cx="1391982" cy="1411200"/>
          </a:xfrm>
          <a:custGeom>
            <a:avLst/>
            <a:gdLst>
              <a:gd name="connsiteX0" fmla="*/ 0 w 1389600"/>
              <a:gd name="connsiteY0" fmla="*/ 0 h 1411200"/>
              <a:gd name="connsiteX1" fmla="*/ 1110374 w 1389600"/>
              <a:gd name="connsiteY1" fmla="*/ 0 h 1411200"/>
              <a:gd name="connsiteX2" fmla="*/ 1389600 w 1389600"/>
              <a:gd name="connsiteY2" fmla="*/ 279226 h 1411200"/>
              <a:gd name="connsiteX3" fmla="*/ 1389600 w 1389600"/>
              <a:gd name="connsiteY3" fmla="*/ 1411200 h 1411200"/>
              <a:gd name="connsiteX4" fmla="*/ 0 w 1389600"/>
              <a:gd name="connsiteY4" fmla="*/ 1411200 h 1411200"/>
              <a:gd name="connsiteX5" fmla="*/ 0 w 1389600"/>
              <a:gd name="connsiteY5" fmla="*/ 0 h 1411200"/>
              <a:gd name="connsiteX0" fmla="*/ 0 w 1391982"/>
              <a:gd name="connsiteY0" fmla="*/ 0 h 1411200"/>
              <a:gd name="connsiteX1" fmla="*/ 1110374 w 1391982"/>
              <a:gd name="connsiteY1" fmla="*/ 0 h 1411200"/>
              <a:gd name="connsiteX2" fmla="*/ 1391982 w 1391982"/>
              <a:gd name="connsiteY2" fmla="*/ 226839 h 1411200"/>
              <a:gd name="connsiteX3" fmla="*/ 1389600 w 1391982"/>
              <a:gd name="connsiteY3" fmla="*/ 1411200 h 1411200"/>
              <a:gd name="connsiteX4" fmla="*/ 0 w 1391982"/>
              <a:gd name="connsiteY4" fmla="*/ 1411200 h 1411200"/>
              <a:gd name="connsiteX5" fmla="*/ 0 w 1391982"/>
              <a:gd name="connsiteY5" fmla="*/ 0 h 14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982" h="1411200">
                <a:moveTo>
                  <a:pt x="0" y="0"/>
                </a:moveTo>
                <a:lnTo>
                  <a:pt x="1110374" y="0"/>
                </a:lnTo>
                <a:lnTo>
                  <a:pt x="1391982" y="226839"/>
                </a:lnTo>
                <a:lnTo>
                  <a:pt x="1389600" y="1411200"/>
                </a:lnTo>
                <a:lnTo>
                  <a:pt x="0" y="1411200"/>
                </a:lnTo>
                <a:lnTo>
                  <a:pt x="0" y="0"/>
                </a:lnTo>
                <a:close/>
              </a:path>
            </a:pathLst>
          </a:custGeom>
          <a:noFill/>
          <a:ln w="3175">
            <a:noFill/>
          </a:ln>
        </p:spPr>
        <p:txBody>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a:t>
            </a:r>
            <a:endParaRPr lang="nl-NL"/>
          </a:p>
        </p:txBody>
      </p:sp>
      <p:sp>
        <p:nvSpPr>
          <p:cNvPr id="58" name="Picture Placeholder 2"/>
          <p:cNvSpPr>
            <a:spLocks noGrp="1"/>
          </p:cNvSpPr>
          <p:nvPr>
            <p:ph type="pic" idx="39" hasCustomPrompt="1"/>
          </p:nvPr>
        </p:nvSpPr>
        <p:spPr bwMode="gray">
          <a:xfrm>
            <a:off x="5480819" y="2039231"/>
            <a:ext cx="1391982" cy="1411200"/>
          </a:xfrm>
          <a:custGeom>
            <a:avLst/>
            <a:gdLst>
              <a:gd name="connsiteX0" fmla="*/ 0 w 1389600"/>
              <a:gd name="connsiteY0" fmla="*/ 0 h 1411200"/>
              <a:gd name="connsiteX1" fmla="*/ 1110374 w 1389600"/>
              <a:gd name="connsiteY1" fmla="*/ 0 h 1411200"/>
              <a:gd name="connsiteX2" fmla="*/ 1389600 w 1389600"/>
              <a:gd name="connsiteY2" fmla="*/ 279226 h 1411200"/>
              <a:gd name="connsiteX3" fmla="*/ 1389600 w 1389600"/>
              <a:gd name="connsiteY3" fmla="*/ 1411200 h 1411200"/>
              <a:gd name="connsiteX4" fmla="*/ 0 w 1389600"/>
              <a:gd name="connsiteY4" fmla="*/ 1411200 h 1411200"/>
              <a:gd name="connsiteX5" fmla="*/ 0 w 1389600"/>
              <a:gd name="connsiteY5" fmla="*/ 0 h 1411200"/>
              <a:gd name="connsiteX0" fmla="*/ 0 w 1391982"/>
              <a:gd name="connsiteY0" fmla="*/ 0 h 1411200"/>
              <a:gd name="connsiteX1" fmla="*/ 1110374 w 1391982"/>
              <a:gd name="connsiteY1" fmla="*/ 0 h 1411200"/>
              <a:gd name="connsiteX2" fmla="*/ 1391982 w 1391982"/>
              <a:gd name="connsiteY2" fmla="*/ 226839 h 1411200"/>
              <a:gd name="connsiteX3" fmla="*/ 1389600 w 1391982"/>
              <a:gd name="connsiteY3" fmla="*/ 1411200 h 1411200"/>
              <a:gd name="connsiteX4" fmla="*/ 0 w 1391982"/>
              <a:gd name="connsiteY4" fmla="*/ 1411200 h 1411200"/>
              <a:gd name="connsiteX5" fmla="*/ 0 w 1391982"/>
              <a:gd name="connsiteY5" fmla="*/ 0 h 14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982" h="1411200">
                <a:moveTo>
                  <a:pt x="0" y="0"/>
                </a:moveTo>
                <a:lnTo>
                  <a:pt x="1110374" y="0"/>
                </a:lnTo>
                <a:lnTo>
                  <a:pt x="1391982" y="226839"/>
                </a:lnTo>
                <a:lnTo>
                  <a:pt x="1389600" y="1411200"/>
                </a:lnTo>
                <a:lnTo>
                  <a:pt x="0" y="1411200"/>
                </a:lnTo>
                <a:lnTo>
                  <a:pt x="0" y="0"/>
                </a:lnTo>
                <a:close/>
              </a:path>
            </a:pathLst>
          </a:custGeom>
          <a:noFill/>
          <a:ln w="3175">
            <a:noFill/>
          </a:ln>
        </p:spPr>
        <p:txBody>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a:t>
            </a:r>
            <a:endParaRPr lang="nl-NL"/>
          </a:p>
        </p:txBody>
      </p:sp>
      <p:sp>
        <p:nvSpPr>
          <p:cNvPr id="71" name="Picture Placeholder 2"/>
          <p:cNvSpPr>
            <a:spLocks noGrp="1"/>
          </p:cNvSpPr>
          <p:nvPr>
            <p:ph type="pic" idx="1"/>
          </p:nvPr>
        </p:nvSpPr>
        <p:spPr>
          <a:xfrm>
            <a:off x="2233709" y="2039231"/>
            <a:ext cx="1393200" cy="1411200"/>
          </a:xfrm>
          <a:custGeom>
            <a:avLst/>
            <a:gdLst/>
            <a:ahLst/>
            <a:cxnLst/>
            <a:rect l="l" t="t" r="r" b="b"/>
            <a:pathLst>
              <a:path w="1393200" h="1411200">
                <a:moveTo>
                  <a:pt x="0" y="0"/>
                </a:moveTo>
                <a:lnTo>
                  <a:pt x="1393200" y="0"/>
                </a:lnTo>
                <a:lnTo>
                  <a:pt x="1393200" y="1411200"/>
                </a:lnTo>
                <a:lnTo>
                  <a:pt x="259497" y="1411200"/>
                </a:lnTo>
                <a:lnTo>
                  <a:pt x="0" y="1151703"/>
                </a:lnTo>
                <a:close/>
              </a:path>
            </a:pathLst>
          </a:custGeom>
        </p:spPr>
        <p:txBody>
          <a:bodyP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73" name="Picture Placeholder 2"/>
          <p:cNvSpPr>
            <a:spLocks noGrp="1"/>
          </p:cNvSpPr>
          <p:nvPr>
            <p:ph type="pic" idx="42"/>
          </p:nvPr>
        </p:nvSpPr>
        <p:spPr>
          <a:xfrm>
            <a:off x="3856655" y="2039231"/>
            <a:ext cx="1393200" cy="1411200"/>
          </a:xfrm>
          <a:custGeom>
            <a:avLst/>
            <a:gdLst/>
            <a:ahLst/>
            <a:cxnLst/>
            <a:rect l="l" t="t" r="r" b="b"/>
            <a:pathLst>
              <a:path w="1393200" h="1411200">
                <a:moveTo>
                  <a:pt x="0" y="0"/>
                </a:moveTo>
                <a:lnTo>
                  <a:pt x="1393200" y="0"/>
                </a:lnTo>
                <a:lnTo>
                  <a:pt x="1393200" y="1151703"/>
                </a:lnTo>
                <a:lnTo>
                  <a:pt x="1133703" y="1411200"/>
                </a:lnTo>
                <a:lnTo>
                  <a:pt x="0" y="1411200"/>
                </a:lnTo>
                <a:close/>
              </a:path>
            </a:pathLst>
          </a:custGeom>
        </p:spPr>
        <p:txBody>
          <a:bodyP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74" name="Picture Placeholder 2"/>
          <p:cNvSpPr>
            <a:spLocks noGrp="1"/>
          </p:cNvSpPr>
          <p:nvPr>
            <p:ph type="pic" idx="43"/>
          </p:nvPr>
        </p:nvSpPr>
        <p:spPr>
          <a:xfrm>
            <a:off x="7103598" y="2039231"/>
            <a:ext cx="1393200" cy="1411200"/>
          </a:xfrm>
          <a:custGeom>
            <a:avLst/>
            <a:gdLst/>
            <a:ahLst/>
            <a:cxnLst/>
            <a:rect l="l" t="t" r="r" b="b"/>
            <a:pathLst>
              <a:path w="1393200" h="1411200">
                <a:moveTo>
                  <a:pt x="259497" y="0"/>
                </a:moveTo>
                <a:lnTo>
                  <a:pt x="1393200" y="0"/>
                </a:lnTo>
                <a:lnTo>
                  <a:pt x="1393200" y="1411200"/>
                </a:lnTo>
                <a:lnTo>
                  <a:pt x="0" y="1411200"/>
                </a:lnTo>
                <a:lnTo>
                  <a:pt x="0" y="259497"/>
                </a:lnTo>
                <a:close/>
              </a:path>
            </a:pathLst>
          </a:custGeom>
        </p:spPr>
        <p:txBody>
          <a:bodyP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pic>
        <p:nvPicPr>
          <p:cNvPr id="43"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13001949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en tabel">
    <p:spTree>
      <p:nvGrpSpPr>
        <p:cNvPr id="1" name=""/>
        <p:cNvGrpSpPr/>
        <p:nvPr/>
      </p:nvGrpSpPr>
      <p:grpSpPr>
        <a:xfrm>
          <a:off x="0" y="0"/>
          <a:ext cx="0" cy="0"/>
          <a:chOff x="0" y="0"/>
          <a:chExt cx="0" cy="0"/>
        </a:xfrm>
      </p:grpSpPr>
      <p:sp>
        <p:nvSpPr>
          <p:cNvPr id="9" name="Table Placeholder 8"/>
          <p:cNvSpPr>
            <a:spLocks noGrp="1"/>
          </p:cNvSpPr>
          <p:nvPr>
            <p:ph type="tbl" sz="quarter" idx="13"/>
          </p:nvPr>
        </p:nvSpPr>
        <p:spPr>
          <a:xfrm>
            <a:off x="730250" y="1392238"/>
            <a:ext cx="7689850" cy="3160712"/>
          </a:xfrm>
        </p:spPr>
        <p:txBody>
          <a:bodyPr/>
          <a:lstStyle>
            <a:lvl1pPr marL="0" indent="0">
              <a:buFontTx/>
              <a:buNone/>
              <a:defRPr/>
            </a:lvl1pPr>
          </a:lstStyle>
          <a:p>
            <a:r>
              <a:rPr lang="nl-NL"/>
              <a:t>Klik op het pictogram als u een tabel wilt toevoegen</a:t>
            </a:r>
            <a:endParaRPr lang="en-US"/>
          </a:p>
        </p:txBody>
      </p:sp>
      <p:sp>
        <p:nvSpPr>
          <p:cNvPr id="2" name="Title 1"/>
          <p:cNvSpPr>
            <a:spLocks noGrp="1"/>
          </p:cNvSpPr>
          <p:nvPr>
            <p:ph type="title"/>
          </p:nvPr>
        </p:nvSpPr>
        <p:spPr/>
        <p:txBody>
          <a:bodyPr/>
          <a:lstStyle/>
          <a:p>
            <a:r>
              <a:rPr lang="nl-NL"/>
              <a:t>Klik om stijl te bewerken</a:t>
            </a:r>
          </a:p>
        </p:txBody>
      </p:sp>
      <p:sp>
        <p:nvSpPr>
          <p:cNvPr id="4" name="Date Placeholder 3"/>
          <p:cNvSpPr>
            <a:spLocks noGrp="1"/>
          </p:cNvSpPr>
          <p:nvPr>
            <p:ph type="dt" sz="half" idx="10"/>
          </p:nvPr>
        </p:nvSpPr>
        <p:spPr/>
        <p:txBody>
          <a:bodyPr/>
          <a:lstStyle/>
          <a:p>
            <a:fld id="{BA193A47-3188-4789-81D4-232C962EB878}" type="datetime1">
              <a:rPr lang="nl-NL" smtClean="0"/>
              <a:t>13-10-2023</a:t>
            </a:fld>
            <a:endParaRPr lang="nl-NL"/>
          </a:p>
        </p:txBody>
      </p:sp>
      <p:sp>
        <p:nvSpPr>
          <p:cNvPr id="5" name="Footer Placeholder 4"/>
          <p:cNvSpPr>
            <a:spLocks noGrp="1"/>
          </p:cNvSpPr>
          <p:nvPr>
            <p:ph type="ftr" sz="quarter" idx="11"/>
          </p:nvPr>
        </p:nvSpPr>
        <p:spPr/>
        <p:txBody>
          <a:bodyPr/>
          <a:lstStyle/>
          <a:p>
            <a:r>
              <a:rPr lang="nl-NL"/>
              <a:t>Titel van de presentatie</a:t>
            </a:r>
          </a:p>
        </p:txBody>
      </p:sp>
      <p:sp>
        <p:nvSpPr>
          <p:cNvPr id="6" name="Slide Number Placeholder 5"/>
          <p:cNvSpPr>
            <a:spLocks noGrp="1"/>
          </p:cNvSpPr>
          <p:nvPr>
            <p:ph type="sldNum" sz="quarter" idx="12"/>
          </p:nvPr>
        </p:nvSpPr>
        <p:spPr/>
        <p:txBody>
          <a:bodyPr/>
          <a:lstStyle/>
          <a:p>
            <a:fld id="{EF6787F6-A251-46D9-84F0-B2F146A207AF}" type="slidenum">
              <a:rPr lang="nl-NL" smtClean="0"/>
              <a:t>‹nr.›</a:t>
            </a:fld>
            <a:endParaRPr lang="nl-NL"/>
          </a:p>
        </p:txBody>
      </p:sp>
    </p:spTree>
    <p:extLst>
      <p:ext uri="{BB962C8B-B14F-4D97-AF65-F5344CB8AC3E}">
        <p14:creationId xmlns:p14="http://schemas.microsoft.com/office/powerpoint/2010/main" val="1793565848"/>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p>
        </p:txBody>
      </p:sp>
      <p:sp>
        <p:nvSpPr>
          <p:cNvPr id="3" name="Content Placeholder 2"/>
          <p:cNvSpPr>
            <a:spLocks noGrp="1"/>
          </p:cNvSpPr>
          <p:nvPr>
            <p:ph idx="1"/>
          </p:nvPr>
        </p:nvSpPr>
        <p:spPr>
          <a:xfrm>
            <a:off x="330223" y="1392222"/>
            <a:ext cx="7912917" cy="314485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p>
            <a:fld id="{BA193A47-3188-4789-81D4-232C962EB878}" type="datetime1">
              <a:rPr lang="nl-NL" smtClean="0"/>
              <a:t>13-10-2023</a:t>
            </a:fld>
            <a:endParaRPr lang="nl-NL"/>
          </a:p>
        </p:txBody>
      </p:sp>
      <p:sp>
        <p:nvSpPr>
          <p:cNvPr id="5" name="Footer Placeholder 4"/>
          <p:cNvSpPr>
            <a:spLocks noGrp="1"/>
          </p:cNvSpPr>
          <p:nvPr>
            <p:ph type="ftr" sz="quarter" idx="11"/>
          </p:nvPr>
        </p:nvSpPr>
        <p:spPr/>
        <p:txBody>
          <a:bodyPr/>
          <a:lstStyle/>
          <a:p>
            <a:r>
              <a:rPr lang="nl-NL"/>
              <a:t>Titel van de presentatie</a:t>
            </a:r>
          </a:p>
        </p:txBody>
      </p:sp>
      <p:sp>
        <p:nvSpPr>
          <p:cNvPr id="6" name="Slide Number Placeholder 5"/>
          <p:cNvSpPr>
            <a:spLocks noGrp="1"/>
          </p:cNvSpPr>
          <p:nvPr>
            <p:ph type="sldNum" sz="quarter" idx="12"/>
          </p:nvPr>
        </p:nvSpPr>
        <p:spPr/>
        <p:txBody>
          <a:bodyPr/>
          <a:lstStyle/>
          <a:p>
            <a:fld id="{EF6787F6-A251-46D9-84F0-B2F146A207AF}" type="slidenum">
              <a:rPr lang="nl-NL" smtClean="0"/>
              <a:t>‹nr.›</a:t>
            </a:fld>
            <a:endParaRPr lang="nl-NL"/>
          </a:p>
        </p:txBody>
      </p:sp>
    </p:spTree>
    <p:extLst>
      <p:ext uri="{BB962C8B-B14F-4D97-AF65-F5344CB8AC3E}">
        <p14:creationId xmlns:p14="http://schemas.microsoft.com/office/powerpoint/2010/main" val="3660462740"/>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el en object zwart">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nl-NL"/>
              <a:t>Klik om stijl te bewerken</a:t>
            </a:r>
          </a:p>
        </p:txBody>
      </p:sp>
      <p:sp>
        <p:nvSpPr>
          <p:cNvPr id="3" name="Content Placeholder 2"/>
          <p:cNvSpPr>
            <a:spLocks noGrp="1"/>
          </p:cNvSpPr>
          <p:nvPr>
            <p:ph idx="1"/>
          </p:nvPr>
        </p:nvSpPr>
        <p:spPr>
          <a:xfrm>
            <a:off x="330223" y="1392222"/>
            <a:ext cx="7912917" cy="314485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lvl1pPr>
              <a:defRPr>
                <a:solidFill>
                  <a:schemeClr val="bg1"/>
                </a:solidFill>
              </a:defRPr>
            </a:lvl1pPr>
          </a:lstStyle>
          <a:p>
            <a:fld id="{B840DC83-DA8E-4963-9527-F16C3DB7173F}" type="datetime1">
              <a:rPr lang="nl-NL" smtClean="0">
                <a:solidFill>
                  <a:prstClr val="white"/>
                </a:solidFill>
              </a:rPr>
              <a:t>13-10-2023</a:t>
            </a:fld>
            <a:endParaRPr lang="nl-NL">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solidFill>
                  <a:prstClr val="white"/>
                </a:solidFill>
              </a:rPr>
              <a:t>Titel van de presentatie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pic>
        <p:nvPicPr>
          <p:cNvPr id="9"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3210279077"/>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 object en afbeel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23" y="1392222"/>
            <a:ext cx="3981427" cy="314485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p>
            <a:fld id="{8EE3BA43-D190-4450-BBDA-2FE0075C830C}" type="datetime1">
              <a:rPr lang="nl-NL" smtClean="0"/>
              <a:t>13-10-2023</a:t>
            </a:fld>
            <a:endParaRPr lang="nl-NL"/>
          </a:p>
        </p:txBody>
      </p:sp>
      <p:sp>
        <p:nvSpPr>
          <p:cNvPr id="5" name="Footer Placeholder 4"/>
          <p:cNvSpPr>
            <a:spLocks noGrp="1"/>
          </p:cNvSpPr>
          <p:nvPr>
            <p:ph type="ftr" sz="quarter" idx="11"/>
          </p:nvPr>
        </p:nvSpPr>
        <p:spPr/>
        <p:txBody>
          <a:bodyPr/>
          <a:lstStyle/>
          <a:p>
            <a:r>
              <a:rPr lang="nl-NL"/>
              <a:t>Titel van de presentatie</a:t>
            </a:r>
          </a:p>
        </p:txBody>
      </p:sp>
      <p:sp>
        <p:nvSpPr>
          <p:cNvPr id="6" name="Slide Number Placeholder 5"/>
          <p:cNvSpPr>
            <a:spLocks noGrp="1"/>
          </p:cNvSpPr>
          <p:nvPr>
            <p:ph type="sldNum" sz="quarter" idx="12"/>
          </p:nvPr>
        </p:nvSpPr>
        <p:spPr/>
        <p:txBody>
          <a:bodyPr/>
          <a:lstStyle/>
          <a:p>
            <a:fld id="{EF6787F6-A251-46D9-84F0-B2F146A207AF}" type="slidenum">
              <a:rPr lang="nl-NL" smtClean="0"/>
              <a:t>‹nr.›</a:t>
            </a:fld>
            <a:endParaRPr lang="nl-NL"/>
          </a:p>
        </p:txBody>
      </p:sp>
      <p:sp>
        <p:nvSpPr>
          <p:cNvPr id="7" name="Picture Placeholder 2"/>
          <p:cNvSpPr>
            <a:spLocks noGrp="1"/>
          </p:cNvSpPr>
          <p:nvPr>
            <p:ph type="pic" idx="13"/>
          </p:nvPr>
        </p:nvSpPr>
        <p:spPr>
          <a:xfrm>
            <a:off x="4572000" y="0"/>
            <a:ext cx="4572000" cy="5143500"/>
          </a:xfrm>
          <a:custGeom>
            <a:avLst/>
            <a:gdLst/>
            <a:ahLst/>
            <a:cxnLst/>
            <a:rect l="l" t="t" r="r" b="b"/>
            <a:pathLst>
              <a:path w="4572000" h="5143500">
                <a:moveTo>
                  <a:pt x="0" y="0"/>
                </a:moveTo>
                <a:lnTo>
                  <a:pt x="4572000" y="0"/>
                </a:lnTo>
                <a:lnTo>
                  <a:pt x="4572000" y="197100"/>
                </a:lnTo>
                <a:lnTo>
                  <a:pt x="4572000" y="1866900"/>
                </a:lnTo>
                <a:lnTo>
                  <a:pt x="4572000" y="5143500"/>
                </a:lnTo>
                <a:lnTo>
                  <a:pt x="4500000" y="5143500"/>
                </a:lnTo>
                <a:lnTo>
                  <a:pt x="3114461" y="5143500"/>
                </a:lnTo>
                <a:lnTo>
                  <a:pt x="285611" y="5143500"/>
                </a:lnTo>
                <a:lnTo>
                  <a:pt x="0" y="4857889"/>
                </a:lnTo>
                <a:lnTo>
                  <a:pt x="0" y="1866900"/>
                </a:lnTo>
                <a:lnTo>
                  <a:pt x="0" y="1971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8" name="Title 7"/>
          <p:cNvSpPr>
            <a:spLocks noGrp="1"/>
          </p:cNvSpPr>
          <p:nvPr>
            <p:ph type="title"/>
          </p:nvPr>
        </p:nvSpPr>
        <p:spPr>
          <a:xfrm>
            <a:off x="330223" y="328842"/>
            <a:ext cx="3981600" cy="857250"/>
          </a:xfrm>
        </p:spPr>
        <p:txBody>
          <a:bodyPr/>
          <a:lstStyle/>
          <a:p>
            <a:r>
              <a:rPr lang="nl-NL"/>
              <a:t>Klik om stijl te bewerken</a:t>
            </a:r>
            <a:endParaRPr lang="en-US"/>
          </a:p>
        </p:txBody>
      </p:sp>
      <p:sp>
        <p:nvSpPr>
          <p:cNvPr id="9" name="Text Placeholder 12"/>
          <p:cNvSpPr>
            <a:spLocks noGrp="1"/>
          </p:cNvSpPr>
          <p:nvPr>
            <p:ph type="body" sz="quarter" idx="14" hasCustomPrompt="1"/>
          </p:nvPr>
        </p:nvSpPr>
        <p:spPr>
          <a:xfrm>
            <a:off x="7719955" y="355372"/>
            <a:ext cx="1047600" cy="302400"/>
          </a:xfrm>
          <a:blipFill>
            <a:blip r:embed="rId2"/>
            <a:stretch>
              <a:fillRect l="205" r="205"/>
            </a:stretch>
          </a:blipFill>
        </p:spPr>
        <p:txBody>
          <a:bodyPr anchor="ctr" anchorCtr="0"/>
          <a:lstStyle>
            <a:lvl1pPr>
              <a:defRPr sz="100">
                <a:solidFill>
                  <a:schemeClr val="bg1">
                    <a:lumMod val="85000"/>
                  </a:schemeClr>
                </a:solidFill>
              </a:defRPr>
            </a:lvl1pPr>
          </a:lstStyle>
          <a:p>
            <a:pPr lvl="0"/>
            <a:r>
              <a:rPr lang="nl-NL"/>
              <a:t>logo</a:t>
            </a:r>
            <a:endParaRPr lang="en-GB"/>
          </a:p>
        </p:txBody>
      </p:sp>
    </p:spTree>
    <p:extLst>
      <p:ext uri="{BB962C8B-B14F-4D97-AF65-F5344CB8AC3E}">
        <p14:creationId xmlns:p14="http://schemas.microsoft.com/office/powerpoint/2010/main" val="1045077657"/>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ekop groen">
    <p:bg bwMode="gray">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bwMode="gray">
          <a:xfrm>
            <a:off x="4570413" y="0"/>
            <a:ext cx="4573587" cy="5143500"/>
          </a:xfrm>
          <a:prstGeom prst="rect">
            <a:avLst/>
          </a:prstGeom>
          <a:solidFill>
            <a:srgbClr val="7A8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bwMode="gray">
          <a:xfrm>
            <a:off x="4462818" y="227747"/>
            <a:ext cx="3637128" cy="4688006"/>
          </a:xfrm>
          <a:prstGeom prst="snip1Rect">
            <a:avLst>
              <a:gd name="adj" fmla="val 22671"/>
            </a:avLst>
          </a:prstGeom>
          <a:solidFill>
            <a:srgbClr val="B3CAA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bwMode="gray"/>
        <p:txBody>
          <a:bodyPr/>
          <a:lstStyle>
            <a:lvl1pPr>
              <a:defRPr>
                <a:solidFill>
                  <a:schemeClr val="bg1"/>
                </a:solidFill>
              </a:defRPr>
            </a:lvl1pPr>
          </a:lstStyle>
          <a:p>
            <a:fld id="{7737FA45-3D5E-45C3-BB89-CA3ABE30EFC2}" type="datetime1">
              <a:rPr lang="nl-NL" smtClean="0">
                <a:solidFill>
                  <a:prstClr val="white"/>
                </a:solidFill>
              </a:rPr>
              <a:t>13-10-2023</a:t>
            </a:fld>
            <a:endParaRPr lang="nl-NL">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nl-NL">
                <a:solidFill>
                  <a:prstClr val="white"/>
                </a:solidFill>
              </a:rPr>
              <a:t>Titel van de presentatie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a:xfrm>
            <a:off x="4994277" y="4484688"/>
            <a:ext cx="3727448" cy="286358"/>
          </a:xfrm>
          <a:prstGeom prst="rect">
            <a:avLst/>
          </a:prstGeom>
        </p:spPr>
      </p:pic>
      <p:sp>
        <p:nvSpPr>
          <p:cNvPr id="21" name="Text Placeholder 6"/>
          <p:cNvSpPr>
            <a:spLocks noGrp="1"/>
          </p:cNvSpPr>
          <p:nvPr>
            <p:ph type="body" sz="quarter" idx="13" hasCustomPrompt="1"/>
          </p:nvPr>
        </p:nvSpPr>
        <p:spPr>
          <a:xfrm>
            <a:off x="2462564" y="197770"/>
            <a:ext cx="1643943" cy="3901068"/>
          </a:xfrm>
        </p:spPr>
        <p:txBody>
          <a:bodyPr wrap="square">
            <a:spAutoFit/>
          </a:bodyPr>
          <a:lstStyle>
            <a:lvl1pPr marL="0" indent="0">
              <a:buFontTx/>
              <a:buNone/>
              <a:defRPr sz="22500">
                <a:solidFill>
                  <a:srgbClr val="888D8E"/>
                </a:solidFill>
                <a:latin typeface="Fira Sans Light" panose="020B0403050000020004" pitchFamily="34" charset="0"/>
              </a:defRPr>
            </a:lvl1pPr>
            <a:lvl2pPr>
              <a:defRPr sz="22500"/>
            </a:lvl2pPr>
            <a:lvl3pPr>
              <a:defRPr sz="22500"/>
            </a:lvl3pPr>
            <a:lvl4pPr>
              <a:defRPr sz="22500"/>
            </a:lvl4pPr>
            <a:lvl5pPr>
              <a:defRPr sz="22500"/>
            </a:lvl5pPr>
          </a:lstStyle>
          <a:p>
            <a:pPr lvl="0"/>
            <a:r>
              <a:rPr lang="en-US"/>
              <a:t>#</a:t>
            </a:r>
          </a:p>
        </p:txBody>
      </p:sp>
      <p:sp>
        <p:nvSpPr>
          <p:cNvPr id="22" name="Title 2"/>
          <p:cNvSpPr>
            <a:spLocks noGrp="1"/>
          </p:cNvSpPr>
          <p:nvPr>
            <p:ph type="title"/>
          </p:nvPr>
        </p:nvSpPr>
        <p:spPr>
          <a:xfrm>
            <a:off x="655186" y="2437909"/>
            <a:ext cx="2424778" cy="857250"/>
          </a:xfrm>
        </p:spPr>
        <p:txBody>
          <a:bodyPr anchor="ctr" anchorCtr="0"/>
          <a:lstStyle>
            <a:lvl1pPr algn="l">
              <a:lnSpc>
                <a:spcPct val="75000"/>
              </a:lnSpc>
              <a:defRPr sz="2200">
                <a:solidFill>
                  <a:schemeClr val="bg1"/>
                </a:solidFill>
                <a:latin typeface="Fira Sans Light" panose="020B0403050000020004" pitchFamily="34" charset="0"/>
              </a:defRPr>
            </a:lvl1pPr>
          </a:lstStyle>
          <a:p>
            <a:r>
              <a:rPr lang="nl-NL"/>
              <a:t>Klik om stijl te bewerken</a:t>
            </a:r>
            <a:endParaRPr lang="en-US"/>
          </a:p>
        </p:txBody>
      </p:sp>
      <p:cxnSp>
        <p:nvCxnSpPr>
          <p:cNvPr id="23" name="Straight Connector 22"/>
          <p:cNvCxnSpPr/>
          <p:nvPr userDrawn="1"/>
        </p:nvCxnSpPr>
        <p:spPr bwMode="gray">
          <a:xfrm>
            <a:off x="730250" y="2324100"/>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730250" y="3355181"/>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Picture Placeholder 2"/>
          <p:cNvSpPr>
            <a:spLocks noGrp="1"/>
          </p:cNvSpPr>
          <p:nvPr>
            <p:ph type="pic" idx="16"/>
          </p:nvPr>
        </p:nvSpPr>
        <p:spPr>
          <a:xfrm>
            <a:off x="5109690" y="1203325"/>
            <a:ext cx="3488400" cy="3279600"/>
          </a:xfrm>
          <a:prstGeom prst="snip1Rect">
            <a:avLst>
              <a:gd name="adj" fmla="val 21661"/>
            </a:avLst>
          </a:prstGeom>
          <a:noFill/>
          <a:ln w="3175">
            <a:noFill/>
          </a:ln>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0" name="Text Placeholder 2"/>
          <p:cNvSpPr>
            <a:spLocks noGrp="1"/>
          </p:cNvSpPr>
          <p:nvPr>
            <p:ph type="body" sz="quarter" idx="15" hasCustomPrompt="1"/>
          </p:nvPr>
        </p:nvSpPr>
        <p:spPr>
          <a:xfrm flipH="1" flipV="1">
            <a:off x="7937275" y="1420034"/>
            <a:ext cx="486000" cy="507600"/>
          </a:xfrm>
          <a:prstGeom prst="rtTriangl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00" dirty="0">
                <a:solidFill>
                  <a:schemeClr val="bg1"/>
                </a:solidFill>
              </a:defRPr>
            </a:lvl1pPr>
          </a:lstStyle>
          <a:p>
            <a:pPr marL="0" lvl="0" algn="ctr"/>
            <a:r>
              <a:rPr lang="nl-NL"/>
              <a:t>x</a:t>
            </a:r>
            <a:endParaRPr lang="en-US"/>
          </a:p>
        </p:txBody>
      </p:sp>
      <p:pic>
        <p:nvPicPr>
          <p:cNvPr id="16" name="Image">
            <a:extLst>
              <a:ext uri="{FF2B5EF4-FFF2-40B4-BE49-F238E27FC236}">
                <a16:creationId xmlns:a16="http://schemas.microsoft.com/office/drawing/2014/main" id="{6E84E2CB-8422-4550-B380-6242920BD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1282" y="355372"/>
            <a:ext cx="1046273" cy="300732"/>
          </a:xfrm>
          <a:prstGeom prst="rect">
            <a:avLst/>
          </a:prstGeom>
          <a:ln w="12700">
            <a:miter lim="400000"/>
          </a:ln>
        </p:spPr>
      </p:pic>
    </p:spTree>
    <p:extLst>
      <p:ext uri="{BB962C8B-B14F-4D97-AF65-F5344CB8AC3E}">
        <p14:creationId xmlns:p14="http://schemas.microsoft.com/office/powerpoint/2010/main" val="3269651287"/>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ekop blauw">
    <p:bg bwMode="gray">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bwMode="gray">
          <a:xfrm>
            <a:off x="4570413" y="0"/>
            <a:ext cx="4573587" cy="51435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bwMode="gray">
          <a:xfrm>
            <a:off x="4462818" y="227747"/>
            <a:ext cx="3637128" cy="4688006"/>
          </a:xfrm>
          <a:prstGeom prst="snip1Rect">
            <a:avLst>
              <a:gd name="adj" fmla="val 22671"/>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hasCustomPrompt="1"/>
          </p:nvPr>
        </p:nvSpPr>
        <p:spPr>
          <a:xfrm>
            <a:off x="2462564" y="197770"/>
            <a:ext cx="1643943" cy="3901068"/>
          </a:xfrm>
        </p:spPr>
        <p:txBody>
          <a:bodyPr wrap="square">
            <a:spAutoFit/>
          </a:bodyPr>
          <a:lstStyle>
            <a:lvl1pPr marL="0" indent="0">
              <a:buFontTx/>
              <a:buNone/>
              <a:defRPr sz="22500">
                <a:solidFill>
                  <a:srgbClr val="888D8E"/>
                </a:solidFill>
                <a:latin typeface="Fira Sans Light" panose="020B0403050000020004" pitchFamily="34" charset="0"/>
              </a:defRPr>
            </a:lvl1pPr>
            <a:lvl2pPr>
              <a:defRPr sz="22500"/>
            </a:lvl2pPr>
            <a:lvl3pPr>
              <a:defRPr sz="22500"/>
            </a:lvl3pPr>
            <a:lvl4pPr>
              <a:defRPr sz="22500"/>
            </a:lvl4pPr>
            <a:lvl5pPr>
              <a:defRPr sz="22500"/>
            </a:lvl5pPr>
          </a:lstStyle>
          <a:p>
            <a:pPr lvl="0"/>
            <a:r>
              <a:rPr lang="en-US"/>
              <a:t>#</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7737FA45-3D5E-45C3-BB89-CA3ABE30EFC2}" type="datetime1">
              <a:rPr lang="nl-NL" smtClean="0">
                <a:solidFill>
                  <a:prstClr val="white"/>
                </a:solidFill>
              </a:rPr>
              <a:t>13-10-2023</a:t>
            </a:fld>
            <a:endParaRPr lang="nl-NL">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nl-NL">
                <a:solidFill>
                  <a:prstClr val="white"/>
                </a:solidFill>
              </a:rPr>
              <a:t>Titel van de presentatie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sp>
        <p:nvSpPr>
          <p:cNvPr id="3" name="Title 2"/>
          <p:cNvSpPr>
            <a:spLocks noGrp="1"/>
          </p:cNvSpPr>
          <p:nvPr>
            <p:ph type="title"/>
          </p:nvPr>
        </p:nvSpPr>
        <p:spPr>
          <a:xfrm>
            <a:off x="655186" y="2437909"/>
            <a:ext cx="2424778" cy="857250"/>
          </a:xfrm>
        </p:spPr>
        <p:txBody>
          <a:bodyPr anchor="ctr" anchorCtr="0"/>
          <a:lstStyle>
            <a:lvl1pPr algn="l">
              <a:lnSpc>
                <a:spcPct val="75000"/>
              </a:lnSpc>
              <a:defRPr sz="2200">
                <a:solidFill>
                  <a:schemeClr val="bg1"/>
                </a:solidFill>
                <a:latin typeface="Fira Sans Light" panose="020B0403050000020004" pitchFamily="34" charset="0"/>
              </a:defRPr>
            </a:lvl1pPr>
          </a:lstStyle>
          <a:p>
            <a:r>
              <a:rPr lang="nl-NL"/>
              <a:t>Klik om stijl te bewerken</a:t>
            </a:r>
            <a:endParaRPr lang="en-US"/>
          </a:p>
        </p:txBody>
      </p:sp>
      <p:cxnSp>
        <p:nvCxnSpPr>
          <p:cNvPr id="11" name="Straight Connector 10"/>
          <p:cNvCxnSpPr/>
          <p:nvPr userDrawn="1"/>
        </p:nvCxnSpPr>
        <p:spPr bwMode="gray">
          <a:xfrm>
            <a:off x="730250" y="2324100"/>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gray">
          <a:xfrm>
            <a:off x="730250" y="3355181"/>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4994277" y="4484688"/>
            <a:ext cx="3727448" cy="286358"/>
          </a:xfrm>
          <a:prstGeom prst="rect">
            <a:avLst/>
          </a:prstGeom>
        </p:spPr>
      </p:pic>
      <p:sp>
        <p:nvSpPr>
          <p:cNvPr id="15" name="Picture Placeholder 2"/>
          <p:cNvSpPr>
            <a:spLocks noGrp="1"/>
          </p:cNvSpPr>
          <p:nvPr>
            <p:ph type="pic" idx="16"/>
          </p:nvPr>
        </p:nvSpPr>
        <p:spPr>
          <a:xfrm>
            <a:off x="5109690" y="1203325"/>
            <a:ext cx="3488400" cy="3279600"/>
          </a:xfrm>
          <a:prstGeom prst="snip1Rect">
            <a:avLst>
              <a:gd name="adj" fmla="val 21661"/>
            </a:avLst>
          </a:prstGeom>
          <a:noFill/>
          <a:ln w="3175">
            <a:noFill/>
          </a:ln>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Text Placeholder 2"/>
          <p:cNvSpPr>
            <a:spLocks noGrp="1"/>
          </p:cNvSpPr>
          <p:nvPr>
            <p:ph type="body" sz="quarter" idx="15" hasCustomPrompt="1"/>
          </p:nvPr>
        </p:nvSpPr>
        <p:spPr>
          <a:xfrm flipH="1" flipV="1">
            <a:off x="7937275" y="1420034"/>
            <a:ext cx="486000" cy="507600"/>
          </a:xfrm>
          <a:prstGeom prst="rtTriangl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00" dirty="0">
                <a:solidFill>
                  <a:schemeClr val="bg1"/>
                </a:solidFill>
              </a:defRPr>
            </a:lvl1pPr>
          </a:lstStyle>
          <a:p>
            <a:pPr marL="0" lvl="0" algn="ctr"/>
            <a:r>
              <a:rPr lang="nl-NL"/>
              <a:t>x</a:t>
            </a:r>
            <a:endParaRPr lang="en-US"/>
          </a:p>
        </p:txBody>
      </p:sp>
      <p:pic>
        <p:nvPicPr>
          <p:cNvPr id="16" name="Image">
            <a:extLst>
              <a:ext uri="{FF2B5EF4-FFF2-40B4-BE49-F238E27FC236}">
                <a16:creationId xmlns:a16="http://schemas.microsoft.com/office/drawing/2014/main" id="{6E84E2CB-8422-4550-B380-6242920BD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1282" y="355372"/>
            <a:ext cx="1046273" cy="300732"/>
          </a:xfrm>
          <a:prstGeom prst="rect">
            <a:avLst/>
          </a:prstGeom>
          <a:ln w="12700">
            <a:miter lim="400000"/>
          </a:ln>
        </p:spPr>
      </p:pic>
    </p:spTree>
    <p:extLst>
      <p:ext uri="{BB962C8B-B14F-4D97-AF65-F5344CB8AC3E}">
        <p14:creationId xmlns:p14="http://schemas.microsoft.com/office/powerpoint/2010/main" val="3372816091"/>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ekop geel">
    <p:bg bwMode="gray">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bwMode="gray">
          <a:xfrm>
            <a:off x="4570413" y="0"/>
            <a:ext cx="4573587"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bwMode="gray">
          <a:xfrm>
            <a:off x="4462818" y="227747"/>
            <a:ext cx="3637128" cy="4688006"/>
          </a:xfrm>
          <a:prstGeom prst="snip1Rect">
            <a:avLst>
              <a:gd name="adj" fmla="val 22671"/>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bwMode="gray"/>
        <p:txBody>
          <a:bodyPr/>
          <a:lstStyle>
            <a:lvl1pPr>
              <a:defRPr>
                <a:solidFill>
                  <a:schemeClr val="bg1"/>
                </a:solidFill>
              </a:defRPr>
            </a:lvl1pPr>
          </a:lstStyle>
          <a:p>
            <a:fld id="{7737FA45-3D5E-45C3-BB89-CA3ABE30EFC2}" type="datetime1">
              <a:rPr lang="nl-NL" smtClean="0">
                <a:solidFill>
                  <a:prstClr val="white"/>
                </a:solidFill>
              </a:rPr>
              <a:t>13-10-2023</a:t>
            </a:fld>
            <a:endParaRPr lang="nl-NL">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nl-NL">
                <a:solidFill>
                  <a:prstClr val="white"/>
                </a:solidFill>
              </a:rPr>
              <a:t>Titel van de presentatie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4994277" y="4484688"/>
            <a:ext cx="3727448" cy="286358"/>
          </a:xfrm>
          <a:prstGeom prst="rect">
            <a:avLst/>
          </a:prstGeom>
        </p:spPr>
      </p:pic>
      <p:sp>
        <p:nvSpPr>
          <p:cNvPr id="19" name="Text Placeholder 6"/>
          <p:cNvSpPr>
            <a:spLocks noGrp="1"/>
          </p:cNvSpPr>
          <p:nvPr>
            <p:ph type="body" sz="quarter" idx="13" hasCustomPrompt="1"/>
          </p:nvPr>
        </p:nvSpPr>
        <p:spPr>
          <a:xfrm>
            <a:off x="2462564" y="197770"/>
            <a:ext cx="1643943" cy="3901068"/>
          </a:xfrm>
        </p:spPr>
        <p:txBody>
          <a:bodyPr wrap="square">
            <a:spAutoFit/>
          </a:bodyPr>
          <a:lstStyle>
            <a:lvl1pPr marL="0" indent="0">
              <a:buFontTx/>
              <a:buNone/>
              <a:defRPr sz="22500">
                <a:solidFill>
                  <a:srgbClr val="888D8E"/>
                </a:solidFill>
                <a:latin typeface="Fira Sans Light" panose="020B0403050000020004" pitchFamily="34" charset="0"/>
              </a:defRPr>
            </a:lvl1pPr>
            <a:lvl2pPr>
              <a:defRPr sz="22500"/>
            </a:lvl2pPr>
            <a:lvl3pPr>
              <a:defRPr sz="22500"/>
            </a:lvl3pPr>
            <a:lvl4pPr>
              <a:defRPr sz="22500"/>
            </a:lvl4pPr>
            <a:lvl5pPr>
              <a:defRPr sz="22500"/>
            </a:lvl5pPr>
          </a:lstStyle>
          <a:p>
            <a:pPr lvl="0"/>
            <a:r>
              <a:rPr lang="en-US"/>
              <a:t>#</a:t>
            </a:r>
          </a:p>
        </p:txBody>
      </p:sp>
      <p:sp>
        <p:nvSpPr>
          <p:cNvPr id="20" name="Title 2"/>
          <p:cNvSpPr>
            <a:spLocks noGrp="1"/>
          </p:cNvSpPr>
          <p:nvPr>
            <p:ph type="title"/>
          </p:nvPr>
        </p:nvSpPr>
        <p:spPr>
          <a:xfrm>
            <a:off x="655186" y="2437909"/>
            <a:ext cx="2424778" cy="857250"/>
          </a:xfrm>
        </p:spPr>
        <p:txBody>
          <a:bodyPr anchor="ctr" anchorCtr="0"/>
          <a:lstStyle>
            <a:lvl1pPr algn="l">
              <a:lnSpc>
                <a:spcPct val="75000"/>
              </a:lnSpc>
              <a:defRPr sz="2200">
                <a:solidFill>
                  <a:schemeClr val="bg1"/>
                </a:solidFill>
                <a:latin typeface="Fira Sans Light" panose="020B0403050000020004" pitchFamily="34" charset="0"/>
              </a:defRPr>
            </a:lvl1pPr>
          </a:lstStyle>
          <a:p>
            <a:r>
              <a:rPr lang="nl-NL"/>
              <a:t>Klik om stijl te bewerken</a:t>
            </a:r>
            <a:endParaRPr lang="en-US"/>
          </a:p>
        </p:txBody>
      </p:sp>
      <p:cxnSp>
        <p:nvCxnSpPr>
          <p:cNvPr id="21" name="Straight Connector 20"/>
          <p:cNvCxnSpPr/>
          <p:nvPr userDrawn="1"/>
        </p:nvCxnSpPr>
        <p:spPr bwMode="gray">
          <a:xfrm>
            <a:off x="730250" y="2324100"/>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730250" y="3355181"/>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Picture Placeholder 2"/>
          <p:cNvSpPr>
            <a:spLocks noGrp="1"/>
          </p:cNvSpPr>
          <p:nvPr>
            <p:ph type="pic" idx="16"/>
          </p:nvPr>
        </p:nvSpPr>
        <p:spPr>
          <a:xfrm>
            <a:off x="5109690" y="1203325"/>
            <a:ext cx="3488400" cy="3279600"/>
          </a:xfrm>
          <a:prstGeom prst="snip1Rect">
            <a:avLst>
              <a:gd name="adj" fmla="val 21661"/>
            </a:avLst>
          </a:prstGeom>
          <a:noFill/>
          <a:ln w="3175">
            <a:noFill/>
          </a:ln>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Text Placeholder 2"/>
          <p:cNvSpPr>
            <a:spLocks noGrp="1"/>
          </p:cNvSpPr>
          <p:nvPr>
            <p:ph type="body" sz="quarter" idx="15" hasCustomPrompt="1"/>
          </p:nvPr>
        </p:nvSpPr>
        <p:spPr>
          <a:xfrm flipH="1" flipV="1">
            <a:off x="7937275" y="1420034"/>
            <a:ext cx="486000" cy="507600"/>
          </a:xfrm>
          <a:prstGeom prst="rtTriangl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00" dirty="0">
                <a:solidFill>
                  <a:schemeClr val="bg1"/>
                </a:solidFill>
              </a:defRPr>
            </a:lvl1pPr>
          </a:lstStyle>
          <a:p>
            <a:pPr marL="0" lvl="0" algn="ctr"/>
            <a:r>
              <a:rPr lang="nl-NL"/>
              <a:t>x</a:t>
            </a:r>
            <a:endParaRPr lang="en-US"/>
          </a:p>
        </p:txBody>
      </p:sp>
      <p:pic>
        <p:nvPicPr>
          <p:cNvPr id="16" name="Image">
            <a:extLst>
              <a:ext uri="{FF2B5EF4-FFF2-40B4-BE49-F238E27FC236}">
                <a16:creationId xmlns:a16="http://schemas.microsoft.com/office/drawing/2014/main" id="{6E84E2CB-8422-4550-B380-6242920BD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1282" y="355372"/>
            <a:ext cx="1046273" cy="300732"/>
          </a:xfrm>
          <a:prstGeom prst="rect">
            <a:avLst/>
          </a:prstGeom>
          <a:ln w="12700">
            <a:miter lim="400000"/>
          </a:ln>
        </p:spPr>
      </p:pic>
    </p:spTree>
    <p:extLst>
      <p:ext uri="{BB962C8B-B14F-4D97-AF65-F5344CB8AC3E}">
        <p14:creationId xmlns:p14="http://schemas.microsoft.com/office/powerpoint/2010/main" val="4065028006"/>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ekop rood">
    <p:bg bwMode="gray">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bwMode="gray">
          <a:xfrm>
            <a:off x="4570413" y="0"/>
            <a:ext cx="4573587" cy="5143500"/>
          </a:xfrm>
          <a:prstGeom prst="rect">
            <a:avLst/>
          </a:prstGeom>
          <a:solidFill>
            <a:srgbClr val="C76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bwMode="gray">
          <a:xfrm>
            <a:off x="4462818" y="227747"/>
            <a:ext cx="3637128" cy="4688006"/>
          </a:xfrm>
          <a:prstGeom prst="snip1Rect">
            <a:avLst>
              <a:gd name="adj" fmla="val 22671"/>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bwMode="gray"/>
        <p:txBody>
          <a:bodyPr/>
          <a:lstStyle>
            <a:lvl1pPr>
              <a:defRPr>
                <a:solidFill>
                  <a:schemeClr val="bg1"/>
                </a:solidFill>
              </a:defRPr>
            </a:lvl1pPr>
          </a:lstStyle>
          <a:p>
            <a:fld id="{7737FA45-3D5E-45C3-BB89-CA3ABE30EFC2}" type="datetime1">
              <a:rPr lang="nl-NL" smtClean="0">
                <a:solidFill>
                  <a:prstClr val="white"/>
                </a:solidFill>
              </a:rPr>
              <a:t>13-10-2023</a:t>
            </a:fld>
            <a:endParaRPr lang="nl-NL">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nl-NL">
                <a:solidFill>
                  <a:prstClr val="white"/>
                </a:solidFill>
              </a:rPr>
              <a:t>Titel van de presentatie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4994277" y="4484688"/>
            <a:ext cx="3727448" cy="286358"/>
          </a:xfrm>
          <a:prstGeom prst="rect">
            <a:avLst/>
          </a:prstGeom>
        </p:spPr>
      </p:pic>
      <p:sp>
        <p:nvSpPr>
          <p:cNvPr id="19" name="Text Placeholder 6"/>
          <p:cNvSpPr>
            <a:spLocks noGrp="1"/>
          </p:cNvSpPr>
          <p:nvPr>
            <p:ph type="body" sz="quarter" idx="13" hasCustomPrompt="1"/>
          </p:nvPr>
        </p:nvSpPr>
        <p:spPr>
          <a:xfrm>
            <a:off x="2462564" y="197770"/>
            <a:ext cx="1643943" cy="3901068"/>
          </a:xfrm>
        </p:spPr>
        <p:txBody>
          <a:bodyPr wrap="square">
            <a:spAutoFit/>
          </a:bodyPr>
          <a:lstStyle>
            <a:lvl1pPr marL="0" indent="0">
              <a:buFontTx/>
              <a:buNone/>
              <a:defRPr sz="22500">
                <a:solidFill>
                  <a:srgbClr val="888D8E"/>
                </a:solidFill>
                <a:latin typeface="Fira Sans Light" panose="020B0403050000020004" pitchFamily="34" charset="0"/>
              </a:defRPr>
            </a:lvl1pPr>
            <a:lvl2pPr>
              <a:defRPr sz="22500"/>
            </a:lvl2pPr>
            <a:lvl3pPr>
              <a:defRPr sz="22500"/>
            </a:lvl3pPr>
            <a:lvl4pPr>
              <a:defRPr sz="22500"/>
            </a:lvl4pPr>
            <a:lvl5pPr>
              <a:defRPr sz="22500"/>
            </a:lvl5pPr>
          </a:lstStyle>
          <a:p>
            <a:pPr lvl="0"/>
            <a:r>
              <a:rPr lang="en-US"/>
              <a:t>#</a:t>
            </a:r>
          </a:p>
        </p:txBody>
      </p:sp>
      <p:sp>
        <p:nvSpPr>
          <p:cNvPr id="20" name="Title 2"/>
          <p:cNvSpPr>
            <a:spLocks noGrp="1"/>
          </p:cNvSpPr>
          <p:nvPr>
            <p:ph type="title"/>
          </p:nvPr>
        </p:nvSpPr>
        <p:spPr>
          <a:xfrm>
            <a:off x="655186" y="2437909"/>
            <a:ext cx="2424778" cy="857250"/>
          </a:xfrm>
        </p:spPr>
        <p:txBody>
          <a:bodyPr anchor="ctr" anchorCtr="0"/>
          <a:lstStyle>
            <a:lvl1pPr algn="l">
              <a:lnSpc>
                <a:spcPct val="75000"/>
              </a:lnSpc>
              <a:defRPr sz="2200">
                <a:solidFill>
                  <a:schemeClr val="bg1"/>
                </a:solidFill>
                <a:latin typeface="Fira Sans Light" panose="020B0403050000020004" pitchFamily="34" charset="0"/>
              </a:defRPr>
            </a:lvl1pPr>
          </a:lstStyle>
          <a:p>
            <a:r>
              <a:rPr lang="nl-NL"/>
              <a:t>Klik om stijl te bewerken</a:t>
            </a:r>
            <a:endParaRPr lang="en-US"/>
          </a:p>
        </p:txBody>
      </p:sp>
      <p:cxnSp>
        <p:nvCxnSpPr>
          <p:cNvPr id="21" name="Straight Connector 20"/>
          <p:cNvCxnSpPr/>
          <p:nvPr userDrawn="1"/>
        </p:nvCxnSpPr>
        <p:spPr bwMode="gray">
          <a:xfrm>
            <a:off x="730250" y="2324100"/>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730250" y="3355181"/>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Picture Placeholder 2"/>
          <p:cNvSpPr>
            <a:spLocks noGrp="1"/>
          </p:cNvSpPr>
          <p:nvPr>
            <p:ph type="pic" idx="16"/>
          </p:nvPr>
        </p:nvSpPr>
        <p:spPr>
          <a:xfrm>
            <a:off x="5109690" y="1203325"/>
            <a:ext cx="3488400" cy="3279600"/>
          </a:xfrm>
          <a:prstGeom prst="snip1Rect">
            <a:avLst>
              <a:gd name="adj" fmla="val 21661"/>
            </a:avLst>
          </a:prstGeom>
          <a:noFill/>
          <a:ln w="3175">
            <a:noFill/>
          </a:ln>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3" name="Text Placeholder 2"/>
          <p:cNvSpPr>
            <a:spLocks noGrp="1"/>
          </p:cNvSpPr>
          <p:nvPr>
            <p:ph type="body" sz="quarter" idx="15" hasCustomPrompt="1"/>
          </p:nvPr>
        </p:nvSpPr>
        <p:spPr>
          <a:xfrm flipH="1" flipV="1">
            <a:off x="7937275" y="1420034"/>
            <a:ext cx="486000" cy="507600"/>
          </a:xfrm>
          <a:prstGeom prst="rtTriangl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00" dirty="0">
                <a:solidFill>
                  <a:schemeClr val="bg1"/>
                </a:solidFill>
              </a:defRPr>
            </a:lvl1pPr>
          </a:lstStyle>
          <a:p>
            <a:pPr marL="0" lvl="0" algn="ctr"/>
            <a:r>
              <a:rPr lang="nl-NL"/>
              <a:t>x</a:t>
            </a:r>
            <a:endParaRPr lang="en-US"/>
          </a:p>
        </p:txBody>
      </p:sp>
      <p:pic>
        <p:nvPicPr>
          <p:cNvPr id="16" name="Image">
            <a:extLst>
              <a:ext uri="{FF2B5EF4-FFF2-40B4-BE49-F238E27FC236}">
                <a16:creationId xmlns:a16="http://schemas.microsoft.com/office/drawing/2014/main" id="{6E84E2CB-8422-4550-B380-6242920BD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1282" y="355372"/>
            <a:ext cx="1046273" cy="300732"/>
          </a:xfrm>
          <a:prstGeom prst="rect">
            <a:avLst/>
          </a:prstGeom>
          <a:ln w="12700">
            <a:miter lim="400000"/>
          </a:ln>
        </p:spPr>
      </p:pic>
    </p:spTree>
    <p:extLst>
      <p:ext uri="{BB962C8B-B14F-4D97-AF65-F5344CB8AC3E}">
        <p14:creationId xmlns:p14="http://schemas.microsoft.com/office/powerpoint/2010/main" val="2603596147"/>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ekop grijs">
    <p:bg bwMode="gray">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bwMode="gray">
          <a:xfrm>
            <a:off x="4570413" y="0"/>
            <a:ext cx="4573587" cy="5143500"/>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bwMode="gray">
          <a:xfrm>
            <a:off x="4462818" y="227747"/>
            <a:ext cx="3637128" cy="4688006"/>
          </a:xfrm>
          <a:prstGeom prst="snip1Rect">
            <a:avLst>
              <a:gd name="adj" fmla="val 22671"/>
            </a:avLst>
          </a:prstGeom>
          <a:solidFill>
            <a:srgbClr val="7E7E7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bwMode="gray"/>
        <p:txBody>
          <a:bodyPr/>
          <a:lstStyle>
            <a:lvl1pPr>
              <a:defRPr>
                <a:solidFill>
                  <a:schemeClr val="bg1"/>
                </a:solidFill>
              </a:defRPr>
            </a:lvl1pPr>
          </a:lstStyle>
          <a:p>
            <a:fld id="{7737FA45-3D5E-45C3-BB89-CA3ABE30EFC2}" type="datetime1">
              <a:rPr lang="nl-NL" smtClean="0">
                <a:solidFill>
                  <a:prstClr val="white"/>
                </a:solidFill>
              </a:rPr>
              <a:t>13-10-2023</a:t>
            </a:fld>
            <a:endParaRPr lang="nl-NL">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nl-NL">
                <a:solidFill>
                  <a:prstClr val="white"/>
                </a:solidFill>
              </a:rPr>
              <a:t>Titel van de presentatie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4994277" y="4484688"/>
            <a:ext cx="3727448" cy="286358"/>
          </a:xfrm>
          <a:prstGeom prst="rect">
            <a:avLst/>
          </a:prstGeom>
        </p:spPr>
      </p:pic>
      <p:sp>
        <p:nvSpPr>
          <p:cNvPr id="19" name="Text Placeholder 6"/>
          <p:cNvSpPr>
            <a:spLocks noGrp="1"/>
          </p:cNvSpPr>
          <p:nvPr>
            <p:ph type="body" sz="quarter" idx="13" hasCustomPrompt="1"/>
          </p:nvPr>
        </p:nvSpPr>
        <p:spPr>
          <a:xfrm>
            <a:off x="2462564" y="197770"/>
            <a:ext cx="1643943" cy="3901068"/>
          </a:xfrm>
        </p:spPr>
        <p:txBody>
          <a:bodyPr wrap="square">
            <a:spAutoFit/>
          </a:bodyPr>
          <a:lstStyle>
            <a:lvl1pPr marL="0" indent="0">
              <a:buFontTx/>
              <a:buNone/>
              <a:defRPr sz="22500">
                <a:solidFill>
                  <a:srgbClr val="888D8E"/>
                </a:solidFill>
                <a:latin typeface="Fira Sans Light" panose="020B0403050000020004" pitchFamily="34" charset="0"/>
              </a:defRPr>
            </a:lvl1pPr>
            <a:lvl2pPr>
              <a:defRPr sz="22500"/>
            </a:lvl2pPr>
            <a:lvl3pPr>
              <a:defRPr sz="22500"/>
            </a:lvl3pPr>
            <a:lvl4pPr>
              <a:defRPr sz="22500"/>
            </a:lvl4pPr>
            <a:lvl5pPr>
              <a:defRPr sz="22500"/>
            </a:lvl5pPr>
          </a:lstStyle>
          <a:p>
            <a:pPr lvl="0"/>
            <a:r>
              <a:rPr lang="en-US"/>
              <a:t>#</a:t>
            </a:r>
          </a:p>
        </p:txBody>
      </p:sp>
      <p:sp>
        <p:nvSpPr>
          <p:cNvPr id="20" name="Title 2"/>
          <p:cNvSpPr>
            <a:spLocks noGrp="1"/>
          </p:cNvSpPr>
          <p:nvPr>
            <p:ph type="title"/>
          </p:nvPr>
        </p:nvSpPr>
        <p:spPr>
          <a:xfrm>
            <a:off x="655186" y="2437909"/>
            <a:ext cx="2424778" cy="857250"/>
          </a:xfrm>
        </p:spPr>
        <p:txBody>
          <a:bodyPr anchor="ctr" anchorCtr="0"/>
          <a:lstStyle>
            <a:lvl1pPr algn="l">
              <a:lnSpc>
                <a:spcPct val="75000"/>
              </a:lnSpc>
              <a:defRPr sz="2200">
                <a:solidFill>
                  <a:schemeClr val="bg1"/>
                </a:solidFill>
                <a:latin typeface="Fira Sans Light" panose="020B0403050000020004" pitchFamily="34" charset="0"/>
              </a:defRPr>
            </a:lvl1pPr>
          </a:lstStyle>
          <a:p>
            <a:r>
              <a:rPr lang="nl-NL"/>
              <a:t>Klik om stijl te bewerken</a:t>
            </a:r>
            <a:endParaRPr lang="en-US"/>
          </a:p>
        </p:txBody>
      </p:sp>
      <p:cxnSp>
        <p:nvCxnSpPr>
          <p:cNvPr id="21" name="Straight Connector 20"/>
          <p:cNvCxnSpPr/>
          <p:nvPr userDrawn="1"/>
        </p:nvCxnSpPr>
        <p:spPr bwMode="gray">
          <a:xfrm>
            <a:off x="730250" y="2324100"/>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730250" y="3355181"/>
            <a:ext cx="237886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Picture Placeholder 2"/>
          <p:cNvSpPr>
            <a:spLocks noGrp="1"/>
          </p:cNvSpPr>
          <p:nvPr>
            <p:ph type="pic" idx="16"/>
          </p:nvPr>
        </p:nvSpPr>
        <p:spPr>
          <a:xfrm>
            <a:off x="5109690" y="1203325"/>
            <a:ext cx="3488400" cy="3279600"/>
          </a:xfrm>
          <a:prstGeom prst="snip1Rect">
            <a:avLst>
              <a:gd name="adj" fmla="val 21661"/>
            </a:avLst>
          </a:prstGeom>
          <a:noFill/>
          <a:ln w="3175">
            <a:noFill/>
          </a:ln>
        </p:spPr>
        <p:txBody>
          <a:bodyPr/>
          <a:lstStyle>
            <a:lvl1pPr marL="0" indent="0" algn="ctr">
              <a:buFontTx/>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Text Placeholder 2"/>
          <p:cNvSpPr>
            <a:spLocks noGrp="1"/>
          </p:cNvSpPr>
          <p:nvPr>
            <p:ph type="body" sz="quarter" idx="15" hasCustomPrompt="1"/>
          </p:nvPr>
        </p:nvSpPr>
        <p:spPr>
          <a:xfrm flipH="1" flipV="1">
            <a:off x="7937275" y="1420034"/>
            <a:ext cx="486000" cy="507600"/>
          </a:xfrm>
          <a:prstGeom prst="rtTriangl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00" dirty="0">
                <a:solidFill>
                  <a:schemeClr val="bg1"/>
                </a:solidFill>
              </a:defRPr>
            </a:lvl1pPr>
          </a:lstStyle>
          <a:p>
            <a:pPr marL="0" lvl="0" algn="ctr"/>
            <a:r>
              <a:rPr lang="nl-NL"/>
              <a:t>x</a:t>
            </a:r>
            <a:endParaRPr lang="en-US"/>
          </a:p>
        </p:txBody>
      </p:sp>
      <p:pic>
        <p:nvPicPr>
          <p:cNvPr id="15" name="Image">
            <a:extLst>
              <a:ext uri="{FF2B5EF4-FFF2-40B4-BE49-F238E27FC236}">
                <a16:creationId xmlns:a16="http://schemas.microsoft.com/office/drawing/2014/main" id="{6E84E2CB-8422-4550-B380-6242920BD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1282" y="355372"/>
            <a:ext cx="1046273" cy="300732"/>
          </a:xfrm>
          <a:prstGeom prst="rect">
            <a:avLst/>
          </a:prstGeom>
          <a:ln w="12700">
            <a:miter lim="400000"/>
          </a:ln>
        </p:spPr>
      </p:pic>
    </p:spTree>
    <p:extLst>
      <p:ext uri="{BB962C8B-B14F-4D97-AF65-F5344CB8AC3E}">
        <p14:creationId xmlns:p14="http://schemas.microsoft.com/office/powerpoint/2010/main" val="47993887"/>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ekop">
    <p:bg bwMode="gray">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solidFill>
                  <a:schemeClr val="bg1"/>
                </a:solidFill>
              </a:defRPr>
            </a:lvl1pPr>
          </a:lstStyle>
          <a:p>
            <a:fld id="{0C9B0DC5-8733-4B9B-91D6-225699C8D035}" type="datetime1">
              <a:rPr lang="nl-NL" smtClean="0">
                <a:solidFill>
                  <a:prstClr val="white"/>
                </a:solidFill>
              </a:rPr>
              <a:t>13-10-2023</a:t>
            </a:fld>
            <a:endParaRPr lang="nl-NL">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nl-NL">
                <a:solidFill>
                  <a:prstClr val="white"/>
                </a:solidFill>
              </a:rPr>
              <a:t>Titel van de presentatie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sp>
        <p:nvSpPr>
          <p:cNvPr id="3" name="Title 2"/>
          <p:cNvSpPr>
            <a:spLocks noGrp="1"/>
          </p:cNvSpPr>
          <p:nvPr>
            <p:ph type="title"/>
          </p:nvPr>
        </p:nvSpPr>
        <p:spPr>
          <a:xfrm>
            <a:off x="1034929" y="1932941"/>
            <a:ext cx="7074143" cy="857250"/>
          </a:xfrm>
        </p:spPr>
        <p:txBody>
          <a:bodyPr anchor="ctr" anchorCtr="0"/>
          <a:lstStyle>
            <a:lvl1pPr algn="ctr">
              <a:defRPr sz="3400">
                <a:solidFill>
                  <a:schemeClr val="bg1"/>
                </a:solidFill>
              </a:defRPr>
            </a:lvl1pPr>
          </a:lstStyle>
          <a:p>
            <a:r>
              <a:rPr lang="nl-NL"/>
              <a:t>Klik om stijl te bewerken</a:t>
            </a:r>
            <a:endParaRPr lang="en-US"/>
          </a:p>
        </p:txBody>
      </p:sp>
      <p:pic>
        <p:nvPicPr>
          <p:cNvPr id="8"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166304571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Agenda 5 items">
    <p:bg bwMode="gray">
      <p:bgPr>
        <a:solidFill>
          <a:schemeClr val="tx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1020423" y="974898"/>
            <a:ext cx="6229895" cy="1870358"/>
            <a:chOff x="2302933" y="1144361"/>
            <a:chExt cx="6229895" cy="1870358"/>
          </a:xfrm>
        </p:grpSpPr>
        <p:sp>
          <p:nvSpPr>
            <p:cNvPr id="64" name="Tekstvak 1">
              <a:extLst>
                <a:ext uri="{FF2B5EF4-FFF2-40B4-BE49-F238E27FC236}">
                  <a16:creationId xmlns:a16="http://schemas.microsoft.com/office/drawing/2014/main" id="{95BF4284-B34D-4590-8FCC-2E4583A52612}"/>
                </a:ext>
              </a:extLst>
            </p:cNvPr>
            <p:cNvSpPr txBox="1"/>
            <p:nvPr userDrawn="1"/>
          </p:nvSpPr>
          <p:spPr bwMode="gray">
            <a:xfrm>
              <a:off x="2302933" y="1175754"/>
              <a:ext cx="659670"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1</a:t>
              </a:r>
            </a:p>
          </p:txBody>
        </p:sp>
        <p:sp>
          <p:nvSpPr>
            <p:cNvPr id="62" name="Tekstvak 48">
              <a:extLst>
                <a:ext uri="{FF2B5EF4-FFF2-40B4-BE49-F238E27FC236}">
                  <a16:creationId xmlns:a16="http://schemas.microsoft.com/office/drawing/2014/main" id="{4CFBE253-3EB7-44B5-A144-BA8895478166}"/>
                </a:ext>
              </a:extLst>
            </p:cNvPr>
            <p:cNvSpPr txBox="1"/>
            <p:nvPr userDrawn="1"/>
          </p:nvSpPr>
          <p:spPr bwMode="gray">
            <a:xfrm>
              <a:off x="6639100" y="1144361"/>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4</a:t>
              </a:r>
            </a:p>
          </p:txBody>
        </p:sp>
        <p:sp>
          <p:nvSpPr>
            <p:cNvPr id="63" name="Tekstvak 47">
              <a:extLst>
                <a:ext uri="{FF2B5EF4-FFF2-40B4-BE49-F238E27FC236}">
                  <a16:creationId xmlns:a16="http://schemas.microsoft.com/office/drawing/2014/main" id="{2B093C5C-8A11-4D6B-80E6-460E728241C9}"/>
                </a:ext>
              </a:extLst>
            </p:cNvPr>
            <p:cNvSpPr txBox="1"/>
            <p:nvPr userDrawn="1"/>
          </p:nvSpPr>
          <p:spPr bwMode="gray">
            <a:xfrm>
              <a:off x="5260722" y="1168790"/>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3</a:t>
              </a:r>
            </a:p>
          </p:txBody>
        </p:sp>
        <p:sp>
          <p:nvSpPr>
            <p:cNvPr id="65" name="Tekstvak 46">
              <a:extLst>
                <a:ext uri="{FF2B5EF4-FFF2-40B4-BE49-F238E27FC236}">
                  <a16:creationId xmlns:a16="http://schemas.microsoft.com/office/drawing/2014/main" id="{19B4D97D-BCAA-4E69-A06E-FF9A508CB52A}"/>
                </a:ext>
              </a:extLst>
            </p:cNvPr>
            <p:cNvSpPr txBox="1"/>
            <p:nvPr userDrawn="1"/>
          </p:nvSpPr>
          <p:spPr bwMode="gray">
            <a:xfrm>
              <a:off x="3750823" y="1149820"/>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2</a:t>
              </a:r>
            </a:p>
          </p:txBody>
        </p:sp>
        <p:sp>
          <p:nvSpPr>
            <p:cNvPr id="86" name="Tekstvak 65">
              <a:extLst>
                <a:ext uri="{FF2B5EF4-FFF2-40B4-BE49-F238E27FC236}">
                  <a16:creationId xmlns:a16="http://schemas.microsoft.com/office/drawing/2014/main" id="{472D1066-119D-4A0D-87E9-D8BFEF3E73D9}"/>
                </a:ext>
              </a:extLst>
            </p:cNvPr>
            <p:cNvSpPr txBox="1"/>
            <p:nvPr userDrawn="1"/>
          </p:nvSpPr>
          <p:spPr bwMode="gray">
            <a:xfrm>
              <a:off x="8052767" y="1175754"/>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5</a:t>
              </a:r>
            </a:p>
          </p:txBody>
        </p:sp>
      </p:grpSp>
      <p:sp>
        <p:nvSpPr>
          <p:cNvPr id="89" name="Snip Single Corner Rectangle 2"/>
          <p:cNvSpPr/>
          <p:nvPr userDrawn="1"/>
        </p:nvSpPr>
        <p:spPr bwMode="gray">
          <a:xfrm>
            <a:off x="1811462" y="1949140"/>
            <a:ext cx="1121552" cy="1287725"/>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nip Single Corner Rectangle 2"/>
          <p:cNvSpPr/>
          <p:nvPr userDrawn="1"/>
        </p:nvSpPr>
        <p:spPr bwMode="gray">
          <a:xfrm>
            <a:off x="344955" y="1936634"/>
            <a:ext cx="1121552" cy="1287725"/>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rgbClr val="B3CAA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Snip Single Corner Rectangle 2"/>
          <p:cNvSpPr/>
          <p:nvPr userDrawn="1"/>
        </p:nvSpPr>
        <p:spPr bwMode="gray">
          <a:xfrm>
            <a:off x="3277969" y="1936633"/>
            <a:ext cx="1121552" cy="1287725"/>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nip Single Corner Rectangle 2"/>
          <p:cNvSpPr/>
          <p:nvPr userDrawn="1"/>
        </p:nvSpPr>
        <p:spPr bwMode="gray">
          <a:xfrm>
            <a:off x="6210983" y="1958724"/>
            <a:ext cx="1121552" cy="1287725"/>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rgbClr val="7E7E7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5" name="Snip Single Corner Rectangle 2"/>
          <p:cNvSpPr/>
          <p:nvPr userDrawn="1"/>
        </p:nvSpPr>
        <p:spPr bwMode="gray">
          <a:xfrm>
            <a:off x="4744476" y="1958724"/>
            <a:ext cx="1121552" cy="1287725"/>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userDrawn="1">
            <p:ph type="title"/>
          </p:nvPr>
        </p:nvSpPr>
        <p:spPr bwMode="gray"/>
        <p:txBody>
          <a:bodyPr/>
          <a:lstStyle>
            <a:lvl1pPr>
              <a:defRPr>
                <a:solidFill>
                  <a:schemeClr val="bg1"/>
                </a:solidFill>
              </a:defRPr>
            </a:lvl1pPr>
          </a:lstStyle>
          <a:p>
            <a:r>
              <a:rPr lang="nl-NL"/>
              <a:t>Klik om stijl te bewerken</a:t>
            </a:r>
            <a:endParaRPr lang="en-US"/>
          </a:p>
        </p:txBody>
      </p:sp>
      <p:sp>
        <p:nvSpPr>
          <p:cNvPr id="9" name="Date Placeholder 8"/>
          <p:cNvSpPr>
            <a:spLocks noGrp="1"/>
          </p:cNvSpPr>
          <p:nvPr userDrawn="1">
            <p:ph type="dt" sz="half" idx="25"/>
          </p:nvPr>
        </p:nvSpPr>
        <p:spPr bwMode="gray"/>
        <p:txBody>
          <a:bodyPr/>
          <a:lstStyle>
            <a:lvl1pPr>
              <a:defRPr>
                <a:solidFill>
                  <a:schemeClr val="bg1"/>
                </a:solidFill>
              </a:defRPr>
            </a:lvl1pPr>
          </a:lstStyle>
          <a:p>
            <a:fld id="{5734863F-7A15-4A56-AC95-CC7E0A6CB480}" type="datetime1">
              <a:rPr lang="nl-NL" smtClean="0"/>
              <a:t>13-10-2023</a:t>
            </a:fld>
            <a:endParaRPr lang="nl-NL"/>
          </a:p>
        </p:txBody>
      </p:sp>
      <p:sp>
        <p:nvSpPr>
          <p:cNvPr id="10" name="Footer Placeholder 9"/>
          <p:cNvSpPr>
            <a:spLocks noGrp="1"/>
          </p:cNvSpPr>
          <p:nvPr userDrawn="1">
            <p:ph type="ftr" sz="quarter" idx="26"/>
          </p:nvPr>
        </p:nvSpPr>
        <p:spPr bwMode="gray"/>
        <p:txBody>
          <a:bodyPr/>
          <a:lstStyle>
            <a:lvl1pPr>
              <a:defRPr>
                <a:solidFill>
                  <a:schemeClr val="bg1"/>
                </a:solidFill>
              </a:defRPr>
            </a:lvl1pPr>
          </a:lstStyle>
          <a:p>
            <a:r>
              <a:rPr lang="nl-NL"/>
              <a:t>Titel van de presentatie</a:t>
            </a:r>
          </a:p>
        </p:txBody>
      </p:sp>
      <p:sp>
        <p:nvSpPr>
          <p:cNvPr id="11" name="Slide Number Placeholder 10"/>
          <p:cNvSpPr>
            <a:spLocks noGrp="1"/>
          </p:cNvSpPr>
          <p:nvPr userDrawn="1">
            <p:ph type="sldNum" sz="quarter" idx="27"/>
          </p:nvPr>
        </p:nvSpPr>
        <p:spPr bwMode="gray"/>
        <p:txBody>
          <a:bodyPr/>
          <a:lstStyle>
            <a:lvl1pPr>
              <a:defRPr>
                <a:solidFill>
                  <a:schemeClr val="bg1"/>
                </a:solidFill>
              </a:defRPr>
            </a:lvl1pPr>
          </a:lstStyle>
          <a:p>
            <a:fld id="{EF6787F6-A251-46D9-84F0-B2F146A207AF}" type="slidenum">
              <a:rPr lang="nl-NL" smtClean="0"/>
              <a:pPr/>
              <a:t>‹nr.›</a:t>
            </a:fld>
            <a:endParaRPr lang="nl-NL"/>
          </a:p>
        </p:txBody>
      </p:sp>
      <p:sp>
        <p:nvSpPr>
          <p:cNvPr id="44" name="Picture Placeholder 2"/>
          <p:cNvSpPr>
            <a:spLocks noGrp="1"/>
          </p:cNvSpPr>
          <p:nvPr>
            <p:ph type="pic" idx="13" hasCustomPrompt="1"/>
          </p:nvPr>
        </p:nvSpPr>
        <p:spPr bwMode="gray">
          <a:xfrm>
            <a:off x="272171" y="1972710"/>
            <a:ext cx="1151549" cy="1167448"/>
          </a:xfrm>
          <a:custGeom>
            <a:avLst/>
            <a:gdLst>
              <a:gd name="connsiteX0" fmla="*/ 0 w 1389600"/>
              <a:gd name="connsiteY0" fmla="*/ 0 h 1411200"/>
              <a:gd name="connsiteX1" fmla="*/ 1110374 w 1389600"/>
              <a:gd name="connsiteY1" fmla="*/ 0 h 1411200"/>
              <a:gd name="connsiteX2" fmla="*/ 1389600 w 1389600"/>
              <a:gd name="connsiteY2" fmla="*/ 279226 h 1411200"/>
              <a:gd name="connsiteX3" fmla="*/ 1389600 w 1389600"/>
              <a:gd name="connsiteY3" fmla="*/ 1411200 h 1411200"/>
              <a:gd name="connsiteX4" fmla="*/ 0 w 1389600"/>
              <a:gd name="connsiteY4" fmla="*/ 1411200 h 1411200"/>
              <a:gd name="connsiteX5" fmla="*/ 0 w 1389600"/>
              <a:gd name="connsiteY5" fmla="*/ 0 h 1411200"/>
              <a:gd name="connsiteX0" fmla="*/ 0 w 1391982"/>
              <a:gd name="connsiteY0" fmla="*/ 0 h 1411200"/>
              <a:gd name="connsiteX1" fmla="*/ 1110374 w 1391982"/>
              <a:gd name="connsiteY1" fmla="*/ 0 h 1411200"/>
              <a:gd name="connsiteX2" fmla="*/ 1391982 w 1391982"/>
              <a:gd name="connsiteY2" fmla="*/ 226839 h 1411200"/>
              <a:gd name="connsiteX3" fmla="*/ 1389600 w 1391982"/>
              <a:gd name="connsiteY3" fmla="*/ 1411200 h 1411200"/>
              <a:gd name="connsiteX4" fmla="*/ 0 w 1391982"/>
              <a:gd name="connsiteY4" fmla="*/ 1411200 h 1411200"/>
              <a:gd name="connsiteX5" fmla="*/ 0 w 1391982"/>
              <a:gd name="connsiteY5" fmla="*/ 0 h 14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982" h="1411200">
                <a:moveTo>
                  <a:pt x="0" y="0"/>
                </a:moveTo>
                <a:lnTo>
                  <a:pt x="1110374" y="0"/>
                </a:lnTo>
                <a:lnTo>
                  <a:pt x="1391982" y="226839"/>
                </a:lnTo>
                <a:lnTo>
                  <a:pt x="1389600" y="1411200"/>
                </a:lnTo>
                <a:lnTo>
                  <a:pt x="0" y="1411200"/>
                </a:lnTo>
                <a:lnTo>
                  <a:pt x="0" y="0"/>
                </a:lnTo>
                <a:close/>
              </a:path>
            </a:pathLst>
          </a:custGeom>
          <a:noFill/>
          <a:ln w="3175">
            <a:noFill/>
          </a:ln>
        </p:spPr>
        <p:txBody>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a:t>
            </a:r>
            <a:endParaRPr lang="nl-NL"/>
          </a:p>
        </p:txBody>
      </p:sp>
      <p:sp>
        <p:nvSpPr>
          <p:cNvPr id="58" name="Picture Placeholder 2"/>
          <p:cNvSpPr>
            <a:spLocks noGrp="1"/>
          </p:cNvSpPr>
          <p:nvPr>
            <p:ph type="pic" idx="39" hasCustomPrompt="1"/>
          </p:nvPr>
        </p:nvSpPr>
        <p:spPr bwMode="gray">
          <a:xfrm>
            <a:off x="4739844" y="2009277"/>
            <a:ext cx="1151549" cy="1167448"/>
          </a:xfrm>
          <a:custGeom>
            <a:avLst/>
            <a:gdLst>
              <a:gd name="connsiteX0" fmla="*/ 0 w 1389600"/>
              <a:gd name="connsiteY0" fmla="*/ 0 h 1411200"/>
              <a:gd name="connsiteX1" fmla="*/ 1110374 w 1389600"/>
              <a:gd name="connsiteY1" fmla="*/ 0 h 1411200"/>
              <a:gd name="connsiteX2" fmla="*/ 1389600 w 1389600"/>
              <a:gd name="connsiteY2" fmla="*/ 279226 h 1411200"/>
              <a:gd name="connsiteX3" fmla="*/ 1389600 w 1389600"/>
              <a:gd name="connsiteY3" fmla="*/ 1411200 h 1411200"/>
              <a:gd name="connsiteX4" fmla="*/ 0 w 1389600"/>
              <a:gd name="connsiteY4" fmla="*/ 1411200 h 1411200"/>
              <a:gd name="connsiteX5" fmla="*/ 0 w 1389600"/>
              <a:gd name="connsiteY5" fmla="*/ 0 h 1411200"/>
              <a:gd name="connsiteX0" fmla="*/ 0 w 1391982"/>
              <a:gd name="connsiteY0" fmla="*/ 0 h 1411200"/>
              <a:gd name="connsiteX1" fmla="*/ 1110374 w 1391982"/>
              <a:gd name="connsiteY1" fmla="*/ 0 h 1411200"/>
              <a:gd name="connsiteX2" fmla="*/ 1391982 w 1391982"/>
              <a:gd name="connsiteY2" fmla="*/ 226839 h 1411200"/>
              <a:gd name="connsiteX3" fmla="*/ 1389600 w 1391982"/>
              <a:gd name="connsiteY3" fmla="*/ 1411200 h 1411200"/>
              <a:gd name="connsiteX4" fmla="*/ 0 w 1391982"/>
              <a:gd name="connsiteY4" fmla="*/ 1411200 h 1411200"/>
              <a:gd name="connsiteX5" fmla="*/ 0 w 1391982"/>
              <a:gd name="connsiteY5" fmla="*/ 0 h 14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982" h="1411200">
                <a:moveTo>
                  <a:pt x="0" y="0"/>
                </a:moveTo>
                <a:lnTo>
                  <a:pt x="1110374" y="0"/>
                </a:lnTo>
                <a:lnTo>
                  <a:pt x="1391982" y="226839"/>
                </a:lnTo>
                <a:lnTo>
                  <a:pt x="1389600" y="1411200"/>
                </a:lnTo>
                <a:lnTo>
                  <a:pt x="0" y="1411200"/>
                </a:lnTo>
                <a:lnTo>
                  <a:pt x="0" y="0"/>
                </a:lnTo>
                <a:close/>
              </a:path>
            </a:pathLst>
          </a:custGeom>
          <a:noFill/>
          <a:ln w="3175">
            <a:noFill/>
          </a:ln>
        </p:spPr>
        <p:txBody>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a:t>
            </a:r>
            <a:endParaRPr lang="nl-NL"/>
          </a:p>
        </p:txBody>
      </p:sp>
      <p:sp>
        <p:nvSpPr>
          <p:cNvPr id="71" name="Picture Placeholder 2"/>
          <p:cNvSpPr>
            <a:spLocks noGrp="1"/>
          </p:cNvSpPr>
          <p:nvPr>
            <p:ph type="pic" idx="1"/>
          </p:nvPr>
        </p:nvSpPr>
        <p:spPr>
          <a:xfrm>
            <a:off x="1751081" y="1988026"/>
            <a:ext cx="1152556" cy="1167447"/>
          </a:xfrm>
          <a:custGeom>
            <a:avLst/>
            <a:gdLst/>
            <a:ahLst/>
            <a:cxnLst/>
            <a:rect l="l" t="t" r="r" b="b"/>
            <a:pathLst>
              <a:path w="1393200" h="1411200">
                <a:moveTo>
                  <a:pt x="0" y="0"/>
                </a:moveTo>
                <a:lnTo>
                  <a:pt x="1393200" y="0"/>
                </a:lnTo>
                <a:lnTo>
                  <a:pt x="1393200" y="1411200"/>
                </a:lnTo>
                <a:lnTo>
                  <a:pt x="259497" y="1411200"/>
                </a:lnTo>
                <a:lnTo>
                  <a:pt x="0" y="1151703"/>
                </a:lnTo>
                <a:close/>
              </a:path>
            </a:pathLst>
          </a:custGeom>
        </p:spPr>
        <p:txBody>
          <a:bodyP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73" name="Picture Placeholder 2"/>
          <p:cNvSpPr>
            <a:spLocks noGrp="1"/>
          </p:cNvSpPr>
          <p:nvPr>
            <p:ph type="pic" idx="42"/>
          </p:nvPr>
        </p:nvSpPr>
        <p:spPr>
          <a:xfrm>
            <a:off x="3229457" y="1996771"/>
            <a:ext cx="1152556" cy="1167447"/>
          </a:xfrm>
          <a:custGeom>
            <a:avLst/>
            <a:gdLst/>
            <a:ahLst/>
            <a:cxnLst/>
            <a:rect l="l" t="t" r="r" b="b"/>
            <a:pathLst>
              <a:path w="1393200" h="1411200">
                <a:moveTo>
                  <a:pt x="0" y="0"/>
                </a:moveTo>
                <a:lnTo>
                  <a:pt x="1393200" y="0"/>
                </a:lnTo>
                <a:lnTo>
                  <a:pt x="1393200" y="1151703"/>
                </a:lnTo>
                <a:lnTo>
                  <a:pt x="1133703" y="1411200"/>
                </a:lnTo>
                <a:lnTo>
                  <a:pt x="0" y="1411200"/>
                </a:lnTo>
                <a:close/>
              </a:path>
            </a:pathLst>
          </a:custGeom>
        </p:spPr>
        <p:txBody>
          <a:bodyP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74" name="Picture Placeholder 2"/>
          <p:cNvSpPr>
            <a:spLocks noGrp="1"/>
          </p:cNvSpPr>
          <p:nvPr>
            <p:ph type="pic" idx="43"/>
          </p:nvPr>
        </p:nvSpPr>
        <p:spPr>
          <a:xfrm>
            <a:off x="6172964" y="1998909"/>
            <a:ext cx="1152556" cy="1167447"/>
          </a:xfrm>
          <a:custGeom>
            <a:avLst/>
            <a:gdLst/>
            <a:ahLst/>
            <a:cxnLst/>
            <a:rect l="l" t="t" r="r" b="b"/>
            <a:pathLst>
              <a:path w="1393200" h="1411200">
                <a:moveTo>
                  <a:pt x="259497" y="0"/>
                </a:moveTo>
                <a:lnTo>
                  <a:pt x="1393200" y="0"/>
                </a:lnTo>
                <a:lnTo>
                  <a:pt x="1393200" y="1411200"/>
                </a:lnTo>
                <a:lnTo>
                  <a:pt x="0" y="1411200"/>
                </a:lnTo>
                <a:lnTo>
                  <a:pt x="0" y="259497"/>
                </a:lnTo>
                <a:close/>
              </a:path>
            </a:pathLst>
          </a:custGeom>
        </p:spPr>
        <p:txBody>
          <a:bodyP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pic>
        <p:nvPicPr>
          <p:cNvPr id="43"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
        <p:nvSpPr>
          <p:cNvPr id="79" name="Tekstvak 48">
            <a:extLst>
              <a:ext uri="{FF2B5EF4-FFF2-40B4-BE49-F238E27FC236}">
                <a16:creationId xmlns:a16="http://schemas.microsoft.com/office/drawing/2014/main" id="{06793769-1369-484D-8156-059B7AF9FB72}"/>
              </a:ext>
            </a:extLst>
          </p:cNvPr>
          <p:cNvSpPr txBox="1"/>
          <p:nvPr userDrawn="1"/>
        </p:nvSpPr>
        <p:spPr bwMode="gray">
          <a:xfrm>
            <a:off x="8183924" y="999326"/>
            <a:ext cx="480061" cy="1838965"/>
          </a:xfrm>
          <a:prstGeom prst="rect">
            <a:avLst/>
          </a:prstGeom>
          <a:noFill/>
        </p:spPr>
        <p:txBody>
          <a:bodyPr wrap="square" lIns="68580" tIns="34290" rIns="68580" bIns="34290" rtlCol="0">
            <a:spAutoFit/>
          </a:bodyPr>
          <a:lstStyle/>
          <a:p>
            <a:r>
              <a:rPr lang="nl-NL" sz="11500">
                <a:solidFill>
                  <a:srgbClr val="888D8E"/>
                </a:solidFill>
                <a:latin typeface="Fira Sans Light" panose="020B0403050000020004" pitchFamily="34" charset="0"/>
              </a:rPr>
              <a:t>6</a:t>
            </a:r>
          </a:p>
        </p:txBody>
      </p:sp>
      <p:sp>
        <p:nvSpPr>
          <p:cNvPr id="46" name="Snip Single Corner Rectangle 2">
            <a:extLst>
              <a:ext uri="{FF2B5EF4-FFF2-40B4-BE49-F238E27FC236}">
                <a16:creationId xmlns:a16="http://schemas.microsoft.com/office/drawing/2014/main" id="{D609B294-C5DB-4496-8333-2213AC1BF205}"/>
              </a:ext>
            </a:extLst>
          </p:cNvPr>
          <p:cNvSpPr/>
          <p:nvPr userDrawn="1"/>
        </p:nvSpPr>
        <p:spPr bwMode="gray">
          <a:xfrm>
            <a:off x="7677490" y="1949139"/>
            <a:ext cx="1121552" cy="1287725"/>
          </a:xfrm>
          <a:custGeom>
            <a:avLst/>
            <a:gdLst>
              <a:gd name="connsiteX0" fmla="*/ 0 w 1355723"/>
              <a:gd name="connsiteY0" fmla="*/ 0 h 1554209"/>
              <a:gd name="connsiteX1" fmla="*/ 1098515 w 1355723"/>
              <a:gd name="connsiteY1" fmla="*/ 0 h 1554209"/>
              <a:gd name="connsiteX2" fmla="*/ 1355723 w 1355723"/>
              <a:gd name="connsiteY2" fmla="*/ 257208 h 1554209"/>
              <a:gd name="connsiteX3" fmla="*/ 1355723 w 1355723"/>
              <a:gd name="connsiteY3" fmla="*/ 1554209 h 1554209"/>
              <a:gd name="connsiteX4" fmla="*/ 0 w 1355723"/>
              <a:gd name="connsiteY4" fmla="*/ 1554209 h 1554209"/>
              <a:gd name="connsiteX5" fmla="*/ 0 w 1355723"/>
              <a:gd name="connsiteY5" fmla="*/ 0 h 1554209"/>
              <a:gd name="connsiteX0" fmla="*/ 0 w 1355723"/>
              <a:gd name="connsiteY0" fmla="*/ 2382 h 1556591"/>
              <a:gd name="connsiteX1" fmla="*/ 1043780 w 1355723"/>
              <a:gd name="connsiteY1" fmla="*/ 0 h 1556591"/>
              <a:gd name="connsiteX2" fmla="*/ 1098515 w 1355723"/>
              <a:gd name="connsiteY2" fmla="*/ 2382 h 1556591"/>
              <a:gd name="connsiteX3" fmla="*/ 1355723 w 1355723"/>
              <a:gd name="connsiteY3" fmla="*/ 259590 h 1556591"/>
              <a:gd name="connsiteX4" fmla="*/ 1355723 w 1355723"/>
              <a:gd name="connsiteY4" fmla="*/ 1556591 h 1556591"/>
              <a:gd name="connsiteX5" fmla="*/ 0 w 1355723"/>
              <a:gd name="connsiteY5" fmla="*/ 1556591 h 1556591"/>
              <a:gd name="connsiteX6" fmla="*/ 0 w 1355723"/>
              <a:gd name="connsiteY6" fmla="*/ 2382 h 1556591"/>
              <a:gd name="connsiteX0" fmla="*/ 0 w 1355723"/>
              <a:gd name="connsiteY0" fmla="*/ 2382 h 1556591"/>
              <a:gd name="connsiteX1" fmla="*/ 1043780 w 1355723"/>
              <a:gd name="connsiteY1" fmla="*/ 0 h 1556591"/>
              <a:gd name="connsiteX2" fmla="*/ 1355723 w 1355723"/>
              <a:gd name="connsiteY2" fmla="*/ 259590 h 1556591"/>
              <a:gd name="connsiteX3" fmla="*/ 1355723 w 1355723"/>
              <a:gd name="connsiteY3" fmla="*/ 1556591 h 1556591"/>
              <a:gd name="connsiteX4" fmla="*/ 0 w 1355723"/>
              <a:gd name="connsiteY4" fmla="*/ 1556591 h 1556591"/>
              <a:gd name="connsiteX5" fmla="*/ 0 w 1355723"/>
              <a:gd name="connsiteY5" fmla="*/ 2382 h 15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3" h="1556591">
                <a:moveTo>
                  <a:pt x="0" y="2382"/>
                </a:moveTo>
                <a:lnTo>
                  <a:pt x="1043780" y="0"/>
                </a:lnTo>
                <a:lnTo>
                  <a:pt x="1355723" y="259590"/>
                </a:lnTo>
                <a:lnTo>
                  <a:pt x="1355723" y="1556591"/>
                </a:lnTo>
                <a:lnTo>
                  <a:pt x="0" y="1556591"/>
                </a:lnTo>
                <a:lnTo>
                  <a:pt x="0" y="2382"/>
                </a:ln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0" name="Picture Placeholder 2">
            <a:extLst>
              <a:ext uri="{FF2B5EF4-FFF2-40B4-BE49-F238E27FC236}">
                <a16:creationId xmlns:a16="http://schemas.microsoft.com/office/drawing/2014/main" id="{97E2DDF6-FF51-4F0D-9700-EB37EF95431C}"/>
              </a:ext>
            </a:extLst>
          </p:cNvPr>
          <p:cNvSpPr>
            <a:spLocks noGrp="1"/>
          </p:cNvSpPr>
          <p:nvPr>
            <p:ph type="pic" idx="46" hasCustomPrompt="1"/>
          </p:nvPr>
        </p:nvSpPr>
        <p:spPr bwMode="gray">
          <a:xfrm>
            <a:off x="7637251" y="1988026"/>
            <a:ext cx="1151549" cy="1167448"/>
          </a:xfrm>
          <a:custGeom>
            <a:avLst/>
            <a:gdLst>
              <a:gd name="connsiteX0" fmla="*/ 0 w 1389600"/>
              <a:gd name="connsiteY0" fmla="*/ 0 h 1411200"/>
              <a:gd name="connsiteX1" fmla="*/ 1110374 w 1389600"/>
              <a:gd name="connsiteY1" fmla="*/ 0 h 1411200"/>
              <a:gd name="connsiteX2" fmla="*/ 1389600 w 1389600"/>
              <a:gd name="connsiteY2" fmla="*/ 279226 h 1411200"/>
              <a:gd name="connsiteX3" fmla="*/ 1389600 w 1389600"/>
              <a:gd name="connsiteY3" fmla="*/ 1411200 h 1411200"/>
              <a:gd name="connsiteX4" fmla="*/ 0 w 1389600"/>
              <a:gd name="connsiteY4" fmla="*/ 1411200 h 1411200"/>
              <a:gd name="connsiteX5" fmla="*/ 0 w 1389600"/>
              <a:gd name="connsiteY5" fmla="*/ 0 h 1411200"/>
              <a:gd name="connsiteX0" fmla="*/ 0 w 1391982"/>
              <a:gd name="connsiteY0" fmla="*/ 0 h 1411200"/>
              <a:gd name="connsiteX1" fmla="*/ 1110374 w 1391982"/>
              <a:gd name="connsiteY1" fmla="*/ 0 h 1411200"/>
              <a:gd name="connsiteX2" fmla="*/ 1391982 w 1391982"/>
              <a:gd name="connsiteY2" fmla="*/ 226839 h 1411200"/>
              <a:gd name="connsiteX3" fmla="*/ 1389600 w 1391982"/>
              <a:gd name="connsiteY3" fmla="*/ 1411200 h 1411200"/>
              <a:gd name="connsiteX4" fmla="*/ 0 w 1391982"/>
              <a:gd name="connsiteY4" fmla="*/ 1411200 h 1411200"/>
              <a:gd name="connsiteX5" fmla="*/ 0 w 1391982"/>
              <a:gd name="connsiteY5" fmla="*/ 0 h 14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982" h="1411200">
                <a:moveTo>
                  <a:pt x="0" y="0"/>
                </a:moveTo>
                <a:lnTo>
                  <a:pt x="1110374" y="0"/>
                </a:lnTo>
                <a:lnTo>
                  <a:pt x="1391982" y="226839"/>
                </a:lnTo>
                <a:lnTo>
                  <a:pt x="1389600" y="1411200"/>
                </a:lnTo>
                <a:lnTo>
                  <a:pt x="0" y="1411200"/>
                </a:lnTo>
                <a:lnTo>
                  <a:pt x="0" y="0"/>
                </a:lnTo>
                <a:close/>
              </a:path>
            </a:pathLst>
          </a:custGeom>
          <a:noFill/>
          <a:ln w="3175">
            <a:noFill/>
          </a:ln>
        </p:spPr>
        <p:txBody>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a:t>
            </a:r>
            <a:endParaRPr lang="nl-NL"/>
          </a:p>
        </p:txBody>
      </p:sp>
      <p:sp>
        <p:nvSpPr>
          <p:cNvPr id="81" name="Text Placeholder 2">
            <a:extLst>
              <a:ext uri="{FF2B5EF4-FFF2-40B4-BE49-F238E27FC236}">
                <a16:creationId xmlns:a16="http://schemas.microsoft.com/office/drawing/2014/main" id="{079581B0-4003-46CA-A778-C8634C793D7B}"/>
              </a:ext>
            </a:extLst>
          </p:cNvPr>
          <p:cNvSpPr>
            <a:spLocks noGrp="1"/>
          </p:cNvSpPr>
          <p:nvPr>
            <p:ph type="body" sz="quarter" idx="20"/>
          </p:nvPr>
        </p:nvSpPr>
        <p:spPr bwMode="gray">
          <a:xfrm>
            <a:off x="272171" y="3224358"/>
            <a:ext cx="1220500" cy="1302440"/>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grpSp>
        <p:nvGrpSpPr>
          <p:cNvPr id="82" name="Group 58">
            <a:extLst>
              <a:ext uri="{FF2B5EF4-FFF2-40B4-BE49-F238E27FC236}">
                <a16:creationId xmlns:a16="http://schemas.microsoft.com/office/drawing/2014/main" id="{6C611925-2122-41C9-8F6B-120E2F793062}"/>
              </a:ext>
            </a:extLst>
          </p:cNvPr>
          <p:cNvGrpSpPr/>
          <p:nvPr userDrawn="1"/>
        </p:nvGrpSpPr>
        <p:grpSpPr bwMode="gray">
          <a:xfrm>
            <a:off x="272171" y="3531462"/>
            <a:ext cx="1220499" cy="696461"/>
            <a:chOff x="7346341" y="3738787"/>
            <a:chExt cx="1342800" cy="622276"/>
          </a:xfrm>
        </p:grpSpPr>
        <p:cxnSp>
          <p:nvCxnSpPr>
            <p:cNvPr id="83" name="Rechte verbindingslijn 79">
              <a:extLst>
                <a:ext uri="{FF2B5EF4-FFF2-40B4-BE49-F238E27FC236}">
                  <a16:creationId xmlns:a16="http://schemas.microsoft.com/office/drawing/2014/main" id="{63CEF7C7-D9CC-477F-94C8-F9E440FFA031}"/>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84">
              <a:extLst>
                <a:ext uri="{FF2B5EF4-FFF2-40B4-BE49-F238E27FC236}">
                  <a16:creationId xmlns:a16="http://schemas.microsoft.com/office/drawing/2014/main" id="{B4932DE8-7510-46E6-BADA-0BB200348575}"/>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5" name="Text Placeholder 2">
            <a:extLst>
              <a:ext uri="{FF2B5EF4-FFF2-40B4-BE49-F238E27FC236}">
                <a16:creationId xmlns:a16="http://schemas.microsoft.com/office/drawing/2014/main" id="{FE0DADC6-095A-43F1-A877-F54D470A0FAD}"/>
              </a:ext>
            </a:extLst>
          </p:cNvPr>
          <p:cNvSpPr>
            <a:spLocks noGrp="1"/>
          </p:cNvSpPr>
          <p:nvPr>
            <p:ph type="body" sz="quarter" idx="47"/>
          </p:nvPr>
        </p:nvSpPr>
        <p:spPr bwMode="gray">
          <a:xfrm>
            <a:off x="1751081" y="3240691"/>
            <a:ext cx="1220500" cy="1302440"/>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grpSp>
        <p:nvGrpSpPr>
          <p:cNvPr id="87" name="Group 58">
            <a:extLst>
              <a:ext uri="{FF2B5EF4-FFF2-40B4-BE49-F238E27FC236}">
                <a16:creationId xmlns:a16="http://schemas.microsoft.com/office/drawing/2014/main" id="{80BA28A7-E31A-4ACF-8BA7-92737988D4BE}"/>
              </a:ext>
            </a:extLst>
          </p:cNvPr>
          <p:cNvGrpSpPr/>
          <p:nvPr userDrawn="1"/>
        </p:nvGrpSpPr>
        <p:grpSpPr bwMode="gray">
          <a:xfrm>
            <a:off x="1751081" y="3547795"/>
            <a:ext cx="1220499" cy="696461"/>
            <a:chOff x="7346341" y="3738787"/>
            <a:chExt cx="1342800" cy="622276"/>
          </a:xfrm>
        </p:grpSpPr>
        <p:cxnSp>
          <p:nvCxnSpPr>
            <p:cNvPr id="88" name="Rechte verbindingslijn 79">
              <a:extLst>
                <a:ext uri="{FF2B5EF4-FFF2-40B4-BE49-F238E27FC236}">
                  <a16:creationId xmlns:a16="http://schemas.microsoft.com/office/drawing/2014/main" id="{0374AA21-4199-41CB-931E-7366F0F04518}"/>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4">
              <a:extLst>
                <a:ext uri="{FF2B5EF4-FFF2-40B4-BE49-F238E27FC236}">
                  <a16:creationId xmlns:a16="http://schemas.microsoft.com/office/drawing/2014/main" id="{49922730-BFB0-410A-A7A4-6159BCFDE7D9}"/>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1" name="Text Placeholder 2">
            <a:extLst>
              <a:ext uri="{FF2B5EF4-FFF2-40B4-BE49-F238E27FC236}">
                <a16:creationId xmlns:a16="http://schemas.microsoft.com/office/drawing/2014/main" id="{A5D60705-E16D-436F-9E51-5B1D7B8AC667}"/>
              </a:ext>
            </a:extLst>
          </p:cNvPr>
          <p:cNvSpPr>
            <a:spLocks noGrp="1"/>
          </p:cNvSpPr>
          <p:nvPr>
            <p:ph type="body" sz="quarter" idx="48"/>
          </p:nvPr>
        </p:nvSpPr>
        <p:spPr bwMode="gray">
          <a:xfrm>
            <a:off x="3217040" y="3240691"/>
            <a:ext cx="1220500" cy="1302440"/>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grpSp>
        <p:nvGrpSpPr>
          <p:cNvPr id="93" name="Group 58">
            <a:extLst>
              <a:ext uri="{FF2B5EF4-FFF2-40B4-BE49-F238E27FC236}">
                <a16:creationId xmlns:a16="http://schemas.microsoft.com/office/drawing/2014/main" id="{AD6D8729-CDE2-48E9-A111-54FF1516999A}"/>
              </a:ext>
            </a:extLst>
          </p:cNvPr>
          <p:cNvGrpSpPr/>
          <p:nvPr userDrawn="1"/>
        </p:nvGrpSpPr>
        <p:grpSpPr bwMode="gray">
          <a:xfrm>
            <a:off x="3217040" y="3547795"/>
            <a:ext cx="1220499" cy="696461"/>
            <a:chOff x="7346341" y="3738787"/>
            <a:chExt cx="1342800" cy="622276"/>
          </a:xfrm>
        </p:grpSpPr>
        <p:cxnSp>
          <p:nvCxnSpPr>
            <p:cNvPr id="94" name="Rechte verbindingslijn 79">
              <a:extLst>
                <a:ext uri="{FF2B5EF4-FFF2-40B4-BE49-F238E27FC236}">
                  <a16:creationId xmlns:a16="http://schemas.microsoft.com/office/drawing/2014/main" id="{94EC2493-9B54-4B35-A706-19EC843EFFEA}"/>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Rechte verbindingslijn 84">
              <a:extLst>
                <a:ext uri="{FF2B5EF4-FFF2-40B4-BE49-F238E27FC236}">
                  <a16:creationId xmlns:a16="http://schemas.microsoft.com/office/drawing/2014/main" id="{E10C5D27-C5AA-4A0F-B160-ED23B362C93D}"/>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7" name="Text Placeholder 2">
            <a:extLst>
              <a:ext uri="{FF2B5EF4-FFF2-40B4-BE49-F238E27FC236}">
                <a16:creationId xmlns:a16="http://schemas.microsoft.com/office/drawing/2014/main" id="{2FEC2CF8-A96A-40A7-A000-245AD7C23373}"/>
              </a:ext>
            </a:extLst>
          </p:cNvPr>
          <p:cNvSpPr>
            <a:spLocks noGrp="1"/>
          </p:cNvSpPr>
          <p:nvPr>
            <p:ph type="body" sz="quarter" idx="49"/>
          </p:nvPr>
        </p:nvSpPr>
        <p:spPr bwMode="gray">
          <a:xfrm>
            <a:off x="4706462" y="3254551"/>
            <a:ext cx="1220500" cy="1302440"/>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grpSp>
        <p:nvGrpSpPr>
          <p:cNvPr id="99" name="Group 58">
            <a:extLst>
              <a:ext uri="{FF2B5EF4-FFF2-40B4-BE49-F238E27FC236}">
                <a16:creationId xmlns:a16="http://schemas.microsoft.com/office/drawing/2014/main" id="{C7A87ACF-3A81-45D5-A813-93A0F5E402C1}"/>
              </a:ext>
            </a:extLst>
          </p:cNvPr>
          <p:cNvGrpSpPr/>
          <p:nvPr userDrawn="1"/>
        </p:nvGrpSpPr>
        <p:grpSpPr bwMode="gray">
          <a:xfrm>
            <a:off x="4706462" y="3561655"/>
            <a:ext cx="1220499" cy="696461"/>
            <a:chOff x="7346341" y="3738787"/>
            <a:chExt cx="1342800" cy="622276"/>
          </a:xfrm>
        </p:grpSpPr>
        <p:cxnSp>
          <p:nvCxnSpPr>
            <p:cNvPr id="100" name="Rechte verbindingslijn 79">
              <a:extLst>
                <a:ext uri="{FF2B5EF4-FFF2-40B4-BE49-F238E27FC236}">
                  <a16:creationId xmlns:a16="http://schemas.microsoft.com/office/drawing/2014/main" id="{FC22AFE8-EA5D-4A91-9C7B-E5FAC3D3348D}"/>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84">
              <a:extLst>
                <a:ext uri="{FF2B5EF4-FFF2-40B4-BE49-F238E27FC236}">
                  <a16:creationId xmlns:a16="http://schemas.microsoft.com/office/drawing/2014/main" id="{D57A5640-0628-4B0B-BC44-D91F53C50399}"/>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2" name="Text Placeholder 2">
            <a:extLst>
              <a:ext uri="{FF2B5EF4-FFF2-40B4-BE49-F238E27FC236}">
                <a16:creationId xmlns:a16="http://schemas.microsoft.com/office/drawing/2014/main" id="{4CF42F48-7E9C-43F0-90C2-34D84BF8E681}"/>
              </a:ext>
            </a:extLst>
          </p:cNvPr>
          <p:cNvSpPr>
            <a:spLocks noGrp="1"/>
          </p:cNvSpPr>
          <p:nvPr>
            <p:ph type="body" sz="quarter" idx="50"/>
          </p:nvPr>
        </p:nvSpPr>
        <p:spPr bwMode="gray">
          <a:xfrm>
            <a:off x="6145724" y="3255788"/>
            <a:ext cx="1220500" cy="1302440"/>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grpSp>
        <p:nvGrpSpPr>
          <p:cNvPr id="103" name="Group 58">
            <a:extLst>
              <a:ext uri="{FF2B5EF4-FFF2-40B4-BE49-F238E27FC236}">
                <a16:creationId xmlns:a16="http://schemas.microsoft.com/office/drawing/2014/main" id="{D1B5E957-D924-436D-B731-4D7B54697CCB}"/>
              </a:ext>
            </a:extLst>
          </p:cNvPr>
          <p:cNvGrpSpPr/>
          <p:nvPr userDrawn="1"/>
        </p:nvGrpSpPr>
        <p:grpSpPr bwMode="gray">
          <a:xfrm>
            <a:off x="6145724" y="3562892"/>
            <a:ext cx="1220499" cy="696461"/>
            <a:chOff x="7346341" y="3738787"/>
            <a:chExt cx="1342800" cy="622276"/>
          </a:xfrm>
        </p:grpSpPr>
        <p:cxnSp>
          <p:nvCxnSpPr>
            <p:cNvPr id="104" name="Rechte verbindingslijn 79">
              <a:extLst>
                <a:ext uri="{FF2B5EF4-FFF2-40B4-BE49-F238E27FC236}">
                  <a16:creationId xmlns:a16="http://schemas.microsoft.com/office/drawing/2014/main" id="{7F6516EB-A5BE-4FC5-B580-3067E5CCBF93}"/>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Rechte verbindingslijn 84">
              <a:extLst>
                <a:ext uri="{FF2B5EF4-FFF2-40B4-BE49-F238E27FC236}">
                  <a16:creationId xmlns:a16="http://schemas.microsoft.com/office/drawing/2014/main" id="{ADC9E759-2265-4BC5-B894-AB5D0BFC1B97}"/>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6" name="Text Placeholder 2">
            <a:extLst>
              <a:ext uri="{FF2B5EF4-FFF2-40B4-BE49-F238E27FC236}">
                <a16:creationId xmlns:a16="http://schemas.microsoft.com/office/drawing/2014/main" id="{F70E8C66-C463-48FB-A151-8E1C19E1B420}"/>
              </a:ext>
            </a:extLst>
          </p:cNvPr>
          <p:cNvSpPr>
            <a:spLocks noGrp="1"/>
          </p:cNvSpPr>
          <p:nvPr>
            <p:ph type="body" sz="quarter" idx="51"/>
          </p:nvPr>
        </p:nvSpPr>
        <p:spPr bwMode="gray">
          <a:xfrm>
            <a:off x="7637251" y="3236372"/>
            <a:ext cx="1220500" cy="1302440"/>
          </a:xfrm>
          <a:prstGeom prst="rect">
            <a:avLst/>
          </a:prstGeom>
          <a:noFill/>
        </p:spPr>
        <p:txBody>
          <a:bodyPr wrap="square" lIns="0" tIns="126000" rIns="0" bIns="126000" anchor="ctr" anchorCtr="0">
            <a:spAutoFit/>
          </a:bodyPr>
          <a:lstStyle>
            <a:lvl1pPr marL="0" indent="0" algn="ctr">
              <a:lnSpc>
                <a:spcPct val="75000"/>
              </a:lnSpc>
              <a:buFontTx/>
              <a:buNone/>
              <a:defRPr sz="1800">
                <a:solidFill>
                  <a:schemeClr val="bg1"/>
                </a:solidFill>
                <a:latin typeface="Fira Sans Light" panose="020B0403050000020004" pitchFamily="34" charset="0"/>
              </a:defRPr>
            </a:lvl1pPr>
          </a:lstStyle>
          <a:p>
            <a:pPr lvl="0"/>
            <a:r>
              <a:rPr lang="nl-NL" noProof="0"/>
              <a:t>Klikken om de tekststijl van het model te bewerken</a:t>
            </a:r>
          </a:p>
        </p:txBody>
      </p:sp>
      <p:grpSp>
        <p:nvGrpSpPr>
          <p:cNvPr id="107" name="Group 58">
            <a:extLst>
              <a:ext uri="{FF2B5EF4-FFF2-40B4-BE49-F238E27FC236}">
                <a16:creationId xmlns:a16="http://schemas.microsoft.com/office/drawing/2014/main" id="{E2C83940-146E-4898-BE27-02D0F2AF54F3}"/>
              </a:ext>
            </a:extLst>
          </p:cNvPr>
          <p:cNvGrpSpPr/>
          <p:nvPr userDrawn="1"/>
        </p:nvGrpSpPr>
        <p:grpSpPr bwMode="gray">
          <a:xfrm>
            <a:off x="7637251" y="3543476"/>
            <a:ext cx="1220499" cy="696461"/>
            <a:chOff x="7346341" y="3738787"/>
            <a:chExt cx="1342800" cy="622276"/>
          </a:xfrm>
        </p:grpSpPr>
        <p:cxnSp>
          <p:nvCxnSpPr>
            <p:cNvPr id="108" name="Rechte verbindingslijn 79">
              <a:extLst>
                <a:ext uri="{FF2B5EF4-FFF2-40B4-BE49-F238E27FC236}">
                  <a16:creationId xmlns:a16="http://schemas.microsoft.com/office/drawing/2014/main" id="{D43CD2BB-C292-43E9-8C93-9DF1A784D3BE}"/>
                </a:ext>
              </a:extLst>
            </p:cNvPr>
            <p:cNvCxnSpPr>
              <a:cxnSpLocks/>
            </p:cNvCxnSpPr>
            <p:nvPr userDrawn="1"/>
          </p:nvCxnSpPr>
          <p:spPr bwMode="gray">
            <a:xfrm>
              <a:off x="7346341" y="3738787"/>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84">
              <a:extLst>
                <a:ext uri="{FF2B5EF4-FFF2-40B4-BE49-F238E27FC236}">
                  <a16:creationId xmlns:a16="http://schemas.microsoft.com/office/drawing/2014/main" id="{0EC0EBAF-58A1-49CD-BAAB-6B498A6D8583}"/>
                </a:ext>
              </a:extLst>
            </p:cNvPr>
            <p:cNvCxnSpPr>
              <a:cxnSpLocks/>
            </p:cNvCxnSpPr>
            <p:nvPr userDrawn="1"/>
          </p:nvCxnSpPr>
          <p:spPr bwMode="gray">
            <a:xfrm>
              <a:off x="7346341" y="4361063"/>
              <a:ext cx="1342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5159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0223" y="1392222"/>
            <a:ext cx="3760304" cy="3144854"/>
          </a:xfrm>
        </p:spPr>
        <p:txBody>
          <a:bodyPr/>
          <a:lstStyle>
            <a:lvl1pPr>
              <a:defRPr sz="1050"/>
            </a:lvl1pPr>
            <a:lvl2pPr>
              <a:defRPr sz="1050"/>
            </a:lvl2pPr>
            <a:lvl3pPr>
              <a:defRPr sz="105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4536293" y="1392222"/>
            <a:ext cx="3762000" cy="3144854"/>
          </a:xfrm>
        </p:spPr>
        <p:txBody>
          <a:bodyPr/>
          <a:lstStyle>
            <a:lvl1pPr>
              <a:defRPr sz="1050"/>
            </a:lvl1pPr>
            <a:lvl2pPr>
              <a:defRPr sz="1050"/>
            </a:lvl2pPr>
            <a:lvl3pPr>
              <a:defRPr sz="105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DC99BF64-0D65-46EB-BB79-84CB40EEA029}" type="datetime1">
              <a:rPr lang="nl-NL" smtClean="0"/>
              <a:t>13-10-2023</a:t>
            </a:fld>
            <a:endParaRPr lang="nl-NL"/>
          </a:p>
        </p:txBody>
      </p:sp>
      <p:sp>
        <p:nvSpPr>
          <p:cNvPr id="6" name="Footer Placeholder 5"/>
          <p:cNvSpPr>
            <a:spLocks noGrp="1"/>
          </p:cNvSpPr>
          <p:nvPr>
            <p:ph type="ftr" sz="quarter" idx="11"/>
          </p:nvPr>
        </p:nvSpPr>
        <p:spPr/>
        <p:txBody>
          <a:bodyPr/>
          <a:lstStyle/>
          <a:p>
            <a:r>
              <a:rPr lang="nl-NL"/>
              <a:t>Titel van de presentatie</a:t>
            </a:r>
          </a:p>
        </p:txBody>
      </p:sp>
      <p:sp>
        <p:nvSpPr>
          <p:cNvPr id="7" name="Slide Number Placeholder 6"/>
          <p:cNvSpPr>
            <a:spLocks noGrp="1"/>
          </p:cNvSpPr>
          <p:nvPr>
            <p:ph type="sldNum" sz="quarter" idx="12"/>
          </p:nvPr>
        </p:nvSpPr>
        <p:spPr/>
        <p:txBody>
          <a:bodyPr/>
          <a:lstStyle/>
          <a:p>
            <a:fld id="{EF6787F6-A251-46D9-84F0-B2F146A207AF}" type="slidenum">
              <a:rPr lang="nl-NL" smtClean="0"/>
              <a:t>‹nr.›</a:t>
            </a:fld>
            <a:endParaRPr lang="nl-NL"/>
          </a:p>
        </p:txBody>
      </p:sp>
      <p:sp>
        <p:nvSpPr>
          <p:cNvPr id="9" name="Title 8"/>
          <p:cNvSpPr>
            <a:spLocks noGrp="1"/>
          </p:cNvSpPr>
          <p:nvPr>
            <p:ph type="title"/>
          </p:nvPr>
        </p:nvSpPr>
        <p:spPr>
          <a:xfrm>
            <a:off x="330223" y="328842"/>
            <a:ext cx="7074143" cy="857250"/>
          </a:xfrm>
        </p:spPr>
        <p:txBody>
          <a:bodyPr/>
          <a:lstStyle/>
          <a:p>
            <a:r>
              <a:rPr lang="nl-NL"/>
              <a:t>Klik om stijl te bewerken</a:t>
            </a:r>
            <a:endParaRPr lang="en-GB"/>
          </a:p>
        </p:txBody>
      </p:sp>
    </p:spTree>
    <p:extLst>
      <p:ext uri="{BB962C8B-B14F-4D97-AF65-F5344CB8AC3E}">
        <p14:creationId xmlns:p14="http://schemas.microsoft.com/office/powerpoint/2010/main" val="2233028446"/>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si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0223" y="2101755"/>
            <a:ext cx="2556000" cy="2435320"/>
          </a:xfrm>
        </p:spPr>
        <p:txBody>
          <a:bodyPr/>
          <a:lstStyle>
            <a:lvl1pPr marL="179388" indent="-179388">
              <a:defRPr sz="1050"/>
            </a:lvl1pPr>
            <a:lvl2pPr marL="357188" indent="-177800">
              <a:defRPr sz="1050"/>
            </a:lvl2pPr>
            <a:lvl3pPr>
              <a:defRPr sz="1050"/>
            </a:lvl3pPr>
            <a:lvl4pPr>
              <a:defRPr sz="1200"/>
            </a:lvl4pPr>
            <a:lvl5pPr>
              <a:lnSpc>
                <a:spcPct val="110000"/>
              </a:lnSpc>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3169781" y="2101755"/>
            <a:ext cx="2556000" cy="2435320"/>
          </a:xfrm>
        </p:spPr>
        <p:txBody>
          <a:bodyPr/>
          <a:lstStyle>
            <a:lvl1pPr marL="179388" indent="-179388">
              <a:defRPr sz="1050"/>
            </a:lvl1pPr>
            <a:lvl2pPr marL="357188" indent="-177800">
              <a:defRPr sz="1050"/>
            </a:lvl2pPr>
            <a:lvl3pPr>
              <a:defRPr sz="105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9D02098B-D974-408B-8F57-39CFB4B3F5C9}" type="datetime1">
              <a:rPr lang="nl-NL" smtClean="0"/>
              <a:t>13-10-2023</a:t>
            </a:fld>
            <a:endParaRPr lang="nl-NL"/>
          </a:p>
        </p:txBody>
      </p:sp>
      <p:sp>
        <p:nvSpPr>
          <p:cNvPr id="6" name="Footer Placeholder 5"/>
          <p:cNvSpPr>
            <a:spLocks noGrp="1"/>
          </p:cNvSpPr>
          <p:nvPr>
            <p:ph type="ftr" sz="quarter" idx="11"/>
          </p:nvPr>
        </p:nvSpPr>
        <p:spPr/>
        <p:txBody>
          <a:bodyPr/>
          <a:lstStyle/>
          <a:p>
            <a:r>
              <a:rPr lang="nl-NL"/>
              <a:t>Titel van de presentatie</a:t>
            </a:r>
          </a:p>
        </p:txBody>
      </p:sp>
      <p:sp>
        <p:nvSpPr>
          <p:cNvPr id="7" name="Slide Number Placeholder 6"/>
          <p:cNvSpPr>
            <a:spLocks noGrp="1"/>
          </p:cNvSpPr>
          <p:nvPr>
            <p:ph type="sldNum" sz="quarter" idx="12"/>
          </p:nvPr>
        </p:nvSpPr>
        <p:spPr/>
        <p:txBody>
          <a:bodyPr/>
          <a:lstStyle/>
          <a:p>
            <a:fld id="{EF6787F6-A251-46D9-84F0-B2F146A207AF}" type="slidenum">
              <a:rPr lang="nl-NL" smtClean="0"/>
              <a:t>‹nr.›</a:t>
            </a:fld>
            <a:endParaRPr lang="nl-NL"/>
          </a:p>
        </p:txBody>
      </p:sp>
      <p:sp>
        <p:nvSpPr>
          <p:cNvPr id="9" name="Title 8"/>
          <p:cNvSpPr>
            <a:spLocks noGrp="1"/>
          </p:cNvSpPr>
          <p:nvPr>
            <p:ph type="title"/>
          </p:nvPr>
        </p:nvSpPr>
        <p:spPr>
          <a:xfrm>
            <a:off x="330223" y="328842"/>
            <a:ext cx="7074143" cy="857250"/>
          </a:xfrm>
        </p:spPr>
        <p:txBody>
          <a:bodyPr/>
          <a:lstStyle/>
          <a:p>
            <a:r>
              <a:rPr lang="nl-NL"/>
              <a:t>Klik om stijl te bewerken</a:t>
            </a:r>
            <a:endParaRPr lang="en-GB"/>
          </a:p>
        </p:txBody>
      </p:sp>
      <p:sp>
        <p:nvSpPr>
          <p:cNvPr id="8" name="Content Placeholder 3"/>
          <p:cNvSpPr>
            <a:spLocks noGrp="1"/>
          </p:cNvSpPr>
          <p:nvPr>
            <p:ph sz="half" idx="13"/>
          </p:nvPr>
        </p:nvSpPr>
        <p:spPr>
          <a:xfrm>
            <a:off x="6009338" y="2101755"/>
            <a:ext cx="2554631" cy="2435320"/>
          </a:xfrm>
        </p:spPr>
        <p:txBody>
          <a:bodyPr/>
          <a:lstStyle>
            <a:lvl1pPr marL="179388" indent="-179388">
              <a:defRPr sz="1050"/>
            </a:lvl1pPr>
            <a:lvl2pPr marL="357188" indent="-177800">
              <a:defRPr sz="1050"/>
            </a:lvl2pPr>
            <a:lvl3pPr>
              <a:defRPr sz="105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ext Placeholder 9"/>
          <p:cNvSpPr>
            <a:spLocks noGrp="1"/>
          </p:cNvSpPr>
          <p:nvPr>
            <p:ph type="body" sz="quarter" idx="14"/>
          </p:nvPr>
        </p:nvSpPr>
        <p:spPr>
          <a:xfrm>
            <a:off x="330223" y="1521089"/>
            <a:ext cx="7094159" cy="382587"/>
          </a:xfrm>
        </p:spPr>
        <p:txBody>
          <a:bodyPr/>
          <a:lstStyle>
            <a:lvl1pPr marL="0" indent="0">
              <a:buFontTx/>
              <a:buNone/>
              <a:defRPr sz="1600">
                <a:solidFill>
                  <a:schemeClr val="accent1"/>
                </a:solidFill>
              </a:defRPr>
            </a:lvl1pPr>
            <a:lvl2pPr marL="179388" indent="0">
              <a:buFontTx/>
              <a:buNone/>
              <a:defRPr sz="1800">
                <a:solidFill>
                  <a:schemeClr val="accent1"/>
                </a:solidFill>
              </a:defRPr>
            </a:lvl2pPr>
            <a:lvl3pPr>
              <a:buFontTx/>
              <a:buNone/>
              <a:defRPr sz="1800">
                <a:solidFill>
                  <a:schemeClr val="accent1"/>
                </a:solidFill>
              </a:defRPr>
            </a:lvl3pPr>
            <a:lvl4pPr>
              <a:buFontTx/>
              <a:buNone/>
              <a:defRPr sz="1800">
                <a:solidFill>
                  <a:schemeClr val="accent1"/>
                </a:solidFill>
              </a:defRPr>
            </a:lvl4pPr>
            <a:lvl5pPr>
              <a:buFontTx/>
              <a:buNone/>
              <a:defRPr sz="1800">
                <a:solidFill>
                  <a:schemeClr val="accent1"/>
                </a:solidFill>
              </a:defRPr>
            </a:lvl5pPr>
          </a:lstStyle>
          <a:p>
            <a:pPr lvl="0"/>
            <a:r>
              <a:rPr lang="nl-NL"/>
              <a:t>Klikken om de tekststijl van het model te bewerken</a:t>
            </a:r>
          </a:p>
        </p:txBody>
      </p:sp>
    </p:spTree>
    <p:extLst>
      <p:ext uri="{BB962C8B-B14F-4D97-AF65-F5344CB8AC3E}">
        <p14:creationId xmlns:p14="http://schemas.microsoft.com/office/powerpoint/2010/main" val="2361956089"/>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Inhoud van twee zwart">
    <p:bg bwMode="gray">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0223" y="1392221"/>
            <a:ext cx="3760304" cy="3144854"/>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1"/>
                </a:solidFill>
              </a:defRPr>
            </a:lvl4pPr>
            <a:lvl5pPr>
              <a:defRPr sz="1400">
                <a:solidFill>
                  <a:schemeClr val="accent1"/>
                </a:solidFill>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4536293" y="1392221"/>
            <a:ext cx="3762000" cy="3144854"/>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1"/>
                </a:solidFill>
              </a:defRPr>
            </a:lvl4pPr>
            <a:lvl5pPr>
              <a:defRPr sz="1400">
                <a:solidFill>
                  <a:schemeClr val="accent1"/>
                </a:solidFill>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bwMode="gray"/>
        <p:txBody>
          <a:bodyPr/>
          <a:lstStyle>
            <a:lvl1pPr>
              <a:defRPr>
                <a:solidFill>
                  <a:schemeClr val="bg1"/>
                </a:solidFill>
              </a:defRPr>
            </a:lvl1pPr>
          </a:lstStyle>
          <a:p>
            <a:fld id="{4595A475-BFE8-4A18-B8D4-856D68F1E5EE}" type="datetime1">
              <a:rPr lang="nl-NL" smtClean="0">
                <a:solidFill>
                  <a:prstClr val="white"/>
                </a:solidFill>
              </a:rPr>
              <a:t>13-10-2023</a:t>
            </a:fld>
            <a:endParaRPr lang="nl-NL">
              <a:solidFill>
                <a:prstClr val="white"/>
              </a:solidFill>
            </a:endParaRPr>
          </a:p>
        </p:txBody>
      </p:sp>
      <p:sp>
        <p:nvSpPr>
          <p:cNvPr id="6" name="Footer Placeholder 5"/>
          <p:cNvSpPr>
            <a:spLocks noGrp="1"/>
          </p:cNvSpPr>
          <p:nvPr>
            <p:ph type="ftr" sz="quarter" idx="11"/>
          </p:nvPr>
        </p:nvSpPr>
        <p:spPr bwMode="gray"/>
        <p:txBody>
          <a:bodyPr/>
          <a:lstStyle>
            <a:lvl1pPr>
              <a:defRPr>
                <a:solidFill>
                  <a:schemeClr val="bg1"/>
                </a:solidFill>
              </a:defRPr>
            </a:lvl1pPr>
          </a:lstStyle>
          <a:p>
            <a:r>
              <a:rPr lang="nl-NL">
                <a:solidFill>
                  <a:prstClr val="white"/>
                </a:solidFill>
              </a:rPr>
              <a:t>Titel van de presentatie</a:t>
            </a:r>
          </a:p>
        </p:txBody>
      </p:sp>
      <p:sp>
        <p:nvSpPr>
          <p:cNvPr id="7" name="Slide Number Placeholder 6"/>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solidFill>
                  <a:prstClr val="white"/>
                </a:solidFill>
              </a:rPr>
              <a:pPr/>
              <a:t>‹nr.›</a:t>
            </a:fld>
            <a:endParaRPr lang="nl-NL">
              <a:solidFill>
                <a:prstClr val="white"/>
              </a:solidFill>
            </a:endParaRPr>
          </a:p>
        </p:txBody>
      </p:sp>
      <p:sp>
        <p:nvSpPr>
          <p:cNvPr id="9" name="Title 8"/>
          <p:cNvSpPr>
            <a:spLocks noGrp="1"/>
          </p:cNvSpPr>
          <p:nvPr>
            <p:ph type="title"/>
          </p:nvPr>
        </p:nvSpPr>
        <p:spPr>
          <a:xfrm>
            <a:off x="330223" y="328842"/>
            <a:ext cx="7074143" cy="857250"/>
          </a:xfrm>
        </p:spPr>
        <p:txBody>
          <a:bodyPr/>
          <a:lstStyle>
            <a:lvl1pPr>
              <a:defRPr>
                <a:solidFill>
                  <a:schemeClr val="bg1"/>
                </a:solidFill>
              </a:defRPr>
            </a:lvl1pPr>
          </a:lstStyle>
          <a:p>
            <a:r>
              <a:rPr lang="nl-NL"/>
              <a:t>Klik om stijl te bewerken</a:t>
            </a:r>
            <a:endParaRPr lang="en-GB"/>
          </a:p>
        </p:txBody>
      </p:sp>
      <p:pic>
        <p:nvPicPr>
          <p:cNvPr id="10"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15353" y="348548"/>
            <a:ext cx="1058131" cy="300732"/>
          </a:xfrm>
          <a:prstGeom prst="rect">
            <a:avLst/>
          </a:prstGeom>
          <a:ln w="12700">
            <a:miter lim="400000"/>
          </a:ln>
        </p:spPr>
      </p:pic>
    </p:spTree>
    <p:extLst>
      <p:ext uri="{BB962C8B-B14F-4D97-AF65-F5344CB8AC3E}">
        <p14:creationId xmlns:p14="http://schemas.microsoft.com/office/powerpoint/2010/main" val="1170813314"/>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houd van twee lijn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16" y="1392221"/>
            <a:ext cx="3760304" cy="3144854"/>
          </a:xfrm>
        </p:spPr>
        <p:txBody>
          <a:bodyPr/>
          <a:lstStyle>
            <a:lvl1pPr>
              <a:defRPr sz="1050"/>
            </a:lvl1pPr>
            <a:lvl2pPr>
              <a:defRPr sz="1050"/>
            </a:lvl2pPr>
            <a:lvl3pPr>
              <a:defRPr sz="105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4763233" y="1392221"/>
            <a:ext cx="3762000" cy="3144854"/>
          </a:xfrm>
        </p:spPr>
        <p:txBody>
          <a:bodyPr/>
          <a:lstStyle>
            <a:lvl1pPr>
              <a:defRPr sz="1050"/>
            </a:lvl1pPr>
            <a:lvl2pPr>
              <a:defRPr sz="1050"/>
            </a:lvl2pPr>
            <a:lvl3pPr>
              <a:defRPr sz="105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3D86D96F-24E5-4ADF-9A5A-1E7332FBAEB4}" type="datetime1">
              <a:rPr lang="nl-NL" smtClean="0"/>
              <a:t>13-10-2023</a:t>
            </a:fld>
            <a:endParaRPr lang="nl-NL"/>
          </a:p>
        </p:txBody>
      </p:sp>
      <p:sp>
        <p:nvSpPr>
          <p:cNvPr id="6" name="Footer Placeholder 5"/>
          <p:cNvSpPr>
            <a:spLocks noGrp="1"/>
          </p:cNvSpPr>
          <p:nvPr>
            <p:ph type="ftr" sz="quarter" idx="11"/>
          </p:nvPr>
        </p:nvSpPr>
        <p:spPr/>
        <p:txBody>
          <a:bodyPr/>
          <a:lstStyle/>
          <a:p>
            <a:r>
              <a:rPr lang="nl-NL"/>
              <a:t>Titel van de presentatie</a:t>
            </a:r>
          </a:p>
        </p:txBody>
      </p:sp>
      <p:sp>
        <p:nvSpPr>
          <p:cNvPr id="7" name="Slide Number Placeholder 6"/>
          <p:cNvSpPr>
            <a:spLocks noGrp="1"/>
          </p:cNvSpPr>
          <p:nvPr>
            <p:ph type="sldNum" sz="quarter" idx="12"/>
          </p:nvPr>
        </p:nvSpPr>
        <p:spPr/>
        <p:txBody>
          <a:bodyPr/>
          <a:lstStyle/>
          <a:p>
            <a:fld id="{EF6787F6-A251-46D9-84F0-B2F146A207AF}" type="slidenum">
              <a:rPr lang="nl-NL" smtClean="0"/>
              <a:t>‹nr.›</a:t>
            </a:fld>
            <a:endParaRPr lang="nl-NL"/>
          </a:p>
        </p:txBody>
      </p:sp>
      <p:sp>
        <p:nvSpPr>
          <p:cNvPr id="9" name="Title 8"/>
          <p:cNvSpPr>
            <a:spLocks noGrp="1"/>
          </p:cNvSpPr>
          <p:nvPr>
            <p:ph type="title"/>
          </p:nvPr>
        </p:nvSpPr>
        <p:spPr/>
        <p:txBody>
          <a:bodyPr/>
          <a:lstStyle/>
          <a:p>
            <a:r>
              <a:rPr lang="nl-NL"/>
              <a:t>Klik om stijl te bewerken</a:t>
            </a:r>
            <a:endParaRPr lang="en-GB"/>
          </a:p>
        </p:txBody>
      </p:sp>
      <p:grpSp>
        <p:nvGrpSpPr>
          <p:cNvPr id="8" name="Group 7"/>
          <p:cNvGrpSpPr/>
          <p:nvPr userDrawn="1"/>
        </p:nvGrpSpPr>
        <p:grpSpPr>
          <a:xfrm>
            <a:off x="720725" y="1251284"/>
            <a:ext cx="3610643" cy="3285791"/>
            <a:chOff x="720725" y="1251284"/>
            <a:chExt cx="3308135" cy="3285791"/>
          </a:xfrm>
        </p:grpSpPr>
        <p:cxnSp>
          <p:nvCxnSpPr>
            <p:cNvPr id="10" name="Straight Connector 9"/>
            <p:cNvCxnSpPr/>
            <p:nvPr/>
          </p:nvCxnSpPr>
          <p:spPr>
            <a:xfrm>
              <a:off x="720725" y="1251284"/>
              <a:ext cx="33081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0725" y="4537075"/>
              <a:ext cx="33081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4798882" y="1251284"/>
            <a:ext cx="3610643" cy="3285791"/>
            <a:chOff x="720725" y="1251284"/>
            <a:chExt cx="3308135" cy="3285791"/>
          </a:xfrm>
        </p:grpSpPr>
        <p:cxnSp>
          <p:nvCxnSpPr>
            <p:cNvPr id="13" name="Straight Connector 12"/>
            <p:cNvCxnSpPr/>
            <p:nvPr/>
          </p:nvCxnSpPr>
          <p:spPr>
            <a:xfrm>
              <a:off x="720725" y="1251284"/>
              <a:ext cx="33081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0725" y="4537075"/>
              <a:ext cx="33081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userDrawn="1"/>
        </p:nvCxnSpPr>
        <p:spPr>
          <a:xfrm>
            <a:off x="4798882" y="2723722"/>
            <a:ext cx="36106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135993"/>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330223" y="328842"/>
            <a:ext cx="7074143" cy="369332"/>
          </a:xfrm>
        </p:spPr>
        <p:txBody>
          <a:bodyPr>
            <a:spAutoFit/>
          </a:bodyPr>
          <a:lstStyle/>
          <a:p>
            <a:r>
              <a:rPr lang="nl-NL"/>
              <a:t>Klik om stijl te bewerken</a:t>
            </a:r>
            <a:endParaRPr lang="en-US"/>
          </a:p>
        </p:txBody>
      </p:sp>
      <p:sp>
        <p:nvSpPr>
          <p:cNvPr id="3" name="Text Placeholder 2"/>
          <p:cNvSpPr>
            <a:spLocks noGrp="1"/>
          </p:cNvSpPr>
          <p:nvPr>
            <p:ph type="body" idx="1"/>
          </p:nvPr>
        </p:nvSpPr>
        <p:spPr>
          <a:xfrm>
            <a:off x="330223" y="871250"/>
            <a:ext cx="3762000" cy="479822"/>
          </a:xfrm>
        </p:spPr>
        <p:txBody>
          <a:bodyPr anchor="b"/>
          <a:lstStyle>
            <a:lvl1pPr marL="0" indent="0">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30223" y="1392222"/>
            <a:ext cx="3762000" cy="3160728"/>
          </a:xfrm>
        </p:spPr>
        <p:txBody>
          <a:bodyPr/>
          <a:lstStyle>
            <a:lvl1pPr>
              <a:defRPr sz="1050"/>
            </a:lvl1pPr>
            <a:lvl2pPr>
              <a:defRPr sz="1050"/>
            </a:lvl2pPr>
            <a:lvl3pPr>
              <a:defRPr sz="1050"/>
            </a:lvl3pPr>
            <a:lvl4pPr>
              <a:defRPr sz="1200"/>
            </a:lvl4pPr>
            <a:lvl5pPr>
              <a:defRPr sz="12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ext Placeholder 4"/>
          <p:cNvSpPr>
            <a:spLocks noGrp="1"/>
          </p:cNvSpPr>
          <p:nvPr>
            <p:ph type="body" sz="quarter" idx="3"/>
          </p:nvPr>
        </p:nvSpPr>
        <p:spPr>
          <a:xfrm>
            <a:off x="4763233" y="871250"/>
            <a:ext cx="3762000" cy="479822"/>
          </a:xfrm>
        </p:spPr>
        <p:txBody>
          <a:bodyPr anchor="b"/>
          <a:lstStyle>
            <a:lvl1pPr marL="0" indent="0">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763233" y="1392222"/>
            <a:ext cx="3762000" cy="3160728"/>
          </a:xfrm>
        </p:spPr>
        <p:txBody>
          <a:bodyPr/>
          <a:lstStyle>
            <a:lvl1pPr>
              <a:defRPr sz="1050"/>
            </a:lvl1pPr>
            <a:lvl2pPr>
              <a:defRPr sz="1050"/>
            </a:lvl2pPr>
            <a:lvl3pPr>
              <a:defRPr sz="1050"/>
            </a:lvl3pPr>
            <a:lvl4pPr>
              <a:defRPr sz="1200"/>
            </a:lvl4pPr>
            <a:lvl5pPr>
              <a:defRPr sz="12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Date Placeholder 6"/>
          <p:cNvSpPr>
            <a:spLocks noGrp="1"/>
          </p:cNvSpPr>
          <p:nvPr>
            <p:ph type="dt" sz="half" idx="10"/>
          </p:nvPr>
        </p:nvSpPr>
        <p:spPr/>
        <p:txBody>
          <a:bodyPr/>
          <a:lstStyle/>
          <a:p>
            <a:fld id="{3AFF429E-1404-4C14-BBA5-20301B41AB01}" type="datetime1">
              <a:rPr lang="nl-NL" smtClean="0"/>
              <a:t>13-10-2023</a:t>
            </a:fld>
            <a:endParaRPr lang="nl-NL"/>
          </a:p>
        </p:txBody>
      </p:sp>
      <p:sp>
        <p:nvSpPr>
          <p:cNvPr id="8" name="Footer Placeholder 7"/>
          <p:cNvSpPr>
            <a:spLocks noGrp="1"/>
          </p:cNvSpPr>
          <p:nvPr>
            <p:ph type="ftr" sz="quarter" idx="11"/>
          </p:nvPr>
        </p:nvSpPr>
        <p:spPr/>
        <p:txBody>
          <a:bodyPr/>
          <a:lstStyle/>
          <a:p>
            <a:r>
              <a:rPr lang="nl-NL"/>
              <a:t>Titel van de presentatie</a:t>
            </a:r>
          </a:p>
        </p:txBody>
      </p:sp>
      <p:sp>
        <p:nvSpPr>
          <p:cNvPr id="9" name="Slide Number Placeholder 8"/>
          <p:cNvSpPr>
            <a:spLocks noGrp="1"/>
          </p:cNvSpPr>
          <p:nvPr>
            <p:ph type="sldNum" sz="quarter" idx="12"/>
          </p:nvPr>
        </p:nvSpPr>
        <p:spPr/>
        <p:txBody>
          <a:bodyPr/>
          <a:lstStyle/>
          <a:p>
            <a:fld id="{EF6787F6-A251-46D9-84F0-B2F146A207AF}" type="slidenum">
              <a:rPr lang="nl-NL" smtClean="0"/>
              <a:t>‹nr.›</a:t>
            </a:fld>
            <a:endParaRPr lang="nl-NL"/>
          </a:p>
        </p:txBody>
      </p:sp>
    </p:spTree>
    <p:extLst>
      <p:ext uri="{BB962C8B-B14F-4D97-AF65-F5344CB8AC3E}">
        <p14:creationId xmlns:p14="http://schemas.microsoft.com/office/powerpoint/2010/main" val="2331172781"/>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Quote zwart">
    <p:bg bwMode="gray">
      <p:bgPr>
        <a:solidFill>
          <a:schemeClr val="tx1"/>
        </a:solidFill>
        <a:effectLst/>
      </p:bgPr>
    </p:bg>
    <p:spTree>
      <p:nvGrpSpPr>
        <p:cNvPr id="1" name=""/>
        <p:cNvGrpSpPr/>
        <p:nvPr/>
      </p:nvGrpSpPr>
      <p:grpSpPr>
        <a:xfrm>
          <a:off x="0" y="0"/>
          <a:ext cx="0" cy="0"/>
          <a:chOff x="0" y="0"/>
          <a:chExt cx="0" cy="0"/>
        </a:xfrm>
      </p:grpSpPr>
      <p:sp>
        <p:nvSpPr>
          <p:cNvPr id="10" name="Picture Placeholder 2"/>
          <p:cNvSpPr>
            <a:spLocks noGrp="1"/>
          </p:cNvSpPr>
          <p:nvPr>
            <p:ph type="pic" idx="13"/>
          </p:nvPr>
        </p:nvSpPr>
        <p:spPr>
          <a:xfrm>
            <a:off x="864025" y="1017355"/>
            <a:ext cx="5770800" cy="3274866"/>
          </a:xfr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Text Placeholder 17"/>
          <p:cNvSpPr>
            <a:spLocks noGrp="1"/>
          </p:cNvSpPr>
          <p:nvPr>
            <p:ph type="body" sz="quarter" idx="15"/>
          </p:nvPr>
        </p:nvSpPr>
        <p:spPr>
          <a:xfrm>
            <a:off x="5124733" y="541647"/>
            <a:ext cx="3138985" cy="4214599"/>
          </a:xfrm>
          <a:custGeom>
            <a:avLst/>
            <a:gdLst/>
            <a:ahLst/>
            <a:cxnLst/>
            <a:rect l="l" t="t" r="r" b="b"/>
            <a:pathLst>
              <a:path w="3138985" h="4214599">
                <a:moveTo>
                  <a:pt x="0" y="0"/>
                </a:moveTo>
                <a:lnTo>
                  <a:pt x="2427346" y="0"/>
                </a:lnTo>
                <a:lnTo>
                  <a:pt x="3138985" y="711639"/>
                </a:lnTo>
                <a:lnTo>
                  <a:pt x="3138985" y="4214599"/>
                </a:lnTo>
                <a:lnTo>
                  <a:pt x="0" y="4214599"/>
                </a:lnTo>
                <a:close/>
              </a:path>
            </a:pathLst>
          </a:custGeom>
          <a:solidFill>
            <a:schemeClr val="accent2">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00" dirty="0">
                <a:solidFill>
                  <a:schemeClr val="accent2"/>
                </a:solidFill>
              </a:defRPr>
            </a:lvl1pPr>
          </a:lstStyle>
          <a:p>
            <a:pPr marL="0" lvl="0" algn="ctr"/>
            <a:r>
              <a:rPr lang="nl-NL"/>
              <a:t>Klikken om de tekststijl van het model te bewerken</a:t>
            </a:r>
          </a:p>
        </p:txBody>
      </p:sp>
      <p:sp>
        <p:nvSpPr>
          <p:cNvPr id="2" name="Title 1"/>
          <p:cNvSpPr>
            <a:spLocks noGrp="1"/>
          </p:cNvSpPr>
          <p:nvPr>
            <p:ph type="title"/>
          </p:nvPr>
        </p:nvSpPr>
        <p:spPr>
          <a:xfrm>
            <a:off x="330223" y="328842"/>
            <a:ext cx="7074143" cy="369332"/>
          </a:xfrm>
        </p:spPr>
        <p:txBody>
          <a:bodyPr>
            <a:spAutoFit/>
          </a:bodyPr>
          <a:lstStyle>
            <a:lvl1pPr>
              <a:defRPr>
                <a:solidFill>
                  <a:schemeClr val="bg1"/>
                </a:solidFill>
              </a:defRPr>
            </a:lvl1pPr>
          </a:lstStyle>
          <a:p>
            <a:r>
              <a:rPr lang="nl-NL"/>
              <a:t>Klik om stijl te bewerken</a:t>
            </a:r>
          </a:p>
        </p:txBody>
      </p:sp>
      <p:sp>
        <p:nvSpPr>
          <p:cNvPr id="3" name="Date Placeholder 2"/>
          <p:cNvSpPr>
            <a:spLocks noGrp="1"/>
          </p:cNvSpPr>
          <p:nvPr>
            <p:ph type="dt" sz="half" idx="10"/>
          </p:nvPr>
        </p:nvSpPr>
        <p:spPr bwMode="gray"/>
        <p:txBody>
          <a:bodyPr/>
          <a:lstStyle>
            <a:lvl1pPr>
              <a:defRPr>
                <a:solidFill>
                  <a:schemeClr val="bg1"/>
                </a:solidFill>
              </a:defRPr>
            </a:lvl1pPr>
          </a:lstStyle>
          <a:p>
            <a:fld id="{570897D9-FDC1-4523-8B61-D1580A93484C}" type="datetime1">
              <a:rPr lang="nl-NL" smtClean="0"/>
              <a:t>13-10-2023</a:t>
            </a:fld>
            <a:endParaRPr lang="nl-NL"/>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nl-NL"/>
              <a:t>Titel van de presentatie</a:t>
            </a: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pPr/>
              <a:t>‹nr.›</a:t>
            </a:fld>
            <a:endParaRPr lang="nl-NL"/>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5663821" y="4784939"/>
            <a:ext cx="2920621" cy="286358"/>
          </a:xfrm>
          <a:prstGeom prst="rect">
            <a:avLst/>
          </a:prstGeom>
        </p:spPr>
      </p:pic>
      <p:sp>
        <p:nvSpPr>
          <p:cNvPr id="7" name="Text Placeholder 6"/>
          <p:cNvSpPr>
            <a:spLocks noGrp="1"/>
          </p:cNvSpPr>
          <p:nvPr>
            <p:ph type="body" sz="quarter" idx="14"/>
          </p:nvPr>
        </p:nvSpPr>
        <p:spPr bwMode="gray">
          <a:xfrm>
            <a:off x="5360503" y="1378424"/>
            <a:ext cx="3124644" cy="3114950"/>
          </a:xfrm>
          <a:custGeom>
            <a:avLst/>
            <a:gdLst>
              <a:gd name="connsiteX0" fmla="*/ 0 w 3124644"/>
              <a:gd name="connsiteY0" fmla="*/ 0 h 3110400"/>
              <a:gd name="connsiteX1" fmla="*/ 2458521 w 3124644"/>
              <a:gd name="connsiteY1" fmla="*/ 0 h 3110400"/>
              <a:gd name="connsiteX2" fmla="*/ 3124644 w 3124644"/>
              <a:gd name="connsiteY2" fmla="*/ 666123 h 3110400"/>
              <a:gd name="connsiteX3" fmla="*/ 3124644 w 3124644"/>
              <a:gd name="connsiteY3" fmla="*/ 3110400 h 3110400"/>
              <a:gd name="connsiteX4" fmla="*/ 0 w 3124644"/>
              <a:gd name="connsiteY4" fmla="*/ 3110400 h 3110400"/>
              <a:gd name="connsiteX5" fmla="*/ 0 w 3124644"/>
              <a:gd name="connsiteY5" fmla="*/ 0 h 3110400"/>
              <a:gd name="connsiteX0" fmla="*/ 0 w 3124644"/>
              <a:gd name="connsiteY0" fmla="*/ 0 h 3110400"/>
              <a:gd name="connsiteX1" fmla="*/ 2458521 w 3124644"/>
              <a:gd name="connsiteY1" fmla="*/ 0 h 3110400"/>
              <a:gd name="connsiteX2" fmla="*/ 3124644 w 3124644"/>
              <a:gd name="connsiteY2" fmla="*/ 543293 h 3110400"/>
              <a:gd name="connsiteX3" fmla="*/ 3124644 w 3124644"/>
              <a:gd name="connsiteY3" fmla="*/ 3110400 h 3110400"/>
              <a:gd name="connsiteX4" fmla="*/ 0 w 3124644"/>
              <a:gd name="connsiteY4" fmla="*/ 3110400 h 3110400"/>
              <a:gd name="connsiteX5" fmla="*/ 0 w 3124644"/>
              <a:gd name="connsiteY5" fmla="*/ 0 h 31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644" h="3110400">
                <a:moveTo>
                  <a:pt x="0" y="0"/>
                </a:moveTo>
                <a:lnTo>
                  <a:pt x="2458521" y="0"/>
                </a:lnTo>
                <a:lnTo>
                  <a:pt x="3124644" y="543293"/>
                </a:lnTo>
                <a:lnTo>
                  <a:pt x="3124644" y="3110400"/>
                </a:lnTo>
                <a:lnTo>
                  <a:pt x="0" y="3110400"/>
                </a:lnTo>
                <a:lnTo>
                  <a:pt x="0" y="0"/>
                </a:lnTo>
                <a:close/>
              </a:path>
            </a:pathLst>
          </a:custGeom>
          <a:solidFill>
            <a:srgbClr val="628E9C">
              <a:alpha val="80000"/>
            </a:srgbClr>
          </a:solidFill>
          <a:ln>
            <a:noFill/>
          </a:ln>
        </p:spPr>
        <p:txBody>
          <a:bodyPr lIns="360000" tIns="54000" rIns="90000" anchor="ctr" anchorCtr="0"/>
          <a:lstStyle>
            <a:lvl1pPr marL="0" indent="0">
              <a:buFontTx/>
              <a:buNone/>
              <a:defRPr sz="1050">
                <a:solidFill>
                  <a:schemeClr val="bg1"/>
                </a:solidFill>
              </a:defRPr>
            </a:lvl1pPr>
            <a:lvl2pPr marL="268287" indent="0">
              <a:buFontTx/>
              <a:buNone/>
              <a:defRPr sz="1050">
                <a:solidFill>
                  <a:schemeClr val="bg1"/>
                </a:solidFill>
              </a:defRPr>
            </a:lvl2pPr>
            <a:lvl3pPr>
              <a:buFontTx/>
              <a:buNone/>
              <a:defRPr sz="1050">
                <a:solidFill>
                  <a:schemeClr val="bg1"/>
                </a:solidFill>
              </a:defRPr>
            </a:lvl3pPr>
            <a:lvl4pPr>
              <a:buFontTx/>
              <a:buNone/>
              <a:defRPr sz="1800">
                <a:solidFill>
                  <a:schemeClr val="bg1"/>
                </a:solidFill>
              </a:defRPr>
            </a:lvl4pPr>
            <a:lvl5pPr>
              <a:buFontTx/>
              <a:buNone/>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5192972" y="4493786"/>
            <a:ext cx="3459707" cy="286358"/>
          </a:xfrm>
          <a:prstGeom prst="rect">
            <a:avLst/>
          </a:prstGeom>
        </p:spPr>
      </p:pic>
      <p:pic>
        <p:nvPicPr>
          <p:cNvPr id="13" name="Image">
            <a:extLst>
              <a:ext uri="{FF2B5EF4-FFF2-40B4-BE49-F238E27FC236}">
                <a16:creationId xmlns:a16="http://schemas.microsoft.com/office/drawing/2014/main" id="{6E84E2CB-8422-4550-B380-6242920BD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3805206525"/>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Picture Placeholder 2"/>
          <p:cNvSpPr>
            <a:spLocks noGrp="1"/>
          </p:cNvSpPr>
          <p:nvPr>
            <p:ph type="pic" idx="13"/>
          </p:nvPr>
        </p:nvSpPr>
        <p:spPr>
          <a:xfrm>
            <a:off x="864025" y="1017355"/>
            <a:ext cx="5770800" cy="3274866"/>
          </a:xfr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Text Placeholder 17"/>
          <p:cNvSpPr>
            <a:spLocks noGrp="1"/>
          </p:cNvSpPr>
          <p:nvPr>
            <p:ph type="body" sz="quarter" idx="15"/>
          </p:nvPr>
        </p:nvSpPr>
        <p:spPr>
          <a:xfrm>
            <a:off x="5124733" y="541647"/>
            <a:ext cx="3138985" cy="4214599"/>
          </a:xfrm>
          <a:custGeom>
            <a:avLst/>
            <a:gdLst/>
            <a:ahLst/>
            <a:cxnLst/>
            <a:rect l="l" t="t" r="r" b="b"/>
            <a:pathLst>
              <a:path w="3138985" h="4214599">
                <a:moveTo>
                  <a:pt x="0" y="0"/>
                </a:moveTo>
                <a:lnTo>
                  <a:pt x="2427346" y="0"/>
                </a:lnTo>
                <a:lnTo>
                  <a:pt x="3138985" y="711639"/>
                </a:lnTo>
                <a:lnTo>
                  <a:pt x="3138985" y="4214599"/>
                </a:lnTo>
                <a:lnTo>
                  <a:pt x="0" y="4214599"/>
                </a:lnTo>
                <a:close/>
              </a:path>
            </a:pathLst>
          </a:custGeom>
          <a:solidFill>
            <a:srgbClr val="C76C6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00" dirty="0">
                <a:solidFill>
                  <a:srgbClr val="C76C60"/>
                </a:solidFill>
              </a:defRPr>
            </a:lvl1pPr>
          </a:lstStyle>
          <a:p>
            <a:pPr marL="0" lvl="0" algn="ctr"/>
            <a:r>
              <a:rPr lang="nl-NL"/>
              <a:t>Klikken om de tekststijl van het model te bewerken</a:t>
            </a:r>
          </a:p>
        </p:txBody>
      </p:sp>
      <p:sp>
        <p:nvSpPr>
          <p:cNvPr id="2" name="Title 1"/>
          <p:cNvSpPr>
            <a:spLocks noGrp="1"/>
          </p:cNvSpPr>
          <p:nvPr>
            <p:ph type="title"/>
          </p:nvPr>
        </p:nvSpPr>
        <p:spPr>
          <a:xfrm>
            <a:off x="330223" y="328842"/>
            <a:ext cx="7074143" cy="369332"/>
          </a:xfrm>
        </p:spPr>
        <p:txBody>
          <a:bodyPr>
            <a:spAutoFit/>
          </a:bodyPr>
          <a:lstStyle>
            <a:lvl1pPr>
              <a:defRPr>
                <a:solidFill>
                  <a:schemeClr val="tx1"/>
                </a:solidFill>
              </a:defRPr>
            </a:lvl1pPr>
          </a:lstStyle>
          <a:p>
            <a:r>
              <a:rPr lang="nl-NL"/>
              <a:t>Klik om stijl te bewerken</a:t>
            </a:r>
          </a:p>
        </p:txBody>
      </p:sp>
      <p:sp>
        <p:nvSpPr>
          <p:cNvPr id="3" name="Date Placeholder 2"/>
          <p:cNvSpPr>
            <a:spLocks noGrp="1"/>
          </p:cNvSpPr>
          <p:nvPr>
            <p:ph type="dt" sz="half" idx="10"/>
          </p:nvPr>
        </p:nvSpPr>
        <p:spPr bwMode="gray"/>
        <p:txBody>
          <a:bodyPr/>
          <a:lstStyle>
            <a:lvl1pPr>
              <a:defRPr>
                <a:solidFill>
                  <a:schemeClr val="bg1"/>
                </a:solidFill>
              </a:defRPr>
            </a:lvl1pPr>
          </a:lstStyle>
          <a:p>
            <a:fld id="{570897D9-FDC1-4523-8B61-D1580A93484C}" type="datetime1">
              <a:rPr lang="nl-NL" smtClean="0"/>
              <a:t>13-10-2023</a:t>
            </a:fld>
            <a:endParaRPr lang="nl-NL"/>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nl-NL"/>
              <a:t>Titel van de presentatie</a:t>
            </a: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pPr/>
              <a:t>‹nr.›</a:t>
            </a:fld>
            <a:endParaRPr lang="nl-NL"/>
          </a:p>
        </p:txBody>
      </p:sp>
      <p:sp>
        <p:nvSpPr>
          <p:cNvPr id="7" name="Text Placeholder 6"/>
          <p:cNvSpPr>
            <a:spLocks noGrp="1"/>
          </p:cNvSpPr>
          <p:nvPr>
            <p:ph type="body" sz="quarter" idx="14"/>
          </p:nvPr>
        </p:nvSpPr>
        <p:spPr bwMode="gray">
          <a:xfrm>
            <a:off x="5360503" y="1378424"/>
            <a:ext cx="3124644" cy="3114950"/>
          </a:xfrm>
          <a:custGeom>
            <a:avLst/>
            <a:gdLst>
              <a:gd name="connsiteX0" fmla="*/ 0 w 3124644"/>
              <a:gd name="connsiteY0" fmla="*/ 0 h 3110400"/>
              <a:gd name="connsiteX1" fmla="*/ 2458521 w 3124644"/>
              <a:gd name="connsiteY1" fmla="*/ 0 h 3110400"/>
              <a:gd name="connsiteX2" fmla="*/ 3124644 w 3124644"/>
              <a:gd name="connsiteY2" fmla="*/ 666123 h 3110400"/>
              <a:gd name="connsiteX3" fmla="*/ 3124644 w 3124644"/>
              <a:gd name="connsiteY3" fmla="*/ 3110400 h 3110400"/>
              <a:gd name="connsiteX4" fmla="*/ 0 w 3124644"/>
              <a:gd name="connsiteY4" fmla="*/ 3110400 h 3110400"/>
              <a:gd name="connsiteX5" fmla="*/ 0 w 3124644"/>
              <a:gd name="connsiteY5" fmla="*/ 0 h 3110400"/>
              <a:gd name="connsiteX0" fmla="*/ 0 w 3124644"/>
              <a:gd name="connsiteY0" fmla="*/ 0 h 3110400"/>
              <a:gd name="connsiteX1" fmla="*/ 2458521 w 3124644"/>
              <a:gd name="connsiteY1" fmla="*/ 0 h 3110400"/>
              <a:gd name="connsiteX2" fmla="*/ 3124644 w 3124644"/>
              <a:gd name="connsiteY2" fmla="*/ 543293 h 3110400"/>
              <a:gd name="connsiteX3" fmla="*/ 3124644 w 3124644"/>
              <a:gd name="connsiteY3" fmla="*/ 3110400 h 3110400"/>
              <a:gd name="connsiteX4" fmla="*/ 0 w 3124644"/>
              <a:gd name="connsiteY4" fmla="*/ 3110400 h 3110400"/>
              <a:gd name="connsiteX5" fmla="*/ 0 w 3124644"/>
              <a:gd name="connsiteY5" fmla="*/ 0 h 31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644" h="3110400">
                <a:moveTo>
                  <a:pt x="0" y="0"/>
                </a:moveTo>
                <a:lnTo>
                  <a:pt x="2458521" y="0"/>
                </a:lnTo>
                <a:lnTo>
                  <a:pt x="3124644" y="543293"/>
                </a:lnTo>
                <a:lnTo>
                  <a:pt x="3124644" y="3110400"/>
                </a:lnTo>
                <a:lnTo>
                  <a:pt x="0" y="3110400"/>
                </a:lnTo>
                <a:lnTo>
                  <a:pt x="0" y="0"/>
                </a:lnTo>
                <a:close/>
              </a:path>
            </a:pathLst>
          </a:custGeom>
          <a:solidFill>
            <a:schemeClr val="accent5">
              <a:alpha val="80000"/>
            </a:schemeClr>
          </a:solidFill>
          <a:ln>
            <a:noFill/>
          </a:ln>
        </p:spPr>
        <p:txBody>
          <a:bodyPr lIns="360000" tIns="54000" rIns="90000" anchor="ctr" anchorCtr="0"/>
          <a:lstStyle>
            <a:lvl1pPr marL="0" indent="0">
              <a:buFontTx/>
              <a:buNone/>
              <a:defRPr sz="1050">
                <a:solidFill>
                  <a:schemeClr val="bg1"/>
                </a:solidFill>
              </a:defRPr>
            </a:lvl1pPr>
            <a:lvl2pPr marL="268287" indent="0">
              <a:buFontTx/>
              <a:buNone/>
              <a:defRPr sz="1050">
                <a:solidFill>
                  <a:schemeClr val="bg1"/>
                </a:solidFill>
              </a:defRPr>
            </a:lvl2pPr>
            <a:lvl3pPr>
              <a:buFontTx/>
              <a:buNone/>
              <a:defRPr sz="1050">
                <a:solidFill>
                  <a:schemeClr val="bg1"/>
                </a:solidFill>
              </a:defRPr>
            </a:lvl3pPr>
            <a:lvl4pPr>
              <a:buFontTx/>
              <a:buNone/>
              <a:defRPr sz="1800">
                <a:solidFill>
                  <a:schemeClr val="bg1"/>
                </a:solidFill>
              </a:defRPr>
            </a:lvl4pPr>
            <a:lvl5pPr>
              <a:buFontTx/>
              <a:buNone/>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8" name="Group 7"/>
          <p:cNvGrpSpPr/>
          <p:nvPr userDrawn="1"/>
        </p:nvGrpSpPr>
        <p:grpSpPr>
          <a:xfrm>
            <a:off x="5745803" y="1996554"/>
            <a:ext cx="2217666" cy="2220604"/>
            <a:chOff x="5745802" y="1996554"/>
            <a:chExt cx="2378869" cy="1031081"/>
          </a:xfrm>
        </p:grpSpPr>
        <p:cxnSp>
          <p:nvCxnSpPr>
            <p:cNvPr id="13" name="Straight Connector 12"/>
            <p:cNvCxnSpPr/>
            <p:nvPr userDrawn="1"/>
          </p:nvCxnSpPr>
          <p:spPr bwMode="gray">
            <a:xfrm>
              <a:off x="5745802" y="1996554"/>
              <a:ext cx="237886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gray">
            <a:xfrm>
              <a:off x="5745802" y="3027635"/>
              <a:ext cx="237886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5192972" y="4493786"/>
            <a:ext cx="3459707" cy="286358"/>
          </a:xfrm>
          <a:prstGeom prst="rect">
            <a:avLst/>
          </a:prstGeom>
        </p:spPr>
      </p:pic>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6250" t="51189" r="6250" b="-1"/>
          <a:stretch/>
        </p:blipFill>
        <p:spPr bwMode="gray">
          <a:xfrm>
            <a:off x="4963233" y="4755368"/>
            <a:ext cx="3459707" cy="286358"/>
          </a:xfrm>
          <a:prstGeom prst="rect">
            <a:avLst/>
          </a:prstGeom>
        </p:spPr>
      </p:pic>
    </p:spTree>
    <p:extLst>
      <p:ext uri="{BB962C8B-B14F-4D97-AF65-F5344CB8AC3E}">
        <p14:creationId xmlns:p14="http://schemas.microsoft.com/office/powerpoint/2010/main" val="2656525719"/>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lleen titel">
    <p:bg bwMode="auto">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3700D4-DADA-4823-B177-1FCA44F99C5A}"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sp>
        <p:nvSpPr>
          <p:cNvPr id="11" name="Title 10"/>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615968260"/>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rackrecor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B0203F-3A3E-4224-90DC-37F172EF3713}"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grpSp>
        <p:nvGrpSpPr>
          <p:cNvPr id="7" name="Group 6"/>
          <p:cNvGrpSpPr/>
          <p:nvPr userDrawn="1"/>
        </p:nvGrpSpPr>
        <p:grpSpPr>
          <a:xfrm>
            <a:off x="719332" y="783749"/>
            <a:ext cx="7694418" cy="3799144"/>
            <a:chOff x="719332" y="783749"/>
            <a:chExt cx="7694418" cy="3799144"/>
          </a:xfrm>
        </p:grpSpPr>
        <p:sp>
          <p:nvSpPr>
            <p:cNvPr id="2" name="Rectangle 1"/>
            <p:cNvSpPr/>
            <p:nvPr userDrawn="1"/>
          </p:nvSpPr>
          <p:spPr bwMode="gray">
            <a:xfrm>
              <a:off x="719332"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8" name="Rectangle 7"/>
            <p:cNvSpPr/>
            <p:nvPr userDrawn="1"/>
          </p:nvSpPr>
          <p:spPr bwMode="gray">
            <a:xfrm>
              <a:off x="2042216"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9" name="Rectangle 8"/>
            <p:cNvSpPr/>
            <p:nvPr userDrawn="1"/>
          </p:nvSpPr>
          <p:spPr bwMode="gray">
            <a:xfrm>
              <a:off x="336510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0" name="Rectangle 9"/>
            <p:cNvSpPr/>
            <p:nvPr userDrawn="1"/>
          </p:nvSpPr>
          <p:spPr bwMode="gray">
            <a:xfrm>
              <a:off x="4687984"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2" name="Rectangle 11"/>
            <p:cNvSpPr/>
            <p:nvPr userDrawn="1"/>
          </p:nvSpPr>
          <p:spPr bwMode="gray">
            <a:xfrm>
              <a:off x="6010868"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3" name="Rectangle 12"/>
            <p:cNvSpPr/>
            <p:nvPr userDrawn="1"/>
          </p:nvSpPr>
          <p:spPr bwMode="gray">
            <a:xfrm>
              <a:off x="733375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5" name="Rectangle 14"/>
            <p:cNvSpPr/>
            <p:nvPr userDrawn="1"/>
          </p:nvSpPr>
          <p:spPr bwMode="gray">
            <a:xfrm>
              <a:off x="719332"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6" name="Rectangle 15"/>
            <p:cNvSpPr/>
            <p:nvPr userDrawn="1"/>
          </p:nvSpPr>
          <p:spPr bwMode="gray">
            <a:xfrm>
              <a:off x="2042216"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7" name="Rectangle 16"/>
            <p:cNvSpPr/>
            <p:nvPr userDrawn="1"/>
          </p:nvSpPr>
          <p:spPr bwMode="gray">
            <a:xfrm>
              <a:off x="336510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8" name="Rectangle 17"/>
            <p:cNvSpPr/>
            <p:nvPr userDrawn="1"/>
          </p:nvSpPr>
          <p:spPr bwMode="gray">
            <a:xfrm>
              <a:off x="4687984"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9" name="Rectangle 18"/>
            <p:cNvSpPr/>
            <p:nvPr userDrawn="1"/>
          </p:nvSpPr>
          <p:spPr bwMode="gray">
            <a:xfrm>
              <a:off x="6010868"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0" name="Rectangle 19"/>
            <p:cNvSpPr/>
            <p:nvPr userDrawn="1"/>
          </p:nvSpPr>
          <p:spPr bwMode="gray">
            <a:xfrm>
              <a:off x="733375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2" name="Rectangle 21"/>
            <p:cNvSpPr/>
            <p:nvPr userDrawn="1"/>
          </p:nvSpPr>
          <p:spPr bwMode="gray">
            <a:xfrm>
              <a:off x="719332"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3" name="Rectangle 22"/>
            <p:cNvSpPr/>
            <p:nvPr userDrawn="1"/>
          </p:nvSpPr>
          <p:spPr bwMode="gray">
            <a:xfrm>
              <a:off x="2042216"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4" name="Rectangle 23"/>
            <p:cNvSpPr/>
            <p:nvPr userDrawn="1"/>
          </p:nvSpPr>
          <p:spPr bwMode="gray">
            <a:xfrm>
              <a:off x="336510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5" name="Rectangle 24"/>
            <p:cNvSpPr/>
            <p:nvPr userDrawn="1"/>
          </p:nvSpPr>
          <p:spPr bwMode="gray">
            <a:xfrm>
              <a:off x="4687984"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6" name="Rectangle 25"/>
            <p:cNvSpPr/>
            <p:nvPr userDrawn="1"/>
          </p:nvSpPr>
          <p:spPr bwMode="gray">
            <a:xfrm>
              <a:off x="6010868"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7" name="Rectangle 26"/>
            <p:cNvSpPr/>
            <p:nvPr userDrawn="1"/>
          </p:nvSpPr>
          <p:spPr bwMode="gray">
            <a:xfrm>
              <a:off x="733375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grpSp>
      <p:sp>
        <p:nvSpPr>
          <p:cNvPr id="30" name="Text Placeholder 29"/>
          <p:cNvSpPr>
            <a:spLocks noGrp="1"/>
          </p:cNvSpPr>
          <p:nvPr userDrawn="1">
            <p:ph type="body" sz="quarter" idx="13" hasCustomPrompt="1"/>
          </p:nvPr>
        </p:nvSpPr>
        <p:spPr bwMode="gray">
          <a:xfrm>
            <a:off x="71385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783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6181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8579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600977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333749"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6" name="Text Placeholder 29"/>
          <p:cNvSpPr>
            <a:spLocks noGrp="1"/>
          </p:cNvSpPr>
          <p:nvPr userDrawn="1">
            <p:ph type="body" sz="quarter" idx="19" hasCustomPrompt="1"/>
          </p:nvPr>
        </p:nvSpPr>
        <p:spPr bwMode="gray">
          <a:xfrm>
            <a:off x="71385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37" name="Text Placeholder 29"/>
          <p:cNvSpPr>
            <a:spLocks noGrp="1"/>
          </p:cNvSpPr>
          <p:nvPr userDrawn="1">
            <p:ph type="body" sz="quarter" idx="20" hasCustomPrompt="1"/>
          </p:nvPr>
        </p:nvSpPr>
        <p:spPr bwMode="gray">
          <a:xfrm>
            <a:off x="203783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38" name="Text Placeholder 29"/>
          <p:cNvSpPr>
            <a:spLocks noGrp="1"/>
          </p:cNvSpPr>
          <p:nvPr userDrawn="1">
            <p:ph type="body" sz="quarter" idx="21" hasCustomPrompt="1"/>
          </p:nvPr>
        </p:nvSpPr>
        <p:spPr bwMode="gray">
          <a:xfrm>
            <a:off x="336181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39" name="Text Placeholder 29"/>
          <p:cNvSpPr>
            <a:spLocks noGrp="1"/>
          </p:cNvSpPr>
          <p:nvPr userDrawn="1">
            <p:ph type="body" sz="quarter" idx="22" hasCustomPrompt="1"/>
          </p:nvPr>
        </p:nvSpPr>
        <p:spPr bwMode="gray">
          <a:xfrm>
            <a:off x="468579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40" name="Text Placeholder 29"/>
          <p:cNvSpPr>
            <a:spLocks noGrp="1"/>
          </p:cNvSpPr>
          <p:nvPr userDrawn="1">
            <p:ph type="body" sz="quarter" idx="23" hasCustomPrompt="1"/>
          </p:nvPr>
        </p:nvSpPr>
        <p:spPr bwMode="gray">
          <a:xfrm>
            <a:off x="600977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41" name="Text Placeholder 29"/>
          <p:cNvSpPr>
            <a:spLocks noGrp="1"/>
          </p:cNvSpPr>
          <p:nvPr userDrawn="1">
            <p:ph type="body" sz="quarter" idx="24" hasCustomPrompt="1"/>
          </p:nvPr>
        </p:nvSpPr>
        <p:spPr bwMode="gray">
          <a:xfrm>
            <a:off x="7333749"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42" name="Text Placeholder 29"/>
          <p:cNvSpPr>
            <a:spLocks noGrp="1"/>
          </p:cNvSpPr>
          <p:nvPr userDrawn="1">
            <p:ph type="body" sz="quarter" idx="25" hasCustomPrompt="1"/>
          </p:nvPr>
        </p:nvSpPr>
        <p:spPr bwMode="gray">
          <a:xfrm>
            <a:off x="71385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3" name="Text Placeholder 29"/>
          <p:cNvSpPr>
            <a:spLocks noGrp="1"/>
          </p:cNvSpPr>
          <p:nvPr userDrawn="1">
            <p:ph type="body" sz="quarter" idx="26" hasCustomPrompt="1"/>
          </p:nvPr>
        </p:nvSpPr>
        <p:spPr bwMode="gray">
          <a:xfrm>
            <a:off x="203783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4" name="Text Placeholder 29"/>
          <p:cNvSpPr>
            <a:spLocks noGrp="1"/>
          </p:cNvSpPr>
          <p:nvPr userDrawn="1">
            <p:ph type="body" sz="quarter" idx="27" hasCustomPrompt="1"/>
          </p:nvPr>
        </p:nvSpPr>
        <p:spPr bwMode="gray">
          <a:xfrm>
            <a:off x="336181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5" name="Text Placeholder 29"/>
          <p:cNvSpPr>
            <a:spLocks noGrp="1"/>
          </p:cNvSpPr>
          <p:nvPr userDrawn="1">
            <p:ph type="body" sz="quarter" idx="28" hasCustomPrompt="1"/>
          </p:nvPr>
        </p:nvSpPr>
        <p:spPr bwMode="gray">
          <a:xfrm>
            <a:off x="468579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6" name="Text Placeholder 29"/>
          <p:cNvSpPr>
            <a:spLocks noGrp="1"/>
          </p:cNvSpPr>
          <p:nvPr userDrawn="1">
            <p:ph type="body" sz="quarter" idx="29" hasCustomPrompt="1"/>
          </p:nvPr>
        </p:nvSpPr>
        <p:spPr bwMode="gray">
          <a:xfrm>
            <a:off x="600977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7" name="Text Placeholder 29"/>
          <p:cNvSpPr>
            <a:spLocks noGrp="1"/>
          </p:cNvSpPr>
          <p:nvPr userDrawn="1">
            <p:ph type="body" sz="quarter" idx="30" hasCustomPrompt="1"/>
          </p:nvPr>
        </p:nvSpPr>
        <p:spPr bwMode="gray">
          <a:xfrm>
            <a:off x="7333749"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9" name="Content Placeholder 48"/>
          <p:cNvSpPr>
            <a:spLocks noGrp="1"/>
          </p:cNvSpPr>
          <p:nvPr userDrawn="1">
            <p:ph sz="quarter" idx="31" hasCustomPrompt="1"/>
          </p:nvPr>
        </p:nvSpPr>
        <p:spPr bwMode="gray">
          <a:xfrm>
            <a:off x="798898"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userDrawn="1">
            <p:ph sz="quarter" idx="32" hasCustomPrompt="1"/>
          </p:nvPr>
        </p:nvSpPr>
        <p:spPr bwMode="gray">
          <a:xfrm>
            <a:off x="2121782"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userDrawn="1">
            <p:ph sz="quarter" idx="33" hasCustomPrompt="1"/>
          </p:nvPr>
        </p:nvSpPr>
        <p:spPr bwMode="gray">
          <a:xfrm>
            <a:off x="3444666"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userDrawn="1">
            <p:ph sz="quarter" idx="34" hasCustomPrompt="1"/>
          </p:nvPr>
        </p:nvSpPr>
        <p:spPr bwMode="gray">
          <a:xfrm>
            <a:off x="4767550"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userDrawn="1">
            <p:ph sz="quarter" idx="35" hasCustomPrompt="1"/>
          </p:nvPr>
        </p:nvSpPr>
        <p:spPr bwMode="gray">
          <a:xfrm>
            <a:off x="6090434"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userDrawn="1">
            <p:ph sz="quarter" idx="36" hasCustomPrompt="1"/>
          </p:nvPr>
        </p:nvSpPr>
        <p:spPr bwMode="gray">
          <a:xfrm>
            <a:off x="7413316"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userDrawn="1">
            <p:ph sz="quarter" idx="37" hasCustomPrompt="1"/>
          </p:nvPr>
        </p:nvSpPr>
        <p:spPr bwMode="gray">
          <a:xfrm>
            <a:off x="798898"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userDrawn="1">
            <p:ph sz="quarter" idx="38" hasCustomPrompt="1"/>
          </p:nvPr>
        </p:nvSpPr>
        <p:spPr bwMode="gray">
          <a:xfrm>
            <a:off x="2121782"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userDrawn="1">
            <p:ph sz="quarter" idx="39" hasCustomPrompt="1"/>
          </p:nvPr>
        </p:nvSpPr>
        <p:spPr bwMode="gray">
          <a:xfrm>
            <a:off x="3444666"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userDrawn="1">
            <p:ph sz="quarter" idx="40" hasCustomPrompt="1"/>
          </p:nvPr>
        </p:nvSpPr>
        <p:spPr bwMode="gray">
          <a:xfrm>
            <a:off x="4767550"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userDrawn="1">
            <p:ph sz="quarter" idx="41" hasCustomPrompt="1"/>
          </p:nvPr>
        </p:nvSpPr>
        <p:spPr bwMode="gray">
          <a:xfrm>
            <a:off x="6090434"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userDrawn="1">
            <p:ph sz="quarter" idx="42" hasCustomPrompt="1"/>
          </p:nvPr>
        </p:nvSpPr>
        <p:spPr bwMode="gray">
          <a:xfrm>
            <a:off x="7413316"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1" name="Content Placeholder 48"/>
          <p:cNvSpPr>
            <a:spLocks noGrp="1"/>
          </p:cNvSpPr>
          <p:nvPr userDrawn="1">
            <p:ph sz="quarter" idx="43" hasCustomPrompt="1"/>
          </p:nvPr>
        </p:nvSpPr>
        <p:spPr bwMode="gray">
          <a:xfrm>
            <a:off x="798898"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2" name="Content Placeholder 48"/>
          <p:cNvSpPr>
            <a:spLocks noGrp="1"/>
          </p:cNvSpPr>
          <p:nvPr userDrawn="1">
            <p:ph sz="quarter" idx="44" hasCustomPrompt="1"/>
          </p:nvPr>
        </p:nvSpPr>
        <p:spPr bwMode="gray">
          <a:xfrm>
            <a:off x="2121782"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3" name="Content Placeholder 48"/>
          <p:cNvSpPr>
            <a:spLocks noGrp="1"/>
          </p:cNvSpPr>
          <p:nvPr userDrawn="1">
            <p:ph sz="quarter" idx="45" hasCustomPrompt="1"/>
          </p:nvPr>
        </p:nvSpPr>
        <p:spPr bwMode="gray">
          <a:xfrm>
            <a:off x="3444666"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4" name="Content Placeholder 48"/>
          <p:cNvSpPr>
            <a:spLocks noGrp="1"/>
          </p:cNvSpPr>
          <p:nvPr userDrawn="1">
            <p:ph sz="quarter" idx="46" hasCustomPrompt="1"/>
          </p:nvPr>
        </p:nvSpPr>
        <p:spPr bwMode="gray">
          <a:xfrm>
            <a:off x="4767550"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5" name="Content Placeholder 48"/>
          <p:cNvSpPr>
            <a:spLocks noGrp="1"/>
          </p:cNvSpPr>
          <p:nvPr userDrawn="1">
            <p:ph sz="quarter" idx="47" hasCustomPrompt="1"/>
          </p:nvPr>
        </p:nvSpPr>
        <p:spPr bwMode="gray">
          <a:xfrm>
            <a:off x="6090434"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6" name="Content Placeholder 48"/>
          <p:cNvSpPr>
            <a:spLocks noGrp="1"/>
          </p:cNvSpPr>
          <p:nvPr userDrawn="1">
            <p:ph sz="quarter" idx="48" hasCustomPrompt="1"/>
          </p:nvPr>
        </p:nvSpPr>
        <p:spPr bwMode="gray">
          <a:xfrm>
            <a:off x="7413316"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 name="Title 5"/>
          <p:cNvSpPr>
            <a:spLocks noGrp="1"/>
          </p:cNvSpPr>
          <p:nvPr>
            <p:ph type="title"/>
          </p:nvPr>
        </p:nvSpPr>
        <p:spPr>
          <a:xfrm>
            <a:off x="309751" y="328842"/>
            <a:ext cx="7074143" cy="369332"/>
          </a:xfrm>
        </p:spPr>
        <p:txBody>
          <a:bodyPr>
            <a:spAutoFit/>
          </a:bodyPr>
          <a:lstStyle/>
          <a:p>
            <a:r>
              <a:rPr lang="nl-NL"/>
              <a:t>Klik om stijl te bewerken</a:t>
            </a:r>
            <a:endParaRPr lang="en-US"/>
          </a:p>
        </p:txBody>
      </p:sp>
    </p:spTree>
    <p:extLst>
      <p:ext uri="{BB962C8B-B14F-4D97-AF65-F5344CB8AC3E}">
        <p14:creationId xmlns:p14="http://schemas.microsoft.com/office/powerpoint/2010/main" val="2077248176"/>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rackrecord twee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122C3D-0A35-4239-86CB-6C52D8B6A0FB}"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grpSp>
        <p:nvGrpSpPr>
          <p:cNvPr id="6" name="Group 5"/>
          <p:cNvGrpSpPr/>
          <p:nvPr userDrawn="1"/>
        </p:nvGrpSpPr>
        <p:grpSpPr>
          <a:xfrm>
            <a:off x="719332" y="783749"/>
            <a:ext cx="7694418" cy="3799144"/>
            <a:chOff x="719332" y="783749"/>
            <a:chExt cx="7694418" cy="3799144"/>
          </a:xfrm>
        </p:grpSpPr>
        <p:sp>
          <p:nvSpPr>
            <p:cNvPr id="2" name="Rectangle 1"/>
            <p:cNvSpPr/>
            <p:nvPr userDrawn="1"/>
          </p:nvSpPr>
          <p:spPr bwMode="gray">
            <a:xfrm>
              <a:off x="719332"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8" name="Rectangle 7"/>
            <p:cNvSpPr/>
            <p:nvPr userDrawn="1"/>
          </p:nvSpPr>
          <p:spPr bwMode="gray">
            <a:xfrm>
              <a:off x="2042216"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9" name="Rectangle 8"/>
            <p:cNvSpPr/>
            <p:nvPr userDrawn="1"/>
          </p:nvSpPr>
          <p:spPr bwMode="gray">
            <a:xfrm>
              <a:off x="336510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0" name="Rectangle 9"/>
            <p:cNvSpPr/>
            <p:nvPr userDrawn="1"/>
          </p:nvSpPr>
          <p:spPr bwMode="gray">
            <a:xfrm>
              <a:off x="4687984"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2" name="Rectangle 11"/>
            <p:cNvSpPr/>
            <p:nvPr userDrawn="1"/>
          </p:nvSpPr>
          <p:spPr bwMode="gray">
            <a:xfrm>
              <a:off x="6010868"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3" name="Rectangle 12"/>
            <p:cNvSpPr/>
            <p:nvPr userDrawn="1"/>
          </p:nvSpPr>
          <p:spPr bwMode="gray">
            <a:xfrm>
              <a:off x="733375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5" name="Rectangle 14"/>
            <p:cNvSpPr/>
            <p:nvPr userDrawn="1"/>
          </p:nvSpPr>
          <p:spPr bwMode="gray">
            <a:xfrm>
              <a:off x="719332"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6" name="Rectangle 15"/>
            <p:cNvSpPr/>
            <p:nvPr userDrawn="1"/>
          </p:nvSpPr>
          <p:spPr bwMode="gray">
            <a:xfrm>
              <a:off x="2042216"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7" name="Rectangle 16"/>
            <p:cNvSpPr/>
            <p:nvPr userDrawn="1"/>
          </p:nvSpPr>
          <p:spPr bwMode="gray">
            <a:xfrm>
              <a:off x="336510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8" name="Rectangle 17"/>
            <p:cNvSpPr/>
            <p:nvPr userDrawn="1"/>
          </p:nvSpPr>
          <p:spPr bwMode="gray">
            <a:xfrm>
              <a:off x="4687984"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9" name="Rectangle 18"/>
            <p:cNvSpPr/>
            <p:nvPr userDrawn="1"/>
          </p:nvSpPr>
          <p:spPr bwMode="gray">
            <a:xfrm>
              <a:off x="6010868"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0" name="Rectangle 19"/>
            <p:cNvSpPr/>
            <p:nvPr userDrawn="1"/>
          </p:nvSpPr>
          <p:spPr bwMode="gray">
            <a:xfrm>
              <a:off x="733375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2" name="Rectangle 21"/>
            <p:cNvSpPr/>
            <p:nvPr userDrawn="1"/>
          </p:nvSpPr>
          <p:spPr bwMode="gray">
            <a:xfrm>
              <a:off x="719332"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3" name="Rectangle 22"/>
            <p:cNvSpPr/>
            <p:nvPr userDrawn="1"/>
          </p:nvSpPr>
          <p:spPr bwMode="gray">
            <a:xfrm>
              <a:off x="2042216"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4" name="Rectangle 23"/>
            <p:cNvSpPr/>
            <p:nvPr userDrawn="1"/>
          </p:nvSpPr>
          <p:spPr bwMode="gray">
            <a:xfrm>
              <a:off x="336510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5" name="Rectangle 24"/>
            <p:cNvSpPr/>
            <p:nvPr userDrawn="1"/>
          </p:nvSpPr>
          <p:spPr bwMode="gray">
            <a:xfrm>
              <a:off x="4687984"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6" name="Rectangle 25"/>
            <p:cNvSpPr/>
            <p:nvPr userDrawn="1"/>
          </p:nvSpPr>
          <p:spPr bwMode="gray">
            <a:xfrm>
              <a:off x="6010868"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7" name="Rectangle 26"/>
            <p:cNvSpPr/>
            <p:nvPr userDrawn="1"/>
          </p:nvSpPr>
          <p:spPr bwMode="gray">
            <a:xfrm>
              <a:off x="733375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grpSp>
      <p:sp>
        <p:nvSpPr>
          <p:cNvPr id="30" name="Text Placeholder 29"/>
          <p:cNvSpPr>
            <a:spLocks noGrp="1"/>
          </p:cNvSpPr>
          <p:nvPr userDrawn="1">
            <p:ph type="body" sz="quarter" idx="13" hasCustomPrompt="1"/>
          </p:nvPr>
        </p:nvSpPr>
        <p:spPr bwMode="gray">
          <a:xfrm>
            <a:off x="71385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783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6181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8579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6009770"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333749" y="1794044"/>
            <a:ext cx="1085945" cy="282575"/>
          </a:xfrm>
        </p:spPr>
        <p:txBody>
          <a:bodyPr lIns="0" rIns="0"/>
          <a:lstStyle>
            <a:lvl1pPr marL="0" indent="0">
              <a:buFontTx/>
              <a:buNone/>
              <a:defRPr sz="800" spc="-20" baseline="0"/>
            </a:lvl1pPr>
          </a:lstStyle>
          <a:p>
            <a:pPr lvl="0"/>
            <a:r>
              <a:rPr lang="en-US" err="1"/>
              <a:t>Benoeming</a:t>
            </a:r>
            <a:endParaRPr lang="nl-NL"/>
          </a:p>
        </p:txBody>
      </p:sp>
      <p:sp>
        <p:nvSpPr>
          <p:cNvPr id="36" name="Text Placeholder 29"/>
          <p:cNvSpPr>
            <a:spLocks noGrp="1"/>
          </p:cNvSpPr>
          <p:nvPr userDrawn="1">
            <p:ph type="body" sz="quarter" idx="19" hasCustomPrompt="1"/>
          </p:nvPr>
        </p:nvSpPr>
        <p:spPr bwMode="gray">
          <a:xfrm>
            <a:off x="71385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37" name="Text Placeholder 29"/>
          <p:cNvSpPr>
            <a:spLocks noGrp="1"/>
          </p:cNvSpPr>
          <p:nvPr userDrawn="1">
            <p:ph type="body" sz="quarter" idx="20" hasCustomPrompt="1"/>
          </p:nvPr>
        </p:nvSpPr>
        <p:spPr bwMode="gray">
          <a:xfrm>
            <a:off x="203783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38" name="Text Placeholder 29"/>
          <p:cNvSpPr>
            <a:spLocks noGrp="1"/>
          </p:cNvSpPr>
          <p:nvPr userDrawn="1">
            <p:ph type="body" sz="quarter" idx="21" hasCustomPrompt="1"/>
          </p:nvPr>
        </p:nvSpPr>
        <p:spPr bwMode="gray">
          <a:xfrm>
            <a:off x="336181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39" name="Text Placeholder 29"/>
          <p:cNvSpPr>
            <a:spLocks noGrp="1"/>
          </p:cNvSpPr>
          <p:nvPr userDrawn="1">
            <p:ph type="body" sz="quarter" idx="22" hasCustomPrompt="1"/>
          </p:nvPr>
        </p:nvSpPr>
        <p:spPr bwMode="gray">
          <a:xfrm>
            <a:off x="468579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40" name="Text Placeholder 29"/>
          <p:cNvSpPr>
            <a:spLocks noGrp="1"/>
          </p:cNvSpPr>
          <p:nvPr userDrawn="1">
            <p:ph type="body" sz="quarter" idx="23" hasCustomPrompt="1"/>
          </p:nvPr>
        </p:nvSpPr>
        <p:spPr bwMode="gray">
          <a:xfrm>
            <a:off x="6009770"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41" name="Text Placeholder 29"/>
          <p:cNvSpPr>
            <a:spLocks noGrp="1"/>
          </p:cNvSpPr>
          <p:nvPr userDrawn="1">
            <p:ph type="body" sz="quarter" idx="24" hasCustomPrompt="1"/>
          </p:nvPr>
        </p:nvSpPr>
        <p:spPr bwMode="gray">
          <a:xfrm>
            <a:off x="7333749" y="3190854"/>
            <a:ext cx="1085945" cy="282575"/>
          </a:xfrm>
        </p:spPr>
        <p:txBody>
          <a:bodyPr lIns="0" rIns="0"/>
          <a:lstStyle>
            <a:lvl1pPr marL="0" indent="0">
              <a:buFontTx/>
              <a:buNone/>
              <a:defRPr sz="800" spc="-20" baseline="0"/>
            </a:lvl1pPr>
          </a:lstStyle>
          <a:p>
            <a:pPr lvl="0"/>
            <a:r>
              <a:rPr lang="en-US" err="1"/>
              <a:t>Benoeming</a:t>
            </a:r>
            <a:endParaRPr lang="nl-NL"/>
          </a:p>
        </p:txBody>
      </p:sp>
      <p:sp>
        <p:nvSpPr>
          <p:cNvPr id="42" name="Text Placeholder 29"/>
          <p:cNvSpPr>
            <a:spLocks noGrp="1"/>
          </p:cNvSpPr>
          <p:nvPr userDrawn="1">
            <p:ph type="body" sz="quarter" idx="25" hasCustomPrompt="1"/>
          </p:nvPr>
        </p:nvSpPr>
        <p:spPr bwMode="gray">
          <a:xfrm>
            <a:off x="71385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3" name="Text Placeholder 29"/>
          <p:cNvSpPr>
            <a:spLocks noGrp="1"/>
          </p:cNvSpPr>
          <p:nvPr userDrawn="1">
            <p:ph type="body" sz="quarter" idx="26" hasCustomPrompt="1"/>
          </p:nvPr>
        </p:nvSpPr>
        <p:spPr bwMode="gray">
          <a:xfrm>
            <a:off x="203783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4" name="Text Placeholder 29"/>
          <p:cNvSpPr>
            <a:spLocks noGrp="1"/>
          </p:cNvSpPr>
          <p:nvPr userDrawn="1">
            <p:ph type="body" sz="quarter" idx="27" hasCustomPrompt="1"/>
          </p:nvPr>
        </p:nvSpPr>
        <p:spPr bwMode="gray">
          <a:xfrm>
            <a:off x="336181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5" name="Text Placeholder 29"/>
          <p:cNvSpPr>
            <a:spLocks noGrp="1"/>
          </p:cNvSpPr>
          <p:nvPr userDrawn="1">
            <p:ph type="body" sz="quarter" idx="28" hasCustomPrompt="1"/>
          </p:nvPr>
        </p:nvSpPr>
        <p:spPr bwMode="gray">
          <a:xfrm>
            <a:off x="468579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6" name="Text Placeholder 29"/>
          <p:cNvSpPr>
            <a:spLocks noGrp="1"/>
          </p:cNvSpPr>
          <p:nvPr userDrawn="1">
            <p:ph type="body" sz="quarter" idx="29" hasCustomPrompt="1"/>
          </p:nvPr>
        </p:nvSpPr>
        <p:spPr bwMode="gray">
          <a:xfrm>
            <a:off x="6009770"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7" name="Text Placeholder 29"/>
          <p:cNvSpPr>
            <a:spLocks noGrp="1"/>
          </p:cNvSpPr>
          <p:nvPr userDrawn="1">
            <p:ph type="body" sz="quarter" idx="30" hasCustomPrompt="1"/>
          </p:nvPr>
        </p:nvSpPr>
        <p:spPr bwMode="gray">
          <a:xfrm>
            <a:off x="7333749" y="4573543"/>
            <a:ext cx="1085945" cy="282575"/>
          </a:xfrm>
        </p:spPr>
        <p:txBody>
          <a:bodyPr lIns="0" rIns="0"/>
          <a:lstStyle>
            <a:lvl1pPr marL="0" indent="0">
              <a:buFontTx/>
              <a:buNone/>
              <a:defRPr sz="800" spc="-20" baseline="0"/>
            </a:lvl1pPr>
          </a:lstStyle>
          <a:p>
            <a:pPr lvl="0"/>
            <a:r>
              <a:rPr lang="en-US" err="1"/>
              <a:t>Benoeming</a:t>
            </a:r>
            <a:endParaRPr lang="nl-NL"/>
          </a:p>
        </p:txBody>
      </p:sp>
      <p:sp>
        <p:nvSpPr>
          <p:cNvPr id="49" name="Content Placeholder 48"/>
          <p:cNvSpPr>
            <a:spLocks noGrp="1"/>
          </p:cNvSpPr>
          <p:nvPr>
            <p:ph sz="quarter" idx="31" hasCustomPrompt="1"/>
          </p:nvPr>
        </p:nvSpPr>
        <p:spPr bwMode="gray">
          <a:xfrm>
            <a:off x="798898"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p:ph sz="quarter" idx="32" hasCustomPrompt="1"/>
          </p:nvPr>
        </p:nvSpPr>
        <p:spPr bwMode="gray">
          <a:xfrm>
            <a:off x="2121782"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p:ph sz="quarter" idx="33" hasCustomPrompt="1"/>
          </p:nvPr>
        </p:nvSpPr>
        <p:spPr bwMode="gray">
          <a:xfrm>
            <a:off x="3444666"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p:ph sz="quarter" idx="34" hasCustomPrompt="1"/>
          </p:nvPr>
        </p:nvSpPr>
        <p:spPr bwMode="gray">
          <a:xfrm>
            <a:off x="4767550"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p:ph sz="quarter" idx="35" hasCustomPrompt="1"/>
          </p:nvPr>
        </p:nvSpPr>
        <p:spPr bwMode="gray">
          <a:xfrm>
            <a:off x="6090434"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p:ph sz="quarter" idx="36" hasCustomPrompt="1"/>
          </p:nvPr>
        </p:nvSpPr>
        <p:spPr bwMode="gray">
          <a:xfrm>
            <a:off x="7413316"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p:ph sz="quarter" idx="37" hasCustomPrompt="1"/>
          </p:nvPr>
        </p:nvSpPr>
        <p:spPr bwMode="gray">
          <a:xfrm>
            <a:off x="798898"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p:ph sz="quarter" idx="38" hasCustomPrompt="1"/>
          </p:nvPr>
        </p:nvSpPr>
        <p:spPr bwMode="gray">
          <a:xfrm>
            <a:off x="2121782"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p:ph sz="quarter" idx="39" hasCustomPrompt="1"/>
          </p:nvPr>
        </p:nvSpPr>
        <p:spPr bwMode="gray">
          <a:xfrm>
            <a:off x="3444666"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p:ph sz="quarter" idx="40" hasCustomPrompt="1"/>
          </p:nvPr>
        </p:nvSpPr>
        <p:spPr bwMode="gray">
          <a:xfrm>
            <a:off x="4767550"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p:ph sz="quarter" idx="41" hasCustomPrompt="1"/>
          </p:nvPr>
        </p:nvSpPr>
        <p:spPr bwMode="gray">
          <a:xfrm>
            <a:off x="6090434"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p:ph sz="quarter" idx="42" hasCustomPrompt="1"/>
          </p:nvPr>
        </p:nvSpPr>
        <p:spPr bwMode="gray">
          <a:xfrm>
            <a:off x="7413316"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1" name="Content Placeholder 48"/>
          <p:cNvSpPr>
            <a:spLocks noGrp="1"/>
          </p:cNvSpPr>
          <p:nvPr>
            <p:ph sz="quarter" idx="43" hasCustomPrompt="1"/>
          </p:nvPr>
        </p:nvSpPr>
        <p:spPr bwMode="gray">
          <a:xfrm>
            <a:off x="798898"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2" name="Content Placeholder 48"/>
          <p:cNvSpPr>
            <a:spLocks noGrp="1"/>
          </p:cNvSpPr>
          <p:nvPr>
            <p:ph sz="quarter" idx="44" hasCustomPrompt="1"/>
          </p:nvPr>
        </p:nvSpPr>
        <p:spPr bwMode="gray">
          <a:xfrm>
            <a:off x="2121782"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3" name="Content Placeholder 48"/>
          <p:cNvSpPr>
            <a:spLocks noGrp="1"/>
          </p:cNvSpPr>
          <p:nvPr>
            <p:ph sz="quarter" idx="45" hasCustomPrompt="1"/>
          </p:nvPr>
        </p:nvSpPr>
        <p:spPr bwMode="gray">
          <a:xfrm>
            <a:off x="3444666"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4" name="Content Placeholder 48"/>
          <p:cNvSpPr>
            <a:spLocks noGrp="1"/>
          </p:cNvSpPr>
          <p:nvPr>
            <p:ph sz="quarter" idx="46" hasCustomPrompt="1"/>
          </p:nvPr>
        </p:nvSpPr>
        <p:spPr bwMode="gray">
          <a:xfrm>
            <a:off x="4767550"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5" name="Content Placeholder 48"/>
          <p:cNvSpPr>
            <a:spLocks noGrp="1"/>
          </p:cNvSpPr>
          <p:nvPr>
            <p:ph sz="quarter" idx="47" hasCustomPrompt="1"/>
          </p:nvPr>
        </p:nvSpPr>
        <p:spPr bwMode="gray">
          <a:xfrm>
            <a:off x="6090434"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6" name="Content Placeholder 48"/>
          <p:cNvSpPr>
            <a:spLocks noGrp="1"/>
          </p:cNvSpPr>
          <p:nvPr>
            <p:ph sz="quarter" idx="48" hasCustomPrompt="1"/>
          </p:nvPr>
        </p:nvSpPr>
        <p:spPr bwMode="gray">
          <a:xfrm>
            <a:off x="7413316"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7" name="Content Placeholder 48"/>
          <p:cNvSpPr>
            <a:spLocks noGrp="1"/>
          </p:cNvSpPr>
          <p:nvPr>
            <p:ph sz="quarter" idx="49" hasCustomPrompt="1"/>
          </p:nvPr>
        </p:nvSpPr>
        <p:spPr bwMode="gray">
          <a:xfrm>
            <a:off x="1026926"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8" name="Content Placeholder 48"/>
          <p:cNvSpPr>
            <a:spLocks noGrp="1"/>
          </p:cNvSpPr>
          <p:nvPr>
            <p:ph sz="quarter" idx="50" hasCustomPrompt="1"/>
          </p:nvPr>
        </p:nvSpPr>
        <p:spPr bwMode="gray">
          <a:xfrm>
            <a:off x="2349810"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9" name="Content Placeholder 48"/>
          <p:cNvSpPr>
            <a:spLocks noGrp="1"/>
          </p:cNvSpPr>
          <p:nvPr>
            <p:ph sz="quarter" idx="51" hasCustomPrompt="1"/>
          </p:nvPr>
        </p:nvSpPr>
        <p:spPr bwMode="gray">
          <a:xfrm>
            <a:off x="3672694"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0" name="Content Placeholder 48"/>
          <p:cNvSpPr>
            <a:spLocks noGrp="1"/>
          </p:cNvSpPr>
          <p:nvPr>
            <p:ph sz="quarter" idx="52" hasCustomPrompt="1"/>
          </p:nvPr>
        </p:nvSpPr>
        <p:spPr bwMode="gray">
          <a:xfrm>
            <a:off x="4995578"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1" name="Content Placeholder 48"/>
          <p:cNvSpPr>
            <a:spLocks noGrp="1"/>
          </p:cNvSpPr>
          <p:nvPr>
            <p:ph sz="quarter" idx="53" hasCustomPrompt="1"/>
          </p:nvPr>
        </p:nvSpPr>
        <p:spPr bwMode="gray">
          <a:xfrm>
            <a:off x="6318462"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2" name="Content Placeholder 48"/>
          <p:cNvSpPr>
            <a:spLocks noGrp="1"/>
          </p:cNvSpPr>
          <p:nvPr>
            <p:ph sz="quarter" idx="54" hasCustomPrompt="1"/>
          </p:nvPr>
        </p:nvSpPr>
        <p:spPr bwMode="gray">
          <a:xfrm>
            <a:off x="7641344"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3" name="Content Placeholder 48"/>
          <p:cNvSpPr>
            <a:spLocks noGrp="1"/>
          </p:cNvSpPr>
          <p:nvPr>
            <p:ph sz="quarter" idx="55" hasCustomPrompt="1"/>
          </p:nvPr>
        </p:nvSpPr>
        <p:spPr bwMode="gray">
          <a:xfrm>
            <a:off x="1026926"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4" name="Content Placeholder 48"/>
          <p:cNvSpPr>
            <a:spLocks noGrp="1"/>
          </p:cNvSpPr>
          <p:nvPr>
            <p:ph sz="quarter" idx="56" hasCustomPrompt="1"/>
          </p:nvPr>
        </p:nvSpPr>
        <p:spPr bwMode="gray">
          <a:xfrm>
            <a:off x="2349810"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5" name="Content Placeholder 48"/>
          <p:cNvSpPr>
            <a:spLocks noGrp="1"/>
          </p:cNvSpPr>
          <p:nvPr>
            <p:ph sz="quarter" idx="57" hasCustomPrompt="1"/>
          </p:nvPr>
        </p:nvSpPr>
        <p:spPr bwMode="gray">
          <a:xfrm>
            <a:off x="3672694"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6" name="Content Placeholder 48"/>
          <p:cNvSpPr>
            <a:spLocks noGrp="1"/>
          </p:cNvSpPr>
          <p:nvPr>
            <p:ph sz="quarter" idx="58" hasCustomPrompt="1"/>
          </p:nvPr>
        </p:nvSpPr>
        <p:spPr bwMode="gray">
          <a:xfrm>
            <a:off x="4995578"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7" name="Content Placeholder 48"/>
          <p:cNvSpPr>
            <a:spLocks noGrp="1"/>
          </p:cNvSpPr>
          <p:nvPr>
            <p:ph sz="quarter" idx="59" hasCustomPrompt="1"/>
          </p:nvPr>
        </p:nvSpPr>
        <p:spPr bwMode="gray">
          <a:xfrm>
            <a:off x="6318462"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8" name="Content Placeholder 48"/>
          <p:cNvSpPr>
            <a:spLocks noGrp="1"/>
          </p:cNvSpPr>
          <p:nvPr>
            <p:ph sz="quarter" idx="60" hasCustomPrompt="1"/>
          </p:nvPr>
        </p:nvSpPr>
        <p:spPr bwMode="gray">
          <a:xfrm>
            <a:off x="7641344"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9" name="Content Placeholder 48"/>
          <p:cNvSpPr>
            <a:spLocks noGrp="1"/>
          </p:cNvSpPr>
          <p:nvPr>
            <p:ph sz="quarter" idx="61" hasCustomPrompt="1"/>
          </p:nvPr>
        </p:nvSpPr>
        <p:spPr bwMode="gray">
          <a:xfrm>
            <a:off x="1026926"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0" name="Content Placeholder 48"/>
          <p:cNvSpPr>
            <a:spLocks noGrp="1"/>
          </p:cNvSpPr>
          <p:nvPr>
            <p:ph sz="quarter" idx="62" hasCustomPrompt="1"/>
          </p:nvPr>
        </p:nvSpPr>
        <p:spPr bwMode="gray">
          <a:xfrm>
            <a:off x="2349810"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1" name="Content Placeholder 48"/>
          <p:cNvSpPr>
            <a:spLocks noGrp="1"/>
          </p:cNvSpPr>
          <p:nvPr>
            <p:ph sz="quarter" idx="63" hasCustomPrompt="1"/>
          </p:nvPr>
        </p:nvSpPr>
        <p:spPr bwMode="gray">
          <a:xfrm>
            <a:off x="3672694"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2" name="Content Placeholder 48"/>
          <p:cNvSpPr>
            <a:spLocks noGrp="1"/>
          </p:cNvSpPr>
          <p:nvPr>
            <p:ph sz="quarter" idx="64" hasCustomPrompt="1"/>
          </p:nvPr>
        </p:nvSpPr>
        <p:spPr bwMode="gray">
          <a:xfrm>
            <a:off x="4995578"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3" name="Content Placeholder 48"/>
          <p:cNvSpPr>
            <a:spLocks noGrp="1"/>
          </p:cNvSpPr>
          <p:nvPr>
            <p:ph sz="quarter" idx="65" hasCustomPrompt="1"/>
          </p:nvPr>
        </p:nvSpPr>
        <p:spPr bwMode="gray">
          <a:xfrm>
            <a:off x="6318462"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4" name="Content Placeholder 48"/>
          <p:cNvSpPr>
            <a:spLocks noGrp="1"/>
          </p:cNvSpPr>
          <p:nvPr>
            <p:ph sz="quarter" idx="66" hasCustomPrompt="1"/>
          </p:nvPr>
        </p:nvSpPr>
        <p:spPr bwMode="gray">
          <a:xfrm>
            <a:off x="7641344"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11" name="Title 10"/>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192693810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abel">
    <p:spTree>
      <p:nvGrpSpPr>
        <p:cNvPr id="1" name=""/>
        <p:cNvGrpSpPr/>
        <p:nvPr/>
      </p:nvGrpSpPr>
      <p:grpSpPr>
        <a:xfrm>
          <a:off x="0" y="0"/>
          <a:ext cx="0" cy="0"/>
          <a:chOff x="0" y="0"/>
          <a:chExt cx="0" cy="0"/>
        </a:xfrm>
      </p:grpSpPr>
      <p:sp>
        <p:nvSpPr>
          <p:cNvPr id="9" name="Table Placeholder 8"/>
          <p:cNvSpPr>
            <a:spLocks noGrp="1"/>
          </p:cNvSpPr>
          <p:nvPr>
            <p:ph type="tbl" sz="quarter" idx="13"/>
          </p:nvPr>
        </p:nvSpPr>
        <p:spPr>
          <a:xfrm>
            <a:off x="730250" y="1392238"/>
            <a:ext cx="7689850" cy="3160712"/>
          </a:xfrm>
        </p:spPr>
        <p:txBody>
          <a:bodyPr/>
          <a:lstStyle>
            <a:lvl1pPr marL="0" indent="0">
              <a:buFontTx/>
              <a:buNone/>
              <a:defRPr/>
            </a:lvl1pPr>
          </a:lstStyle>
          <a:p>
            <a:r>
              <a:rPr lang="nl-NL"/>
              <a:t>Klik op het pictogram als u een tabel wilt toevoegen</a:t>
            </a:r>
            <a:endParaRPr lang="en-US"/>
          </a:p>
        </p:txBody>
      </p:sp>
      <p:sp>
        <p:nvSpPr>
          <p:cNvPr id="2" name="Title 1"/>
          <p:cNvSpPr>
            <a:spLocks noGrp="1"/>
          </p:cNvSpPr>
          <p:nvPr>
            <p:ph type="title"/>
          </p:nvPr>
        </p:nvSpPr>
        <p:spPr/>
        <p:txBody>
          <a:bodyPr/>
          <a:lstStyle/>
          <a:p>
            <a:r>
              <a:rPr lang="nl-NL"/>
              <a:t>Klik om stijl te bewerken</a:t>
            </a:r>
          </a:p>
        </p:txBody>
      </p:sp>
      <p:sp>
        <p:nvSpPr>
          <p:cNvPr id="4" name="Date Placeholder 3"/>
          <p:cNvSpPr>
            <a:spLocks noGrp="1"/>
          </p:cNvSpPr>
          <p:nvPr>
            <p:ph type="dt" sz="half" idx="10"/>
          </p:nvPr>
        </p:nvSpPr>
        <p:spPr/>
        <p:txBody>
          <a:bodyPr/>
          <a:lstStyle/>
          <a:p>
            <a:fld id="{BA193A47-3188-4789-81D4-232C962EB878}" type="datetime1">
              <a:rPr lang="nl-NL" smtClean="0"/>
              <a:t>13-10-2023</a:t>
            </a:fld>
            <a:endParaRPr lang="nl-NL"/>
          </a:p>
        </p:txBody>
      </p:sp>
      <p:sp>
        <p:nvSpPr>
          <p:cNvPr id="5" name="Footer Placeholder 4"/>
          <p:cNvSpPr>
            <a:spLocks noGrp="1"/>
          </p:cNvSpPr>
          <p:nvPr>
            <p:ph type="ftr" sz="quarter" idx="11"/>
          </p:nvPr>
        </p:nvSpPr>
        <p:spPr/>
        <p:txBody>
          <a:bodyPr/>
          <a:lstStyle/>
          <a:p>
            <a:r>
              <a:rPr lang="nl-NL"/>
              <a:t>Titel van de presentatie</a:t>
            </a:r>
          </a:p>
        </p:txBody>
      </p:sp>
      <p:sp>
        <p:nvSpPr>
          <p:cNvPr id="6" name="Slide Number Placeholder 5"/>
          <p:cNvSpPr>
            <a:spLocks noGrp="1"/>
          </p:cNvSpPr>
          <p:nvPr>
            <p:ph type="sldNum" sz="quarter" idx="12"/>
          </p:nvPr>
        </p:nvSpPr>
        <p:spPr/>
        <p:txBody>
          <a:bodyPr/>
          <a:lstStyle/>
          <a:p>
            <a:fld id="{EF6787F6-A251-46D9-84F0-B2F146A207AF}" type="slidenum">
              <a:rPr lang="nl-NL" smtClean="0"/>
              <a:t>‹nr.›</a:t>
            </a:fld>
            <a:endParaRPr lang="nl-NL"/>
          </a:p>
        </p:txBody>
      </p:sp>
    </p:spTree>
    <p:extLst>
      <p:ext uri="{BB962C8B-B14F-4D97-AF65-F5344CB8AC3E}">
        <p14:creationId xmlns:p14="http://schemas.microsoft.com/office/powerpoint/2010/main" val="2695308134"/>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rackrecord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F339FF-D6F9-464C-9585-A03B70465428}"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grpSp>
        <p:nvGrpSpPr>
          <p:cNvPr id="11" name="Group 10"/>
          <p:cNvGrpSpPr/>
          <p:nvPr userDrawn="1"/>
        </p:nvGrpSpPr>
        <p:grpSpPr>
          <a:xfrm>
            <a:off x="726207" y="1313155"/>
            <a:ext cx="7690675" cy="2679626"/>
            <a:chOff x="726207" y="1313155"/>
            <a:chExt cx="7690675" cy="2679626"/>
          </a:xfrm>
        </p:grpSpPr>
        <p:sp>
          <p:nvSpPr>
            <p:cNvPr id="2" name="Rectangle 1"/>
            <p:cNvSpPr/>
            <p:nvPr userDrawn="1"/>
          </p:nvSpPr>
          <p:spPr bwMode="gray">
            <a:xfrm>
              <a:off x="726207"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8" name="Rectangle 7"/>
            <p:cNvSpPr/>
            <p:nvPr userDrawn="1"/>
          </p:nvSpPr>
          <p:spPr bwMode="gray">
            <a:xfrm>
              <a:off x="203673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9" name="Rectangle 8"/>
            <p:cNvSpPr/>
            <p:nvPr userDrawn="1"/>
          </p:nvSpPr>
          <p:spPr bwMode="gray">
            <a:xfrm>
              <a:off x="3347263"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0" name="Rectangle 9"/>
            <p:cNvSpPr/>
            <p:nvPr userDrawn="1"/>
          </p:nvSpPr>
          <p:spPr bwMode="gray">
            <a:xfrm>
              <a:off x="4657791"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2" name="Rectangle 11"/>
            <p:cNvSpPr/>
            <p:nvPr userDrawn="1"/>
          </p:nvSpPr>
          <p:spPr bwMode="gray">
            <a:xfrm>
              <a:off x="5968319"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3" name="Rectangle 12"/>
            <p:cNvSpPr/>
            <p:nvPr userDrawn="1"/>
          </p:nvSpPr>
          <p:spPr bwMode="gray">
            <a:xfrm>
              <a:off x="727884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5" name="Rectangle 14"/>
            <p:cNvSpPr/>
            <p:nvPr userDrawn="1"/>
          </p:nvSpPr>
          <p:spPr bwMode="gray">
            <a:xfrm>
              <a:off x="726207"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6" name="Rectangle 15"/>
            <p:cNvSpPr/>
            <p:nvPr userDrawn="1"/>
          </p:nvSpPr>
          <p:spPr bwMode="gray">
            <a:xfrm>
              <a:off x="203673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7" name="Rectangle 16"/>
            <p:cNvSpPr/>
            <p:nvPr userDrawn="1"/>
          </p:nvSpPr>
          <p:spPr bwMode="gray">
            <a:xfrm>
              <a:off x="3347263"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8" name="Rectangle 17"/>
            <p:cNvSpPr/>
            <p:nvPr userDrawn="1"/>
          </p:nvSpPr>
          <p:spPr bwMode="gray">
            <a:xfrm>
              <a:off x="4657791"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9" name="Rectangle 18"/>
            <p:cNvSpPr/>
            <p:nvPr userDrawn="1"/>
          </p:nvSpPr>
          <p:spPr bwMode="gray">
            <a:xfrm>
              <a:off x="5968319"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0" name="Rectangle 19"/>
            <p:cNvSpPr/>
            <p:nvPr userDrawn="1"/>
          </p:nvSpPr>
          <p:spPr bwMode="gray">
            <a:xfrm>
              <a:off x="727884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grpSp>
      <p:sp>
        <p:nvSpPr>
          <p:cNvPr id="30" name="Text Placeholder 29"/>
          <p:cNvSpPr>
            <a:spLocks noGrp="1"/>
          </p:cNvSpPr>
          <p:nvPr userDrawn="1">
            <p:ph type="body" sz="quarter" idx="13" hasCustomPrompt="1"/>
          </p:nvPr>
        </p:nvSpPr>
        <p:spPr bwMode="gray">
          <a:xfrm>
            <a:off x="720725"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2349"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43973"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55597"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5967221"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278845"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6" name="Text Placeholder 29"/>
          <p:cNvSpPr>
            <a:spLocks noGrp="1"/>
          </p:cNvSpPr>
          <p:nvPr userDrawn="1">
            <p:ph type="body" sz="quarter" idx="19" hasCustomPrompt="1"/>
          </p:nvPr>
        </p:nvSpPr>
        <p:spPr>
          <a:xfrm>
            <a:off x="720725"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37" name="Text Placeholder 29"/>
          <p:cNvSpPr>
            <a:spLocks noGrp="1"/>
          </p:cNvSpPr>
          <p:nvPr userDrawn="1">
            <p:ph type="body" sz="quarter" idx="20" hasCustomPrompt="1"/>
          </p:nvPr>
        </p:nvSpPr>
        <p:spPr>
          <a:xfrm>
            <a:off x="2032349"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38" name="Text Placeholder 29"/>
          <p:cNvSpPr>
            <a:spLocks noGrp="1"/>
          </p:cNvSpPr>
          <p:nvPr userDrawn="1">
            <p:ph type="body" sz="quarter" idx="21" hasCustomPrompt="1"/>
          </p:nvPr>
        </p:nvSpPr>
        <p:spPr>
          <a:xfrm>
            <a:off x="3343973"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39" name="Text Placeholder 29"/>
          <p:cNvSpPr>
            <a:spLocks noGrp="1"/>
          </p:cNvSpPr>
          <p:nvPr userDrawn="1">
            <p:ph type="body" sz="quarter" idx="22" hasCustomPrompt="1"/>
          </p:nvPr>
        </p:nvSpPr>
        <p:spPr>
          <a:xfrm>
            <a:off x="4655597"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40" name="Text Placeholder 29"/>
          <p:cNvSpPr>
            <a:spLocks noGrp="1"/>
          </p:cNvSpPr>
          <p:nvPr userDrawn="1">
            <p:ph type="body" sz="quarter" idx="23" hasCustomPrompt="1"/>
          </p:nvPr>
        </p:nvSpPr>
        <p:spPr>
          <a:xfrm>
            <a:off x="5967221"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41" name="Text Placeholder 29"/>
          <p:cNvSpPr>
            <a:spLocks noGrp="1"/>
          </p:cNvSpPr>
          <p:nvPr userDrawn="1">
            <p:ph type="body" sz="quarter" idx="24" hasCustomPrompt="1"/>
          </p:nvPr>
        </p:nvSpPr>
        <p:spPr>
          <a:xfrm>
            <a:off x="7278845"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49" name="Content Placeholder 48"/>
          <p:cNvSpPr>
            <a:spLocks noGrp="1"/>
          </p:cNvSpPr>
          <p:nvPr userDrawn="1">
            <p:ph sz="quarter" idx="31" hasCustomPrompt="1"/>
          </p:nvPr>
        </p:nvSpPr>
        <p:spPr bwMode="gray">
          <a:xfrm>
            <a:off x="810049"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userDrawn="1">
            <p:ph sz="quarter" idx="32" hasCustomPrompt="1"/>
          </p:nvPr>
        </p:nvSpPr>
        <p:spPr bwMode="gray">
          <a:xfrm>
            <a:off x="2117155"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userDrawn="1">
            <p:ph sz="quarter" idx="33" hasCustomPrompt="1"/>
          </p:nvPr>
        </p:nvSpPr>
        <p:spPr bwMode="gray">
          <a:xfrm>
            <a:off x="3428538"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userDrawn="1">
            <p:ph sz="quarter" idx="34" hasCustomPrompt="1"/>
          </p:nvPr>
        </p:nvSpPr>
        <p:spPr bwMode="gray">
          <a:xfrm>
            <a:off x="4739921"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userDrawn="1">
            <p:ph sz="quarter" idx="35" hasCustomPrompt="1"/>
          </p:nvPr>
        </p:nvSpPr>
        <p:spPr bwMode="gray">
          <a:xfrm>
            <a:off x="6051304"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userDrawn="1">
            <p:ph sz="quarter" idx="36" hasCustomPrompt="1"/>
          </p:nvPr>
        </p:nvSpPr>
        <p:spPr bwMode="gray">
          <a:xfrm>
            <a:off x="7362687"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userDrawn="1">
            <p:ph sz="quarter" idx="37" hasCustomPrompt="1"/>
          </p:nvPr>
        </p:nvSpPr>
        <p:spPr bwMode="gray">
          <a:xfrm>
            <a:off x="810049"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userDrawn="1">
            <p:ph sz="quarter" idx="38" hasCustomPrompt="1"/>
          </p:nvPr>
        </p:nvSpPr>
        <p:spPr bwMode="gray">
          <a:xfrm>
            <a:off x="2117155"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userDrawn="1">
            <p:ph sz="quarter" idx="39" hasCustomPrompt="1"/>
          </p:nvPr>
        </p:nvSpPr>
        <p:spPr bwMode="gray">
          <a:xfrm>
            <a:off x="3428538"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userDrawn="1">
            <p:ph sz="quarter" idx="40" hasCustomPrompt="1"/>
          </p:nvPr>
        </p:nvSpPr>
        <p:spPr bwMode="gray">
          <a:xfrm>
            <a:off x="4739921"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userDrawn="1">
            <p:ph sz="quarter" idx="41" hasCustomPrompt="1"/>
          </p:nvPr>
        </p:nvSpPr>
        <p:spPr bwMode="gray">
          <a:xfrm>
            <a:off x="6051304"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userDrawn="1">
            <p:ph sz="quarter" idx="42" hasCustomPrompt="1"/>
          </p:nvPr>
        </p:nvSpPr>
        <p:spPr bwMode="gray">
          <a:xfrm>
            <a:off x="7362687"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 name="Title 5"/>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2008039100"/>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rackrecord 2 twee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C3DFC3-5D99-44F8-94D9-9461D3F2DDF5}"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grpSp>
        <p:nvGrpSpPr>
          <p:cNvPr id="7" name="Group 6"/>
          <p:cNvGrpSpPr/>
          <p:nvPr userDrawn="1"/>
        </p:nvGrpSpPr>
        <p:grpSpPr>
          <a:xfrm>
            <a:off x="726207" y="1313155"/>
            <a:ext cx="7690675" cy="2679626"/>
            <a:chOff x="726207" y="1313155"/>
            <a:chExt cx="7690675" cy="2679626"/>
          </a:xfrm>
        </p:grpSpPr>
        <p:sp>
          <p:nvSpPr>
            <p:cNvPr id="2" name="Rectangle 1"/>
            <p:cNvSpPr/>
            <p:nvPr userDrawn="1"/>
          </p:nvSpPr>
          <p:spPr bwMode="gray">
            <a:xfrm>
              <a:off x="726207"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8" name="Rectangle 7"/>
            <p:cNvSpPr/>
            <p:nvPr userDrawn="1"/>
          </p:nvSpPr>
          <p:spPr bwMode="gray">
            <a:xfrm>
              <a:off x="203673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9" name="Rectangle 8"/>
            <p:cNvSpPr/>
            <p:nvPr userDrawn="1"/>
          </p:nvSpPr>
          <p:spPr bwMode="gray">
            <a:xfrm>
              <a:off x="3347263"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0" name="Rectangle 9"/>
            <p:cNvSpPr/>
            <p:nvPr userDrawn="1"/>
          </p:nvSpPr>
          <p:spPr bwMode="gray">
            <a:xfrm>
              <a:off x="4657791"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2" name="Rectangle 11"/>
            <p:cNvSpPr/>
            <p:nvPr userDrawn="1"/>
          </p:nvSpPr>
          <p:spPr bwMode="gray">
            <a:xfrm>
              <a:off x="5968319"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3" name="Rectangle 12"/>
            <p:cNvSpPr/>
            <p:nvPr userDrawn="1"/>
          </p:nvSpPr>
          <p:spPr bwMode="gray">
            <a:xfrm>
              <a:off x="727884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5" name="Rectangle 14"/>
            <p:cNvSpPr/>
            <p:nvPr userDrawn="1"/>
          </p:nvSpPr>
          <p:spPr bwMode="gray">
            <a:xfrm>
              <a:off x="726207"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6" name="Rectangle 15"/>
            <p:cNvSpPr/>
            <p:nvPr userDrawn="1"/>
          </p:nvSpPr>
          <p:spPr bwMode="gray">
            <a:xfrm>
              <a:off x="203673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7" name="Rectangle 16"/>
            <p:cNvSpPr/>
            <p:nvPr userDrawn="1"/>
          </p:nvSpPr>
          <p:spPr bwMode="gray">
            <a:xfrm>
              <a:off x="3347263"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8" name="Rectangle 17"/>
            <p:cNvSpPr/>
            <p:nvPr userDrawn="1"/>
          </p:nvSpPr>
          <p:spPr bwMode="gray">
            <a:xfrm>
              <a:off x="4657791"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9" name="Rectangle 18"/>
            <p:cNvSpPr/>
            <p:nvPr userDrawn="1"/>
          </p:nvSpPr>
          <p:spPr bwMode="gray">
            <a:xfrm>
              <a:off x="5968319"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0" name="Rectangle 19"/>
            <p:cNvSpPr/>
            <p:nvPr userDrawn="1"/>
          </p:nvSpPr>
          <p:spPr bwMode="gray">
            <a:xfrm>
              <a:off x="727884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grpSp>
      <p:sp>
        <p:nvSpPr>
          <p:cNvPr id="30" name="Text Placeholder 29"/>
          <p:cNvSpPr>
            <a:spLocks noGrp="1"/>
          </p:cNvSpPr>
          <p:nvPr userDrawn="1">
            <p:ph type="body" sz="quarter" idx="13" hasCustomPrompt="1"/>
          </p:nvPr>
        </p:nvSpPr>
        <p:spPr bwMode="gray">
          <a:xfrm>
            <a:off x="720725"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2349"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43973"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55597"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5967221"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278845" y="2404496"/>
            <a:ext cx="1144300" cy="297760"/>
          </a:xfrm>
        </p:spPr>
        <p:txBody>
          <a:bodyPr lIns="0" rIns="0"/>
          <a:lstStyle>
            <a:lvl1pPr marL="0" indent="0">
              <a:buFontTx/>
              <a:buNone/>
              <a:defRPr sz="800" spc="-20" baseline="0"/>
            </a:lvl1pPr>
          </a:lstStyle>
          <a:p>
            <a:pPr lvl="0"/>
            <a:r>
              <a:rPr lang="en-US" err="1"/>
              <a:t>Benoeming</a:t>
            </a:r>
            <a:endParaRPr lang="nl-NL"/>
          </a:p>
        </p:txBody>
      </p:sp>
      <p:sp>
        <p:nvSpPr>
          <p:cNvPr id="36" name="Text Placeholder 29"/>
          <p:cNvSpPr>
            <a:spLocks noGrp="1"/>
          </p:cNvSpPr>
          <p:nvPr userDrawn="1">
            <p:ph type="body" sz="quarter" idx="19" hasCustomPrompt="1"/>
          </p:nvPr>
        </p:nvSpPr>
        <p:spPr>
          <a:xfrm>
            <a:off x="720725"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37" name="Text Placeholder 29"/>
          <p:cNvSpPr>
            <a:spLocks noGrp="1"/>
          </p:cNvSpPr>
          <p:nvPr userDrawn="1">
            <p:ph type="body" sz="quarter" idx="20" hasCustomPrompt="1"/>
          </p:nvPr>
        </p:nvSpPr>
        <p:spPr>
          <a:xfrm>
            <a:off x="2032349"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38" name="Text Placeholder 29"/>
          <p:cNvSpPr>
            <a:spLocks noGrp="1"/>
          </p:cNvSpPr>
          <p:nvPr userDrawn="1">
            <p:ph type="body" sz="quarter" idx="21" hasCustomPrompt="1"/>
          </p:nvPr>
        </p:nvSpPr>
        <p:spPr>
          <a:xfrm>
            <a:off x="3343973"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39" name="Text Placeholder 29"/>
          <p:cNvSpPr>
            <a:spLocks noGrp="1"/>
          </p:cNvSpPr>
          <p:nvPr userDrawn="1">
            <p:ph type="body" sz="quarter" idx="22" hasCustomPrompt="1"/>
          </p:nvPr>
        </p:nvSpPr>
        <p:spPr>
          <a:xfrm>
            <a:off x="4655597"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40" name="Text Placeholder 29"/>
          <p:cNvSpPr>
            <a:spLocks noGrp="1"/>
          </p:cNvSpPr>
          <p:nvPr userDrawn="1">
            <p:ph type="body" sz="quarter" idx="23" hasCustomPrompt="1"/>
          </p:nvPr>
        </p:nvSpPr>
        <p:spPr>
          <a:xfrm>
            <a:off x="5967221"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41" name="Text Placeholder 29"/>
          <p:cNvSpPr>
            <a:spLocks noGrp="1"/>
          </p:cNvSpPr>
          <p:nvPr userDrawn="1">
            <p:ph type="body" sz="quarter" idx="24" hasCustomPrompt="1"/>
          </p:nvPr>
        </p:nvSpPr>
        <p:spPr>
          <a:xfrm>
            <a:off x="7278845" y="4007556"/>
            <a:ext cx="1144300" cy="297760"/>
          </a:xfrm>
        </p:spPr>
        <p:txBody>
          <a:bodyPr lIns="0" rIns="0"/>
          <a:lstStyle>
            <a:lvl1pPr marL="0" indent="0">
              <a:buFontTx/>
              <a:buNone/>
              <a:defRPr sz="800" spc="-20" baseline="0"/>
            </a:lvl1pPr>
          </a:lstStyle>
          <a:p>
            <a:pPr lvl="0"/>
            <a:r>
              <a:rPr lang="en-US" err="1"/>
              <a:t>Benoeming</a:t>
            </a:r>
            <a:endParaRPr lang="nl-NL"/>
          </a:p>
        </p:txBody>
      </p:sp>
      <p:sp>
        <p:nvSpPr>
          <p:cNvPr id="49" name="Content Placeholder 48"/>
          <p:cNvSpPr>
            <a:spLocks noGrp="1"/>
          </p:cNvSpPr>
          <p:nvPr>
            <p:ph sz="quarter" idx="31" hasCustomPrompt="1"/>
          </p:nvPr>
        </p:nvSpPr>
        <p:spPr bwMode="gray">
          <a:xfrm>
            <a:off x="810049"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p:ph sz="quarter" idx="32" hasCustomPrompt="1"/>
          </p:nvPr>
        </p:nvSpPr>
        <p:spPr bwMode="gray">
          <a:xfrm>
            <a:off x="2117155"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p:ph sz="quarter" idx="33" hasCustomPrompt="1"/>
          </p:nvPr>
        </p:nvSpPr>
        <p:spPr bwMode="gray">
          <a:xfrm>
            <a:off x="3428538"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p:ph sz="quarter" idx="34" hasCustomPrompt="1"/>
          </p:nvPr>
        </p:nvSpPr>
        <p:spPr bwMode="gray">
          <a:xfrm>
            <a:off x="4739921"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p:ph sz="quarter" idx="35" hasCustomPrompt="1"/>
          </p:nvPr>
        </p:nvSpPr>
        <p:spPr bwMode="gray">
          <a:xfrm>
            <a:off x="6051304"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p:ph sz="quarter" idx="36" hasCustomPrompt="1"/>
          </p:nvPr>
        </p:nvSpPr>
        <p:spPr bwMode="gray">
          <a:xfrm>
            <a:off x="7362687"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p:ph sz="quarter" idx="37" hasCustomPrompt="1"/>
          </p:nvPr>
        </p:nvSpPr>
        <p:spPr bwMode="gray">
          <a:xfrm>
            <a:off x="810049"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p:ph sz="quarter" idx="38" hasCustomPrompt="1"/>
          </p:nvPr>
        </p:nvSpPr>
        <p:spPr bwMode="gray">
          <a:xfrm>
            <a:off x="2117155"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p:ph sz="quarter" idx="39" hasCustomPrompt="1"/>
          </p:nvPr>
        </p:nvSpPr>
        <p:spPr bwMode="gray">
          <a:xfrm>
            <a:off x="3428538"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p:ph sz="quarter" idx="40" hasCustomPrompt="1"/>
          </p:nvPr>
        </p:nvSpPr>
        <p:spPr bwMode="gray">
          <a:xfrm>
            <a:off x="4739921"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p:ph sz="quarter" idx="41" hasCustomPrompt="1"/>
          </p:nvPr>
        </p:nvSpPr>
        <p:spPr bwMode="gray">
          <a:xfrm>
            <a:off x="6051304"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p:ph sz="quarter" idx="42" hasCustomPrompt="1"/>
          </p:nvPr>
        </p:nvSpPr>
        <p:spPr bwMode="gray">
          <a:xfrm>
            <a:off x="7362687"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7" name="Content Placeholder 48"/>
          <p:cNvSpPr>
            <a:spLocks noGrp="1"/>
          </p:cNvSpPr>
          <p:nvPr>
            <p:ph sz="quarter" idx="49" hasCustomPrompt="1"/>
          </p:nvPr>
        </p:nvSpPr>
        <p:spPr bwMode="gray">
          <a:xfrm>
            <a:off x="1050970"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8" name="Content Placeholder 48"/>
          <p:cNvSpPr>
            <a:spLocks noGrp="1"/>
          </p:cNvSpPr>
          <p:nvPr>
            <p:ph sz="quarter" idx="50" hasCustomPrompt="1"/>
          </p:nvPr>
        </p:nvSpPr>
        <p:spPr bwMode="gray">
          <a:xfrm>
            <a:off x="2361498"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9" name="Content Placeholder 48"/>
          <p:cNvSpPr>
            <a:spLocks noGrp="1"/>
          </p:cNvSpPr>
          <p:nvPr>
            <p:ph sz="quarter" idx="51" hasCustomPrompt="1"/>
          </p:nvPr>
        </p:nvSpPr>
        <p:spPr bwMode="gray">
          <a:xfrm>
            <a:off x="3672026"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0" name="Content Placeholder 48"/>
          <p:cNvSpPr>
            <a:spLocks noGrp="1"/>
          </p:cNvSpPr>
          <p:nvPr>
            <p:ph sz="quarter" idx="52" hasCustomPrompt="1"/>
          </p:nvPr>
        </p:nvSpPr>
        <p:spPr bwMode="gray">
          <a:xfrm>
            <a:off x="4982554"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1" name="Content Placeholder 48"/>
          <p:cNvSpPr>
            <a:spLocks noGrp="1"/>
          </p:cNvSpPr>
          <p:nvPr>
            <p:ph sz="quarter" idx="53" hasCustomPrompt="1"/>
          </p:nvPr>
        </p:nvSpPr>
        <p:spPr bwMode="gray">
          <a:xfrm>
            <a:off x="6293082"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2" name="Content Placeholder 48"/>
          <p:cNvSpPr>
            <a:spLocks noGrp="1"/>
          </p:cNvSpPr>
          <p:nvPr>
            <p:ph sz="quarter" idx="54" hasCustomPrompt="1"/>
          </p:nvPr>
        </p:nvSpPr>
        <p:spPr bwMode="gray">
          <a:xfrm>
            <a:off x="7603608"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3" name="Content Placeholder 48"/>
          <p:cNvSpPr>
            <a:spLocks noGrp="1"/>
          </p:cNvSpPr>
          <p:nvPr>
            <p:ph sz="quarter" idx="55" hasCustomPrompt="1"/>
          </p:nvPr>
        </p:nvSpPr>
        <p:spPr bwMode="gray">
          <a:xfrm>
            <a:off x="1050970"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4" name="Content Placeholder 48"/>
          <p:cNvSpPr>
            <a:spLocks noGrp="1"/>
          </p:cNvSpPr>
          <p:nvPr>
            <p:ph sz="quarter" idx="56" hasCustomPrompt="1"/>
          </p:nvPr>
        </p:nvSpPr>
        <p:spPr bwMode="gray">
          <a:xfrm>
            <a:off x="2361498"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5" name="Content Placeholder 48"/>
          <p:cNvSpPr>
            <a:spLocks noGrp="1"/>
          </p:cNvSpPr>
          <p:nvPr>
            <p:ph sz="quarter" idx="57" hasCustomPrompt="1"/>
          </p:nvPr>
        </p:nvSpPr>
        <p:spPr bwMode="gray">
          <a:xfrm>
            <a:off x="3672026"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6" name="Content Placeholder 48"/>
          <p:cNvSpPr>
            <a:spLocks noGrp="1"/>
          </p:cNvSpPr>
          <p:nvPr>
            <p:ph sz="quarter" idx="58" hasCustomPrompt="1"/>
          </p:nvPr>
        </p:nvSpPr>
        <p:spPr bwMode="gray">
          <a:xfrm>
            <a:off x="4982554"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7" name="Content Placeholder 48"/>
          <p:cNvSpPr>
            <a:spLocks noGrp="1"/>
          </p:cNvSpPr>
          <p:nvPr>
            <p:ph sz="quarter" idx="59" hasCustomPrompt="1"/>
          </p:nvPr>
        </p:nvSpPr>
        <p:spPr bwMode="gray">
          <a:xfrm>
            <a:off x="6293082"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8" name="Content Placeholder 48"/>
          <p:cNvSpPr>
            <a:spLocks noGrp="1"/>
          </p:cNvSpPr>
          <p:nvPr>
            <p:ph sz="quarter" idx="60" hasCustomPrompt="1"/>
          </p:nvPr>
        </p:nvSpPr>
        <p:spPr bwMode="gray">
          <a:xfrm>
            <a:off x="7603608"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11" name="Title 10"/>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2626060812"/>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rackrecord zwart">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D7405F3D-90A0-44C3-BAFA-6610F61D8834}" type="datetime1">
              <a:rPr lang="nl-NL" smtClean="0"/>
              <a:t>13-10-2023</a:t>
            </a:fld>
            <a:endParaRPr lang="nl-NL"/>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Titel van de presentatie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F6787F6-A251-46D9-84F0-B2F146A207AF}" type="slidenum">
              <a:rPr lang="nl-NL" smtClean="0"/>
              <a:pPr/>
              <a:t>‹nr.›</a:t>
            </a:fld>
            <a:endParaRPr lang="nl-NL"/>
          </a:p>
        </p:txBody>
      </p:sp>
      <p:grpSp>
        <p:nvGrpSpPr>
          <p:cNvPr id="7" name="Group 6"/>
          <p:cNvGrpSpPr/>
          <p:nvPr userDrawn="1"/>
        </p:nvGrpSpPr>
        <p:grpSpPr>
          <a:xfrm>
            <a:off x="719332" y="783749"/>
            <a:ext cx="7694418" cy="3799144"/>
            <a:chOff x="719332" y="783749"/>
            <a:chExt cx="7694418" cy="3799144"/>
          </a:xfrm>
        </p:grpSpPr>
        <p:sp>
          <p:nvSpPr>
            <p:cNvPr id="2" name="Rectangle 1"/>
            <p:cNvSpPr/>
            <p:nvPr userDrawn="1"/>
          </p:nvSpPr>
          <p:spPr bwMode="gray">
            <a:xfrm>
              <a:off x="719332"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8" name="Rectangle 7"/>
            <p:cNvSpPr/>
            <p:nvPr userDrawn="1"/>
          </p:nvSpPr>
          <p:spPr bwMode="gray">
            <a:xfrm>
              <a:off x="2042216"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9" name="Rectangle 8"/>
            <p:cNvSpPr/>
            <p:nvPr userDrawn="1"/>
          </p:nvSpPr>
          <p:spPr bwMode="gray">
            <a:xfrm>
              <a:off x="336510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0" name="Rectangle 9"/>
            <p:cNvSpPr/>
            <p:nvPr userDrawn="1"/>
          </p:nvSpPr>
          <p:spPr bwMode="gray">
            <a:xfrm>
              <a:off x="4687984"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2" name="Rectangle 11"/>
            <p:cNvSpPr/>
            <p:nvPr userDrawn="1"/>
          </p:nvSpPr>
          <p:spPr bwMode="gray">
            <a:xfrm>
              <a:off x="6010868"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3" name="Rectangle 12"/>
            <p:cNvSpPr/>
            <p:nvPr userDrawn="1"/>
          </p:nvSpPr>
          <p:spPr bwMode="gray">
            <a:xfrm>
              <a:off x="733375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5" name="Rectangle 14"/>
            <p:cNvSpPr/>
            <p:nvPr userDrawn="1"/>
          </p:nvSpPr>
          <p:spPr bwMode="gray">
            <a:xfrm>
              <a:off x="719332"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6" name="Rectangle 15"/>
            <p:cNvSpPr/>
            <p:nvPr userDrawn="1"/>
          </p:nvSpPr>
          <p:spPr bwMode="gray">
            <a:xfrm>
              <a:off x="2042216"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7" name="Rectangle 16"/>
            <p:cNvSpPr/>
            <p:nvPr userDrawn="1"/>
          </p:nvSpPr>
          <p:spPr bwMode="gray">
            <a:xfrm>
              <a:off x="336510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8" name="Rectangle 17"/>
            <p:cNvSpPr/>
            <p:nvPr userDrawn="1"/>
          </p:nvSpPr>
          <p:spPr bwMode="gray">
            <a:xfrm>
              <a:off x="4687984"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19" name="Rectangle 18"/>
            <p:cNvSpPr/>
            <p:nvPr userDrawn="1"/>
          </p:nvSpPr>
          <p:spPr bwMode="gray">
            <a:xfrm>
              <a:off x="6010868"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20" name="Rectangle 19"/>
            <p:cNvSpPr/>
            <p:nvPr userDrawn="1"/>
          </p:nvSpPr>
          <p:spPr bwMode="gray">
            <a:xfrm>
              <a:off x="733375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22" name="Rectangle 21"/>
            <p:cNvSpPr/>
            <p:nvPr userDrawn="1"/>
          </p:nvSpPr>
          <p:spPr bwMode="gray">
            <a:xfrm>
              <a:off x="719332"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23" name="Rectangle 22"/>
            <p:cNvSpPr/>
            <p:nvPr userDrawn="1"/>
          </p:nvSpPr>
          <p:spPr bwMode="gray">
            <a:xfrm>
              <a:off x="2042216"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24" name="Rectangle 23"/>
            <p:cNvSpPr/>
            <p:nvPr userDrawn="1"/>
          </p:nvSpPr>
          <p:spPr bwMode="gray">
            <a:xfrm>
              <a:off x="336510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25" name="Rectangle 24"/>
            <p:cNvSpPr/>
            <p:nvPr userDrawn="1"/>
          </p:nvSpPr>
          <p:spPr bwMode="gray">
            <a:xfrm>
              <a:off x="4687984"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26" name="Rectangle 25"/>
            <p:cNvSpPr/>
            <p:nvPr userDrawn="1"/>
          </p:nvSpPr>
          <p:spPr bwMode="gray">
            <a:xfrm>
              <a:off x="6010868"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sp>
          <p:nvSpPr>
            <p:cNvPr id="27" name="Rectangle 26"/>
            <p:cNvSpPr/>
            <p:nvPr userDrawn="1"/>
          </p:nvSpPr>
          <p:spPr bwMode="gray">
            <a:xfrm>
              <a:off x="733375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solidFill>
                  <a:schemeClr val="bg1"/>
                </a:solidFill>
              </a:endParaRPr>
            </a:p>
          </p:txBody>
        </p:sp>
      </p:grpSp>
      <p:sp>
        <p:nvSpPr>
          <p:cNvPr id="30" name="Text Placeholder 29"/>
          <p:cNvSpPr>
            <a:spLocks noGrp="1"/>
          </p:cNvSpPr>
          <p:nvPr userDrawn="1">
            <p:ph type="body" sz="quarter" idx="13" hasCustomPrompt="1"/>
          </p:nvPr>
        </p:nvSpPr>
        <p:spPr bwMode="gray">
          <a:xfrm>
            <a:off x="71385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783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6181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8579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600977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333749"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6" name="Text Placeholder 29"/>
          <p:cNvSpPr>
            <a:spLocks noGrp="1"/>
          </p:cNvSpPr>
          <p:nvPr userDrawn="1">
            <p:ph type="body" sz="quarter" idx="19" hasCustomPrompt="1"/>
          </p:nvPr>
        </p:nvSpPr>
        <p:spPr bwMode="gray">
          <a:xfrm>
            <a:off x="71385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7" name="Text Placeholder 29"/>
          <p:cNvSpPr>
            <a:spLocks noGrp="1"/>
          </p:cNvSpPr>
          <p:nvPr userDrawn="1">
            <p:ph type="body" sz="quarter" idx="20" hasCustomPrompt="1"/>
          </p:nvPr>
        </p:nvSpPr>
        <p:spPr bwMode="gray">
          <a:xfrm>
            <a:off x="203783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8" name="Text Placeholder 29"/>
          <p:cNvSpPr>
            <a:spLocks noGrp="1"/>
          </p:cNvSpPr>
          <p:nvPr userDrawn="1">
            <p:ph type="body" sz="quarter" idx="21" hasCustomPrompt="1"/>
          </p:nvPr>
        </p:nvSpPr>
        <p:spPr bwMode="gray">
          <a:xfrm>
            <a:off x="336181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9" name="Text Placeholder 29"/>
          <p:cNvSpPr>
            <a:spLocks noGrp="1"/>
          </p:cNvSpPr>
          <p:nvPr userDrawn="1">
            <p:ph type="body" sz="quarter" idx="22" hasCustomPrompt="1"/>
          </p:nvPr>
        </p:nvSpPr>
        <p:spPr bwMode="gray">
          <a:xfrm>
            <a:off x="468579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0" name="Text Placeholder 29"/>
          <p:cNvSpPr>
            <a:spLocks noGrp="1"/>
          </p:cNvSpPr>
          <p:nvPr userDrawn="1">
            <p:ph type="body" sz="quarter" idx="23" hasCustomPrompt="1"/>
          </p:nvPr>
        </p:nvSpPr>
        <p:spPr bwMode="gray">
          <a:xfrm>
            <a:off x="600977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1" name="Text Placeholder 29"/>
          <p:cNvSpPr>
            <a:spLocks noGrp="1"/>
          </p:cNvSpPr>
          <p:nvPr userDrawn="1">
            <p:ph type="body" sz="quarter" idx="24" hasCustomPrompt="1"/>
          </p:nvPr>
        </p:nvSpPr>
        <p:spPr bwMode="gray">
          <a:xfrm>
            <a:off x="7333749"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2" name="Text Placeholder 29"/>
          <p:cNvSpPr>
            <a:spLocks noGrp="1"/>
          </p:cNvSpPr>
          <p:nvPr userDrawn="1">
            <p:ph type="body" sz="quarter" idx="25" hasCustomPrompt="1"/>
          </p:nvPr>
        </p:nvSpPr>
        <p:spPr bwMode="gray">
          <a:xfrm>
            <a:off x="71385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3" name="Text Placeholder 29"/>
          <p:cNvSpPr>
            <a:spLocks noGrp="1"/>
          </p:cNvSpPr>
          <p:nvPr userDrawn="1">
            <p:ph type="body" sz="quarter" idx="26" hasCustomPrompt="1"/>
          </p:nvPr>
        </p:nvSpPr>
        <p:spPr bwMode="gray">
          <a:xfrm>
            <a:off x="203783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4" name="Text Placeholder 29"/>
          <p:cNvSpPr>
            <a:spLocks noGrp="1"/>
          </p:cNvSpPr>
          <p:nvPr userDrawn="1">
            <p:ph type="body" sz="quarter" idx="27" hasCustomPrompt="1"/>
          </p:nvPr>
        </p:nvSpPr>
        <p:spPr bwMode="gray">
          <a:xfrm>
            <a:off x="336181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5" name="Text Placeholder 29"/>
          <p:cNvSpPr>
            <a:spLocks noGrp="1"/>
          </p:cNvSpPr>
          <p:nvPr userDrawn="1">
            <p:ph type="body" sz="quarter" idx="28" hasCustomPrompt="1"/>
          </p:nvPr>
        </p:nvSpPr>
        <p:spPr bwMode="gray">
          <a:xfrm>
            <a:off x="468579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6" name="Text Placeholder 29"/>
          <p:cNvSpPr>
            <a:spLocks noGrp="1"/>
          </p:cNvSpPr>
          <p:nvPr userDrawn="1">
            <p:ph type="body" sz="quarter" idx="29" hasCustomPrompt="1"/>
          </p:nvPr>
        </p:nvSpPr>
        <p:spPr bwMode="gray">
          <a:xfrm>
            <a:off x="600977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7" name="Text Placeholder 29"/>
          <p:cNvSpPr>
            <a:spLocks noGrp="1"/>
          </p:cNvSpPr>
          <p:nvPr userDrawn="1">
            <p:ph type="body" sz="quarter" idx="30" hasCustomPrompt="1"/>
          </p:nvPr>
        </p:nvSpPr>
        <p:spPr bwMode="gray">
          <a:xfrm>
            <a:off x="7333749"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9" name="Content Placeholder 48"/>
          <p:cNvSpPr>
            <a:spLocks noGrp="1"/>
          </p:cNvSpPr>
          <p:nvPr userDrawn="1">
            <p:ph sz="quarter" idx="31" hasCustomPrompt="1"/>
          </p:nvPr>
        </p:nvSpPr>
        <p:spPr bwMode="gray">
          <a:xfrm>
            <a:off x="798898"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userDrawn="1">
            <p:ph sz="quarter" idx="32" hasCustomPrompt="1"/>
          </p:nvPr>
        </p:nvSpPr>
        <p:spPr bwMode="gray">
          <a:xfrm>
            <a:off x="2121782"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userDrawn="1">
            <p:ph sz="quarter" idx="33" hasCustomPrompt="1"/>
          </p:nvPr>
        </p:nvSpPr>
        <p:spPr bwMode="gray">
          <a:xfrm>
            <a:off x="3444666"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userDrawn="1">
            <p:ph sz="quarter" idx="34" hasCustomPrompt="1"/>
          </p:nvPr>
        </p:nvSpPr>
        <p:spPr bwMode="gray">
          <a:xfrm>
            <a:off x="4767550"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userDrawn="1">
            <p:ph sz="quarter" idx="35" hasCustomPrompt="1"/>
          </p:nvPr>
        </p:nvSpPr>
        <p:spPr bwMode="gray">
          <a:xfrm>
            <a:off x="6090434"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userDrawn="1">
            <p:ph sz="quarter" idx="36" hasCustomPrompt="1"/>
          </p:nvPr>
        </p:nvSpPr>
        <p:spPr bwMode="gray">
          <a:xfrm>
            <a:off x="7413316" y="101286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userDrawn="1">
            <p:ph sz="quarter" idx="37" hasCustomPrompt="1"/>
          </p:nvPr>
        </p:nvSpPr>
        <p:spPr bwMode="gray">
          <a:xfrm>
            <a:off x="798898"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userDrawn="1">
            <p:ph sz="quarter" idx="38" hasCustomPrompt="1"/>
          </p:nvPr>
        </p:nvSpPr>
        <p:spPr bwMode="gray">
          <a:xfrm>
            <a:off x="2121782"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userDrawn="1">
            <p:ph sz="quarter" idx="39" hasCustomPrompt="1"/>
          </p:nvPr>
        </p:nvSpPr>
        <p:spPr bwMode="gray">
          <a:xfrm>
            <a:off x="3444666"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userDrawn="1">
            <p:ph sz="quarter" idx="40" hasCustomPrompt="1"/>
          </p:nvPr>
        </p:nvSpPr>
        <p:spPr bwMode="gray">
          <a:xfrm>
            <a:off x="4767550"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userDrawn="1">
            <p:ph sz="quarter" idx="41" hasCustomPrompt="1"/>
          </p:nvPr>
        </p:nvSpPr>
        <p:spPr bwMode="gray">
          <a:xfrm>
            <a:off x="6090434"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userDrawn="1">
            <p:ph sz="quarter" idx="42" hasCustomPrompt="1"/>
          </p:nvPr>
        </p:nvSpPr>
        <p:spPr bwMode="gray">
          <a:xfrm>
            <a:off x="7413316" y="240835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1" name="Content Placeholder 48"/>
          <p:cNvSpPr>
            <a:spLocks noGrp="1"/>
          </p:cNvSpPr>
          <p:nvPr userDrawn="1">
            <p:ph sz="quarter" idx="43" hasCustomPrompt="1"/>
          </p:nvPr>
        </p:nvSpPr>
        <p:spPr bwMode="gray">
          <a:xfrm>
            <a:off x="798898"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2" name="Content Placeholder 48"/>
          <p:cNvSpPr>
            <a:spLocks noGrp="1"/>
          </p:cNvSpPr>
          <p:nvPr userDrawn="1">
            <p:ph sz="quarter" idx="44" hasCustomPrompt="1"/>
          </p:nvPr>
        </p:nvSpPr>
        <p:spPr bwMode="gray">
          <a:xfrm>
            <a:off x="2121782"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3" name="Content Placeholder 48"/>
          <p:cNvSpPr>
            <a:spLocks noGrp="1"/>
          </p:cNvSpPr>
          <p:nvPr userDrawn="1">
            <p:ph sz="quarter" idx="45" hasCustomPrompt="1"/>
          </p:nvPr>
        </p:nvSpPr>
        <p:spPr bwMode="gray">
          <a:xfrm>
            <a:off x="3444666"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4" name="Content Placeholder 48"/>
          <p:cNvSpPr>
            <a:spLocks noGrp="1"/>
          </p:cNvSpPr>
          <p:nvPr userDrawn="1">
            <p:ph sz="quarter" idx="46" hasCustomPrompt="1"/>
          </p:nvPr>
        </p:nvSpPr>
        <p:spPr bwMode="gray">
          <a:xfrm>
            <a:off x="4767550"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5" name="Content Placeholder 48"/>
          <p:cNvSpPr>
            <a:spLocks noGrp="1"/>
          </p:cNvSpPr>
          <p:nvPr userDrawn="1">
            <p:ph sz="quarter" idx="47" hasCustomPrompt="1"/>
          </p:nvPr>
        </p:nvSpPr>
        <p:spPr bwMode="gray">
          <a:xfrm>
            <a:off x="6090434"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6" name="Content Placeholder 48"/>
          <p:cNvSpPr>
            <a:spLocks noGrp="1"/>
          </p:cNvSpPr>
          <p:nvPr userDrawn="1">
            <p:ph sz="quarter" idx="48" hasCustomPrompt="1"/>
          </p:nvPr>
        </p:nvSpPr>
        <p:spPr bwMode="gray">
          <a:xfrm>
            <a:off x="7413316" y="3788906"/>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 name="Title 5"/>
          <p:cNvSpPr>
            <a:spLocks noGrp="1"/>
          </p:cNvSpPr>
          <p:nvPr>
            <p:ph type="title"/>
          </p:nvPr>
        </p:nvSpPr>
        <p:spPr>
          <a:xfrm>
            <a:off x="309751" y="328842"/>
            <a:ext cx="7074143" cy="369332"/>
          </a:xfrm>
        </p:spPr>
        <p:txBody>
          <a:bodyPr>
            <a:spAutoFit/>
          </a:bodyPr>
          <a:lstStyle>
            <a:lvl1pPr>
              <a:defRPr>
                <a:solidFill>
                  <a:schemeClr val="bg1"/>
                </a:solidFill>
              </a:defRPr>
            </a:lvl1pPr>
          </a:lstStyle>
          <a:p>
            <a:r>
              <a:rPr lang="nl-NL"/>
              <a:t>Klik om stijl te bewerken</a:t>
            </a:r>
            <a:endParaRPr lang="en-US"/>
          </a:p>
        </p:txBody>
      </p:sp>
      <p:pic>
        <p:nvPicPr>
          <p:cNvPr id="68"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1532870944"/>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rackrecord twee logo's zwart">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6F696E49-F498-4AD6-AB40-1911094DF6F5}" type="datetime1">
              <a:rPr lang="nl-NL" smtClean="0"/>
              <a:t>13-10-2023</a:t>
            </a:fld>
            <a:endParaRPr lang="nl-NL"/>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Titel van de presentatie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F6787F6-A251-46D9-84F0-B2F146A207AF}" type="slidenum">
              <a:rPr lang="nl-NL" smtClean="0"/>
              <a:pPr/>
              <a:t>‹nr.›</a:t>
            </a:fld>
            <a:endParaRPr lang="nl-NL"/>
          </a:p>
        </p:txBody>
      </p:sp>
      <p:grpSp>
        <p:nvGrpSpPr>
          <p:cNvPr id="6" name="Group 5"/>
          <p:cNvGrpSpPr/>
          <p:nvPr userDrawn="1"/>
        </p:nvGrpSpPr>
        <p:grpSpPr>
          <a:xfrm>
            <a:off x="719332" y="783749"/>
            <a:ext cx="7694418" cy="3799144"/>
            <a:chOff x="719332" y="783749"/>
            <a:chExt cx="7694418" cy="3799144"/>
          </a:xfrm>
        </p:grpSpPr>
        <p:sp>
          <p:nvSpPr>
            <p:cNvPr id="2" name="Rectangle 1"/>
            <p:cNvSpPr/>
            <p:nvPr userDrawn="1"/>
          </p:nvSpPr>
          <p:spPr bwMode="gray">
            <a:xfrm>
              <a:off x="719332"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8" name="Rectangle 7"/>
            <p:cNvSpPr/>
            <p:nvPr userDrawn="1"/>
          </p:nvSpPr>
          <p:spPr bwMode="gray">
            <a:xfrm>
              <a:off x="2042216"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9" name="Rectangle 8"/>
            <p:cNvSpPr/>
            <p:nvPr userDrawn="1"/>
          </p:nvSpPr>
          <p:spPr bwMode="gray">
            <a:xfrm>
              <a:off x="336510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0" name="Rectangle 9"/>
            <p:cNvSpPr/>
            <p:nvPr userDrawn="1"/>
          </p:nvSpPr>
          <p:spPr bwMode="gray">
            <a:xfrm>
              <a:off x="4687984"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2" name="Rectangle 11"/>
            <p:cNvSpPr/>
            <p:nvPr userDrawn="1"/>
          </p:nvSpPr>
          <p:spPr bwMode="gray">
            <a:xfrm>
              <a:off x="6010868"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3" name="Rectangle 12"/>
            <p:cNvSpPr/>
            <p:nvPr userDrawn="1"/>
          </p:nvSpPr>
          <p:spPr bwMode="gray">
            <a:xfrm>
              <a:off x="7333750" y="783749"/>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5" name="Rectangle 14"/>
            <p:cNvSpPr/>
            <p:nvPr userDrawn="1"/>
          </p:nvSpPr>
          <p:spPr bwMode="gray">
            <a:xfrm>
              <a:off x="719332"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6" name="Rectangle 15"/>
            <p:cNvSpPr/>
            <p:nvPr userDrawn="1"/>
          </p:nvSpPr>
          <p:spPr bwMode="gray">
            <a:xfrm>
              <a:off x="2042216"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7" name="Rectangle 16"/>
            <p:cNvSpPr/>
            <p:nvPr userDrawn="1"/>
          </p:nvSpPr>
          <p:spPr bwMode="gray">
            <a:xfrm>
              <a:off x="336510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8" name="Rectangle 17"/>
            <p:cNvSpPr/>
            <p:nvPr userDrawn="1"/>
          </p:nvSpPr>
          <p:spPr bwMode="gray">
            <a:xfrm>
              <a:off x="4687984"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9" name="Rectangle 18"/>
            <p:cNvSpPr/>
            <p:nvPr userDrawn="1"/>
          </p:nvSpPr>
          <p:spPr bwMode="gray">
            <a:xfrm>
              <a:off x="6010868"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0" name="Rectangle 19"/>
            <p:cNvSpPr/>
            <p:nvPr userDrawn="1"/>
          </p:nvSpPr>
          <p:spPr bwMode="gray">
            <a:xfrm>
              <a:off x="7333750" y="2179434"/>
              <a:ext cx="1080000" cy="1022711"/>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2" name="Rectangle 21"/>
            <p:cNvSpPr/>
            <p:nvPr userDrawn="1"/>
          </p:nvSpPr>
          <p:spPr bwMode="gray">
            <a:xfrm>
              <a:off x="719332"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3" name="Rectangle 22"/>
            <p:cNvSpPr/>
            <p:nvPr userDrawn="1"/>
          </p:nvSpPr>
          <p:spPr bwMode="gray">
            <a:xfrm>
              <a:off x="2042216"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4" name="Rectangle 23"/>
            <p:cNvSpPr/>
            <p:nvPr userDrawn="1"/>
          </p:nvSpPr>
          <p:spPr bwMode="gray">
            <a:xfrm>
              <a:off x="336510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5" name="Rectangle 24"/>
            <p:cNvSpPr/>
            <p:nvPr userDrawn="1"/>
          </p:nvSpPr>
          <p:spPr bwMode="gray">
            <a:xfrm>
              <a:off x="4687984"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6" name="Rectangle 25"/>
            <p:cNvSpPr/>
            <p:nvPr userDrawn="1"/>
          </p:nvSpPr>
          <p:spPr bwMode="gray">
            <a:xfrm>
              <a:off x="6010868"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7" name="Rectangle 26"/>
            <p:cNvSpPr/>
            <p:nvPr userDrawn="1"/>
          </p:nvSpPr>
          <p:spPr bwMode="gray">
            <a:xfrm>
              <a:off x="7333750" y="3559795"/>
              <a:ext cx="1080000" cy="1023098"/>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grpSp>
      <p:sp>
        <p:nvSpPr>
          <p:cNvPr id="30" name="Text Placeholder 29"/>
          <p:cNvSpPr>
            <a:spLocks noGrp="1"/>
          </p:cNvSpPr>
          <p:nvPr userDrawn="1">
            <p:ph type="body" sz="quarter" idx="13" hasCustomPrompt="1"/>
          </p:nvPr>
        </p:nvSpPr>
        <p:spPr bwMode="gray">
          <a:xfrm>
            <a:off x="71385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783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6181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8579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6009770"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333749" y="179404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6" name="Text Placeholder 29"/>
          <p:cNvSpPr>
            <a:spLocks noGrp="1"/>
          </p:cNvSpPr>
          <p:nvPr userDrawn="1">
            <p:ph type="body" sz="quarter" idx="19" hasCustomPrompt="1"/>
          </p:nvPr>
        </p:nvSpPr>
        <p:spPr bwMode="gray">
          <a:xfrm>
            <a:off x="71385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7" name="Text Placeholder 29"/>
          <p:cNvSpPr>
            <a:spLocks noGrp="1"/>
          </p:cNvSpPr>
          <p:nvPr userDrawn="1">
            <p:ph type="body" sz="quarter" idx="20" hasCustomPrompt="1"/>
          </p:nvPr>
        </p:nvSpPr>
        <p:spPr bwMode="gray">
          <a:xfrm>
            <a:off x="203783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8" name="Text Placeholder 29"/>
          <p:cNvSpPr>
            <a:spLocks noGrp="1"/>
          </p:cNvSpPr>
          <p:nvPr userDrawn="1">
            <p:ph type="body" sz="quarter" idx="21" hasCustomPrompt="1"/>
          </p:nvPr>
        </p:nvSpPr>
        <p:spPr bwMode="gray">
          <a:xfrm>
            <a:off x="336181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9" name="Text Placeholder 29"/>
          <p:cNvSpPr>
            <a:spLocks noGrp="1"/>
          </p:cNvSpPr>
          <p:nvPr userDrawn="1">
            <p:ph type="body" sz="quarter" idx="22" hasCustomPrompt="1"/>
          </p:nvPr>
        </p:nvSpPr>
        <p:spPr bwMode="gray">
          <a:xfrm>
            <a:off x="468579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0" name="Text Placeholder 29"/>
          <p:cNvSpPr>
            <a:spLocks noGrp="1"/>
          </p:cNvSpPr>
          <p:nvPr userDrawn="1">
            <p:ph type="body" sz="quarter" idx="23" hasCustomPrompt="1"/>
          </p:nvPr>
        </p:nvSpPr>
        <p:spPr bwMode="gray">
          <a:xfrm>
            <a:off x="6009770"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1" name="Text Placeholder 29"/>
          <p:cNvSpPr>
            <a:spLocks noGrp="1"/>
          </p:cNvSpPr>
          <p:nvPr userDrawn="1">
            <p:ph type="body" sz="quarter" idx="24" hasCustomPrompt="1"/>
          </p:nvPr>
        </p:nvSpPr>
        <p:spPr bwMode="gray">
          <a:xfrm>
            <a:off x="7333749" y="3190854"/>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2" name="Text Placeholder 29"/>
          <p:cNvSpPr>
            <a:spLocks noGrp="1"/>
          </p:cNvSpPr>
          <p:nvPr userDrawn="1">
            <p:ph type="body" sz="quarter" idx="25" hasCustomPrompt="1"/>
          </p:nvPr>
        </p:nvSpPr>
        <p:spPr bwMode="gray">
          <a:xfrm>
            <a:off x="71385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3" name="Text Placeholder 29"/>
          <p:cNvSpPr>
            <a:spLocks noGrp="1"/>
          </p:cNvSpPr>
          <p:nvPr userDrawn="1">
            <p:ph type="body" sz="quarter" idx="26" hasCustomPrompt="1"/>
          </p:nvPr>
        </p:nvSpPr>
        <p:spPr bwMode="gray">
          <a:xfrm>
            <a:off x="203783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4" name="Text Placeholder 29"/>
          <p:cNvSpPr>
            <a:spLocks noGrp="1"/>
          </p:cNvSpPr>
          <p:nvPr userDrawn="1">
            <p:ph type="body" sz="quarter" idx="27" hasCustomPrompt="1"/>
          </p:nvPr>
        </p:nvSpPr>
        <p:spPr bwMode="gray">
          <a:xfrm>
            <a:off x="336181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5" name="Text Placeholder 29"/>
          <p:cNvSpPr>
            <a:spLocks noGrp="1"/>
          </p:cNvSpPr>
          <p:nvPr userDrawn="1">
            <p:ph type="body" sz="quarter" idx="28" hasCustomPrompt="1"/>
          </p:nvPr>
        </p:nvSpPr>
        <p:spPr bwMode="gray">
          <a:xfrm>
            <a:off x="468579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6" name="Text Placeholder 29"/>
          <p:cNvSpPr>
            <a:spLocks noGrp="1"/>
          </p:cNvSpPr>
          <p:nvPr userDrawn="1">
            <p:ph type="body" sz="quarter" idx="29" hasCustomPrompt="1"/>
          </p:nvPr>
        </p:nvSpPr>
        <p:spPr bwMode="gray">
          <a:xfrm>
            <a:off x="6009770"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7" name="Text Placeholder 29"/>
          <p:cNvSpPr>
            <a:spLocks noGrp="1"/>
          </p:cNvSpPr>
          <p:nvPr userDrawn="1">
            <p:ph type="body" sz="quarter" idx="30" hasCustomPrompt="1"/>
          </p:nvPr>
        </p:nvSpPr>
        <p:spPr bwMode="gray">
          <a:xfrm>
            <a:off x="7333749" y="4573543"/>
            <a:ext cx="1085945" cy="282575"/>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9" name="Content Placeholder 48"/>
          <p:cNvSpPr>
            <a:spLocks noGrp="1"/>
          </p:cNvSpPr>
          <p:nvPr>
            <p:ph sz="quarter" idx="31" hasCustomPrompt="1"/>
          </p:nvPr>
        </p:nvSpPr>
        <p:spPr bwMode="gray">
          <a:xfrm>
            <a:off x="798898"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p:ph sz="quarter" idx="32" hasCustomPrompt="1"/>
          </p:nvPr>
        </p:nvSpPr>
        <p:spPr bwMode="gray">
          <a:xfrm>
            <a:off x="2121782"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p:ph sz="quarter" idx="33" hasCustomPrompt="1"/>
          </p:nvPr>
        </p:nvSpPr>
        <p:spPr bwMode="gray">
          <a:xfrm>
            <a:off x="3444666"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p:ph sz="quarter" idx="34" hasCustomPrompt="1"/>
          </p:nvPr>
        </p:nvSpPr>
        <p:spPr bwMode="gray">
          <a:xfrm>
            <a:off x="4767550"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p:ph sz="quarter" idx="35" hasCustomPrompt="1"/>
          </p:nvPr>
        </p:nvSpPr>
        <p:spPr bwMode="gray">
          <a:xfrm>
            <a:off x="6090434"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p:ph sz="quarter" idx="36" hasCustomPrompt="1"/>
          </p:nvPr>
        </p:nvSpPr>
        <p:spPr bwMode="gray">
          <a:xfrm>
            <a:off x="7413316" y="1145720"/>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p:ph sz="quarter" idx="37" hasCustomPrompt="1"/>
          </p:nvPr>
        </p:nvSpPr>
        <p:spPr bwMode="gray">
          <a:xfrm>
            <a:off x="798898"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p:ph sz="quarter" idx="38" hasCustomPrompt="1"/>
          </p:nvPr>
        </p:nvSpPr>
        <p:spPr bwMode="gray">
          <a:xfrm>
            <a:off x="2121782"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p:ph sz="quarter" idx="39" hasCustomPrompt="1"/>
          </p:nvPr>
        </p:nvSpPr>
        <p:spPr bwMode="gray">
          <a:xfrm>
            <a:off x="3444666"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p:ph sz="quarter" idx="40" hasCustomPrompt="1"/>
          </p:nvPr>
        </p:nvSpPr>
        <p:spPr bwMode="gray">
          <a:xfrm>
            <a:off x="4767550"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p:ph sz="quarter" idx="41" hasCustomPrompt="1"/>
          </p:nvPr>
        </p:nvSpPr>
        <p:spPr bwMode="gray">
          <a:xfrm>
            <a:off x="6090434"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p:ph sz="quarter" idx="42" hasCustomPrompt="1"/>
          </p:nvPr>
        </p:nvSpPr>
        <p:spPr bwMode="gray">
          <a:xfrm>
            <a:off x="7413316" y="2541018"/>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1" name="Content Placeholder 48"/>
          <p:cNvSpPr>
            <a:spLocks noGrp="1"/>
          </p:cNvSpPr>
          <p:nvPr>
            <p:ph sz="quarter" idx="43" hasCustomPrompt="1"/>
          </p:nvPr>
        </p:nvSpPr>
        <p:spPr bwMode="gray">
          <a:xfrm>
            <a:off x="798898"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2" name="Content Placeholder 48"/>
          <p:cNvSpPr>
            <a:spLocks noGrp="1"/>
          </p:cNvSpPr>
          <p:nvPr>
            <p:ph sz="quarter" idx="44" hasCustomPrompt="1"/>
          </p:nvPr>
        </p:nvSpPr>
        <p:spPr bwMode="gray">
          <a:xfrm>
            <a:off x="2121782"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3" name="Content Placeholder 48"/>
          <p:cNvSpPr>
            <a:spLocks noGrp="1"/>
          </p:cNvSpPr>
          <p:nvPr>
            <p:ph sz="quarter" idx="45" hasCustomPrompt="1"/>
          </p:nvPr>
        </p:nvSpPr>
        <p:spPr bwMode="gray">
          <a:xfrm>
            <a:off x="3444666"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4" name="Content Placeholder 48"/>
          <p:cNvSpPr>
            <a:spLocks noGrp="1"/>
          </p:cNvSpPr>
          <p:nvPr>
            <p:ph sz="quarter" idx="46" hasCustomPrompt="1"/>
          </p:nvPr>
        </p:nvSpPr>
        <p:spPr bwMode="gray">
          <a:xfrm>
            <a:off x="4767550"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5" name="Content Placeholder 48"/>
          <p:cNvSpPr>
            <a:spLocks noGrp="1"/>
          </p:cNvSpPr>
          <p:nvPr>
            <p:ph sz="quarter" idx="47" hasCustomPrompt="1"/>
          </p:nvPr>
        </p:nvSpPr>
        <p:spPr bwMode="gray">
          <a:xfrm>
            <a:off x="6090434"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6" name="Content Placeholder 48"/>
          <p:cNvSpPr>
            <a:spLocks noGrp="1"/>
          </p:cNvSpPr>
          <p:nvPr>
            <p:ph sz="quarter" idx="48" hasCustomPrompt="1"/>
          </p:nvPr>
        </p:nvSpPr>
        <p:spPr bwMode="gray">
          <a:xfrm>
            <a:off x="7413316" y="3928641"/>
            <a:ext cx="920868" cy="564877"/>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7" name="Content Placeholder 48"/>
          <p:cNvSpPr>
            <a:spLocks noGrp="1"/>
          </p:cNvSpPr>
          <p:nvPr>
            <p:ph sz="quarter" idx="49" hasCustomPrompt="1"/>
          </p:nvPr>
        </p:nvSpPr>
        <p:spPr bwMode="gray">
          <a:xfrm>
            <a:off x="1026926"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8" name="Content Placeholder 48"/>
          <p:cNvSpPr>
            <a:spLocks noGrp="1"/>
          </p:cNvSpPr>
          <p:nvPr>
            <p:ph sz="quarter" idx="50" hasCustomPrompt="1"/>
          </p:nvPr>
        </p:nvSpPr>
        <p:spPr bwMode="gray">
          <a:xfrm>
            <a:off x="2349810"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9" name="Content Placeholder 48"/>
          <p:cNvSpPr>
            <a:spLocks noGrp="1"/>
          </p:cNvSpPr>
          <p:nvPr>
            <p:ph sz="quarter" idx="51" hasCustomPrompt="1"/>
          </p:nvPr>
        </p:nvSpPr>
        <p:spPr bwMode="gray">
          <a:xfrm>
            <a:off x="3672694"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0" name="Content Placeholder 48"/>
          <p:cNvSpPr>
            <a:spLocks noGrp="1"/>
          </p:cNvSpPr>
          <p:nvPr>
            <p:ph sz="quarter" idx="52" hasCustomPrompt="1"/>
          </p:nvPr>
        </p:nvSpPr>
        <p:spPr bwMode="gray">
          <a:xfrm>
            <a:off x="4995578"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1" name="Content Placeholder 48"/>
          <p:cNvSpPr>
            <a:spLocks noGrp="1"/>
          </p:cNvSpPr>
          <p:nvPr>
            <p:ph sz="quarter" idx="53" hasCustomPrompt="1"/>
          </p:nvPr>
        </p:nvSpPr>
        <p:spPr bwMode="gray">
          <a:xfrm>
            <a:off x="6318462"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2" name="Content Placeholder 48"/>
          <p:cNvSpPr>
            <a:spLocks noGrp="1"/>
          </p:cNvSpPr>
          <p:nvPr>
            <p:ph sz="quarter" idx="54" hasCustomPrompt="1"/>
          </p:nvPr>
        </p:nvSpPr>
        <p:spPr bwMode="gray">
          <a:xfrm>
            <a:off x="7641344" y="864983"/>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3" name="Content Placeholder 48"/>
          <p:cNvSpPr>
            <a:spLocks noGrp="1"/>
          </p:cNvSpPr>
          <p:nvPr>
            <p:ph sz="quarter" idx="55" hasCustomPrompt="1"/>
          </p:nvPr>
        </p:nvSpPr>
        <p:spPr bwMode="gray">
          <a:xfrm>
            <a:off x="1026926"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4" name="Content Placeholder 48"/>
          <p:cNvSpPr>
            <a:spLocks noGrp="1"/>
          </p:cNvSpPr>
          <p:nvPr>
            <p:ph sz="quarter" idx="56" hasCustomPrompt="1"/>
          </p:nvPr>
        </p:nvSpPr>
        <p:spPr bwMode="gray">
          <a:xfrm>
            <a:off x="2349810"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5" name="Content Placeholder 48"/>
          <p:cNvSpPr>
            <a:spLocks noGrp="1"/>
          </p:cNvSpPr>
          <p:nvPr>
            <p:ph sz="quarter" idx="57" hasCustomPrompt="1"/>
          </p:nvPr>
        </p:nvSpPr>
        <p:spPr bwMode="gray">
          <a:xfrm>
            <a:off x="3672694"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6" name="Content Placeholder 48"/>
          <p:cNvSpPr>
            <a:spLocks noGrp="1"/>
          </p:cNvSpPr>
          <p:nvPr>
            <p:ph sz="quarter" idx="58" hasCustomPrompt="1"/>
          </p:nvPr>
        </p:nvSpPr>
        <p:spPr bwMode="gray">
          <a:xfrm>
            <a:off x="4995578"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7" name="Content Placeholder 48"/>
          <p:cNvSpPr>
            <a:spLocks noGrp="1"/>
          </p:cNvSpPr>
          <p:nvPr>
            <p:ph sz="quarter" idx="59" hasCustomPrompt="1"/>
          </p:nvPr>
        </p:nvSpPr>
        <p:spPr bwMode="gray">
          <a:xfrm>
            <a:off x="6318462"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8" name="Content Placeholder 48"/>
          <p:cNvSpPr>
            <a:spLocks noGrp="1"/>
          </p:cNvSpPr>
          <p:nvPr>
            <p:ph sz="quarter" idx="60" hasCustomPrompt="1"/>
          </p:nvPr>
        </p:nvSpPr>
        <p:spPr bwMode="gray">
          <a:xfrm>
            <a:off x="7641344" y="2260281"/>
            <a:ext cx="463598" cy="284379"/>
          </a:xfrm>
        </p:spPr>
        <p:txBody>
          <a:bodyPr/>
          <a:lstStyle>
            <a:lvl1pPr marL="0" indent="0" algn="ctr">
              <a:buFont typeface="Arial" panose="020B0604020202020204" pitchFamily="34" charset="0"/>
              <a:buNone/>
              <a:defRPr sz="800" spc="-20" baseline="0">
                <a:solidFill>
                  <a:schemeClr val="tx1"/>
                </a:solidFill>
              </a:defRPr>
            </a:lvl1pPr>
            <a:lvl5pPr>
              <a:defRPr/>
            </a:lvl5pPr>
          </a:lstStyle>
          <a:p>
            <a:pPr lvl="0"/>
            <a:r>
              <a:rPr lang="en-US"/>
              <a:t>logo</a:t>
            </a:r>
            <a:endParaRPr lang="nl-NL"/>
          </a:p>
        </p:txBody>
      </p:sp>
      <p:sp>
        <p:nvSpPr>
          <p:cNvPr id="79" name="Content Placeholder 48"/>
          <p:cNvSpPr>
            <a:spLocks noGrp="1"/>
          </p:cNvSpPr>
          <p:nvPr>
            <p:ph sz="quarter" idx="61" hasCustomPrompt="1"/>
          </p:nvPr>
        </p:nvSpPr>
        <p:spPr bwMode="gray">
          <a:xfrm>
            <a:off x="1026926"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0" name="Content Placeholder 48"/>
          <p:cNvSpPr>
            <a:spLocks noGrp="1"/>
          </p:cNvSpPr>
          <p:nvPr>
            <p:ph sz="quarter" idx="62" hasCustomPrompt="1"/>
          </p:nvPr>
        </p:nvSpPr>
        <p:spPr bwMode="gray">
          <a:xfrm>
            <a:off x="2349810"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1" name="Content Placeholder 48"/>
          <p:cNvSpPr>
            <a:spLocks noGrp="1"/>
          </p:cNvSpPr>
          <p:nvPr>
            <p:ph sz="quarter" idx="63" hasCustomPrompt="1"/>
          </p:nvPr>
        </p:nvSpPr>
        <p:spPr bwMode="gray">
          <a:xfrm>
            <a:off x="3672694"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2" name="Content Placeholder 48"/>
          <p:cNvSpPr>
            <a:spLocks noGrp="1"/>
          </p:cNvSpPr>
          <p:nvPr>
            <p:ph sz="quarter" idx="64" hasCustomPrompt="1"/>
          </p:nvPr>
        </p:nvSpPr>
        <p:spPr bwMode="gray">
          <a:xfrm>
            <a:off x="4995578"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3" name="Content Placeholder 48"/>
          <p:cNvSpPr>
            <a:spLocks noGrp="1"/>
          </p:cNvSpPr>
          <p:nvPr>
            <p:ph sz="quarter" idx="65" hasCustomPrompt="1"/>
          </p:nvPr>
        </p:nvSpPr>
        <p:spPr bwMode="gray">
          <a:xfrm>
            <a:off x="6318462"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84" name="Content Placeholder 48"/>
          <p:cNvSpPr>
            <a:spLocks noGrp="1"/>
          </p:cNvSpPr>
          <p:nvPr>
            <p:ph sz="quarter" idx="66" hasCustomPrompt="1"/>
          </p:nvPr>
        </p:nvSpPr>
        <p:spPr bwMode="gray">
          <a:xfrm>
            <a:off x="7641344" y="3641029"/>
            <a:ext cx="463598" cy="284379"/>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 name="Title 6"/>
          <p:cNvSpPr>
            <a:spLocks noGrp="1"/>
          </p:cNvSpPr>
          <p:nvPr>
            <p:ph type="title"/>
          </p:nvPr>
        </p:nvSpPr>
        <p:spPr>
          <a:xfrm>
            <a:off x="309751" y="328842"/>
            <a:ext cx="7074143" cy="369332"/>
          </a:xfrm>
        </p:spPr>
        <p:txBody>
          <a:bodyPr>
            <a:spAutoFit/>
          </a:bodyPr>
          <a:lstStyle>
            <a:lvl1pPr>
              <a:defRPr>
                <a:solidFill>
                  <a:schemeClr val="bg1"/>
                </a:solidFill>
              </a:defRPr>
            </a:lvl1pPr>
          </a:lstStyle>
          <a:p>
            <a:r>
              <a:rPr lang="nl-NL"/>
              <a:t>Klik om stijl te bewerken</a:t>
            </a:r>
            <a:endParaRPr lang="en-US"/>
          </a:p>
        </p:txBody>
      </p:sp>
      <p:pic>
        <p:nvPicPr>
          <p:cNvPr id="86"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2861418511"/>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rackrecord 2 zwart">
    <p:bg bwMode="gray">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fld id="{36310780-4D87-4EF6-9119-2017AFE577E1}" type="datetime1">
              <a:rPr lang="nl-NL" smtClean="0"/>
              <a:t>13-10-2023</a:t>
            </a:fld>
            <a:endParaRPr lang="nl-NL"/>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nl-NL"/>
              <a:t>Titel van de presentatie</a:t>
            </a: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pPr/>
              <a:t>‹nr.›</a:t>
            </a:fld>
            <a:endParaRPr lang="nl-NL"/>
          </a:p>
        </p:txBody>
      </p:sp>
      <p:grpSp>
        <p:nvGrpSpPr>
          <p:cNvPr id="11" name="Group 10"/>
          <p:cNvGrpSpPr/>
          <p:nvPr userDrawn="1"/>
        </p:nvGrpSpPr>
        <p:grpSpPr>
          <a:xfrm>
            <a:off x="726207" y="1313155"/>
            <a:ext cx="7690675" cy="2679626"/>
            <a:chOff x="726207" y="1313155"/>
            <a:chExt cx="7690675" cy="2679626"/>
          </a:xfrm>
        </p:grpSpPr>
        <p:sp>
          <p:nvSpPr>
            <p:cNvPr id="2" name="Rectangle 1"/>
            <p:cNvSpPr/>
            <p:nvPr userDrawn="1"/>
          </p:nvSpPr>
          <p:spPr bwMode="gray">
            <a:xfrm>
              <a:off x="726207"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8" name="Rectangle 7"/>
            <p:cNvSpPr/>
            <p:nvPr userDrawn="1"/>
          </p:nvSpPr>
          <p:spPr bwMode="gray">
            <a:xfrm>
              <a:off x="203673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9" name="Rectangle 8"/>
            <p:cNvSpPr/>
            <p:nvPr userDrawn="1"/>
          </p:nvSpPr>
          <p:spPr bwMode="gray">
            <a:xfrm>
              <a:off x="3347263"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0" name="Rectangle 9"/>
            <p:cNvSpPr/>
            <p:nvPr userDrawn="1"/>
          </p:nvSpPr>
          <p:spPr bwMode="gray">
            <a:xfrm>
              <a:off x="4657791"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2" name="Rectangle 11"/>
            <p:cNvSpPr/>
            <p:nvPr userDrawn="1"/>
          </p:nvSpPr>
          <p:spPr bwMode="gray">
            <a:xfrm>
              <a:off x="5968319"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3" name="Rectangle 12"/>
            <p:cNvSpPr/>
            <p:nvPr userDrawn="1"/>
          </p:nvSpPr>
          <p:spPr bwMode="gray">
            <a:xfrm>
              <a:off x="727884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5" name="Rectangle 14"/>
            <p:cNvSpPr/>
            <p:nvPr userDrawn="1"/>
          </p:nvSpPr>
          <p:spPr bwMode="gray">
            <a:xfrm>
              <a:off x="726207"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6" name="Rectangle 15"/>
            <p:cNvSpPr/>
            <p:nvPr userDrawn="1"/>
          </p:nvSpPr>
          <p:spPr bwMode="gray">
            <a:xfrm>
              <a:off x="203673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7" name="Rectangle 16"/>
            <p:cNvSpPr/>
            <p:nvPr userDrawn="1"/>
          </p:nvSpPr>
          <p:spPr bwMode="gray">
            <a:xfrm>
              <a:off x="3347263"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8" name="Rectangle 17"/>
            <p:cNvSpPr/>
            <p:nvPr userDrawn="1"/>
          </p:nvSpPr>
          <p:spPr bwMode="gray">
            <a:xfrm>
              <a:off x="4657791"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9" name="Rectangle 18"/>
            <p:cNvSpPr/>
            <p:nvPr userDrawn="1"/>
          </p:nvSpPr>
          <p:spPr bwMode="gray">
            <a:xfrm>
              <a:off x="5968319"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0" name="Rectangle 19"/>
            <p:cNvSpPr/>
            <p:nvPr userDrawn="1"/>
          </p:nvSpPr>
          <p:spPr bwMode="gray">
            <a:xfrm>
              <a:off x="727884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grpSp>
      <p:sp>
        <p:nvSpPr>
          <p:cNvPr id="30" name="Text Placeholder 29"/>
          <p:cNvSpPr>
            <a:spLocks noGrp="1"/>
          </p:cNvSpPr>
          <p:nvPr userDrawn="1">
            <p:ph type="body" sz="quarter" idx="13" hasCustomPrompt="1"/>
          </p:nvPr>
        </p:nvSpPr>
        <p:spPr bwMode="gray">
          <a:xfrm>
            <a:off x="720725"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2349"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43973"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55597"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5967221"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278845"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6" name="Text Placeholder 29"/>
          <p:cNvSpPr>
            <a:spLocks noGrp="1"/>
          </p:cNvSpPr>
          <p:nvPr userDrawn="1">
            <p:ph type="body" sz="quarter" idx="19" hasCustomPrompt="1"/>
          </p:nvPr>
        </p:nvSpPr>
        <p:spPr>
          <a:xfrm>
            <a:off x="720725"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7" name="Text Placeholder 29"/>
          <p:cNvSpPr>
            <a:spLocks noGrp="1"/>
          </p:cNvSpPr>
          <p:nvPr userDrawn="1">
            <p:ph type="body" sz="quarter" idx="20" hasCustomPrompt="1"/>
          </p:nvPr>
        </p:nvSpPr>
        <p:spPr>
          <a:xfrm>
            <a:off x="2032349"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8" name="Text Placeholder 29"/>
          <p:cNvSpPr>
            <a:spLocks noGrp="1"/>
          </p:cNvSpPr>
          <p:nvPr userDrawn="1">
            <p:ph type="body" sz="quarter" idx="21" hasCustomPrompt="1"/>
          </p:nvPr>
        </p:nvSpPr>
        <p:spPr>
          <a:xfrm>
            <a:off x="3343973"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9" name="Text Placeholder 29"/>
          <p:cNvSpPr>
            <a:spLocks noGrp="1"/>
          </p:cNvSpPr>
          <p:nvPr userDrawn="1">
            <p:ph type="body" sz="quarter" idx="22" hasCustomPrompt="1"/>
          </p:nvPr>
        </p:nvSpPr>
        <p:spPr>
          <a:xfrm>
            <a:off x="4655597"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0" name="Text Placeholder 29"/>
          <p:cNvSpPr>
            <a:spLocks noGrp="1"/>
          </p:cNvSpPr>
          <p:nvPr userDrawn="1">
            <p:ph type="body" sz="quarter" idx="23" hasCustomPrompt="1"/>
          </p:nvPr>
        </p:nvSpPr>
        <p:spPr>
          <a:xfrm>
            <a:off x="5967221"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1" name="Text Placeholder 29"/>
          <p:cNvSpPr>
            <a:spLocks noGrp="1"/>
          </p:cNvSpPr>
          <p:nvPr userDrawn="1">
            <p:ph type="body" sz="quarter" idx="24" hasCustomPrompt="1"/>
          </p:nvPr>
        </p:nvSpPr>
        <p:spPr>
          <a:xfrm>
            <a:off x="7278845"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9" name="Content Placeholder 48"/>
          <p:cNvSpPr>
            <a:spLocks noGrp="1"/>
          </p:cNvSpPr>
          <p:nvPr userDrawn="1">
            <p:ph sz="quarter" idx="31" hasCustomPrompt="1"/>
          </p:nvPr>
        </p:nvSpPr>
        <p:spPr bwMode="gray">
          <a:xfrm>
            <a:off x="810049"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userDrawn="1">
            <p:ph sz="quarter" idx="32" hasCustomPrompt="1"/>
          </p:nvPr>
        </p:nvSpPr>
        <p:spPr bwMode="gray">
          <a:xfrm>
            <a:off x="2117155"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userDrawn="1">
            <p:ph sz="quarter" idx="33" hasCustomPrompt="1"/>
          </p:nvPr>
        </p:nvSpPr>
        <p:spPr bwMode="gray">
          <a:xfrm>
            <a:off x="3428538"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userDrawn="1">
            <p:ph sz="quarter" idx="34" hasCustomPrompt="1"/>
          </p:nvPr>
        </p:nvSpPr>
        <p:spPr bwMode="gray">
          <a:xfrm>
            <a:off x="4739921"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userDrawn="1">
            <p:ph sz="quarter" idx="35" hasCustomPrompt="1"/>
          </p:nvPr>
        </p:nvSpPr>
        <p:spPr bwMode="gray">
          <a:xfrm>
            <a:off x="6051304"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userDrawn="1">
            <p:ph sz="quarter" idx="36" hasCustomPrompt="1"/>
          </p:nvPr>
        </p:nvSpPr>
        <p:spPr bwMode="gray">
          <a:xfrm>
            <a:off x="7362687" y="1554577"/>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userDrawn="1">
            <p:ph sz="quarter" idx="37" hasCustomPrompt="1"/>
          </p:nvPr>
        </p:nvSpPr>
        <p:spPr bwMode="gray">
          <a:xfrm>
            <a:off x="810049"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userDrawn="1">
            <p:ph sz="quarter" idx="38" hasCustomPrompt="1"/>
          </p:nvPr>
        </p:nvSpPr>
        <p:spPr bwMode="gray">
          <a:xfrm>
            <a:off x="2117155"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userDrawn="1">
            <p:ph sz="quarter" idx="39" hasCustomPrompt="1"/>
          </p:nvPr>
        </p:nvSpPr>
        <p:spPr bwMode="gray">
          <a:xfrm>
            <a:off x="3428538"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userDrawn="1">
            <p:ph sz="quarter" idx="40" hasCustomPrompt="1"/>
          </p:nvPr>
        </p:nvSpPr>
        <p:spPr bwMode="gray">
          <a:xfrm>
            <a:off x="4739921"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userDrawn="1">
            <p:ph sz="quarter" idx="41" hasCustomPrompt="1"/>
          </p:nvPr>
        </p:nvSpPr>
        <p:spPr bwMode="gray">
          <a:xfrm>
            <a:off x="6051304"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userDrawn="1">
            <p:ph sz="quarter" idx="42" hasCustomPrompt="1"/>
          </p:nvPr>
        </p:nvSpPr>
        <p:spPr bwMode="gray">
          <a:xfrm>
            <a:off x="7362687" y="315633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 name="Title 5"/>
          <p:cNvSpPr>
            <a:spLocks noGrp="1"/>
          </p:cNvSpPr>
          <p:nvPr userDrawn="1">
            <p:ph type="title"/>
          </p:nvPr>
        </p:nvSpPr>
        <p:spPr/>
        <p:txBody>
          <a:bodyPr/>
          <a:lstStyle>
            <a:lvl1pPr>
              <a:defRPr>
                <a:solidFill>
                  <a:schemeClr val="bg1"/>
                </a:solidFill>
              </a:defRPr>
            </a:lvl1pPr>
          </a:lstStyle>
          <a:p>
            <a:r>
              <a:rPr lang="nl-NL"/>
              <a:t>Klik om stijl te bewerken</a:t>
            </a:r>
          </a:p>
        </p:txBody>
      </p:sp>
      <p:pic>
        <p:nvPicPr>
          <p:cNvPr id="45"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1593718658"/>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rackrecord 2 twee logo's zwart">
    <p:bg bwMode="gray">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fld id="{51015E6C-A351-4A6A-9D59-7FCB857F4BB5}" type="datetime1">
              <a:rPr lang="nl-NL" smtClean="0"/>
              <a:t>13-10-2023</a:t>
            </a:fld>
            <a:endParaRPr lang="nl-NL"/>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nl-NL"/>
              <a:t>Titel van de presentatie</a:t>
            </a: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EF6787F6-A251-46D9-84F0-B2F146A207AF}" type="slidenum">
              <a:rPr lang="nl-NL" smtClean="0"/>
              <a:pPr/>
              <a:t>‹nr.›</a:t>
            </a:fld>
            <a:endParaRPr lang="nl-NL"/>
          </a:p>
        </p:txBody>
      </p:sp>
      <p:grpSp>
        <p:nvGrpSpPr>
          <p:cNvPr id="7" name="Group 6"/>
          <p:cNvGrpSpPr/>
          <p:nvPr userDrawn="1"/>
        </p:nvGrpSpPr>
        <p:grpSpPr>
          <a:xfrm>
            <a:off x="726207" y="1313155"/>
            <a:ext cx="7690675" cy="2679626"/>
            <a:chOff x="726207" y="1313155"/>
            <a:chExt cx="7690675" cy="2679626"/>
          </a:xfrm>
        </p:grpSpPr>
        <p:sp>
          <p:nvSpPr>
            <p:cNvPr id="2" name="Rectangle 1"/>
            <p:cNvSpPr/>
            <p:nvPr userDrawn="1"/>
          </p:nvSpPr>
          <p:spPr bwMode="gray">
            <a:xfrm>
              <a:off x="726207"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8" name="Rectangle 7"/>
            <p:cNvSpPr/>
            <p:nvPr userDrawn="1"/>
          </p:nvSpPr>
          <p:spPr bwMode="gray">
            <a:xfrm>
              <a:off x="203673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9" name="Rectangle 8"/>
            <p:cNvSpPr/>
            <p:nvPr userDrawn="1"/>
          </p:nvSpPr>
          <p:spPr bwMode="gray">
            <a:xfrm>
              <a:off x="3347263"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0" name="Rectangle 9"/>
            <p:cNvSpPr/>
            <p:nvPr userDrawn="1"/>
          </p:nvSpPr>
          <p:spPr bwMode="gray">
            <a:xfrm>
              <a:off x="4657791"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2" name="Rectangle 11"/>
            <p:cNvSpPr/>
            <p:nvPr userDrawn="1"/>
          </p:nvSpPr>
          <p:spPr bwMode="gray">
            <a:xfrm>
              <a:off x="5968319"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3" name="Rectangle 12"/>
            <p:cNvSpPr/>
            <p:nvPr userDrawn="1"/>
          </p:nvSpPr>
          <p:spPr bwMode="gray">
            <a:xfrm>
              <a:off x="7278845" y="1313155"/>
              <a:ext cx="1138036" cy="1078077"/>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5" name="Rectangle 14"/>
            <p:cNvSpPr/>
            <p:nvPr userDrawn="1"/>
          </p:nvSpPr>
          <p:spPr bwMode="gray">
            <a:xfrm>
              <a:off x="726207"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6" name="Rectangle 15"/>
            <p:cNvSpPr/>
            <p:nvPr userDrawn="1"/>
          </p:nvSpPr>
          <p:spPr bwMode="gray">
            <a:xfrm>
              <a:off x="203673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7" name="Rectangle 16"/>
            <p:cNvSpPr/>
            <p:nvPr userDrawn="1"/>
          </p:nvSpPr>
          <p:spPr bwMode="gray">
            <a:xfrm>
              <a:off x="3347263"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8" name="Rectangle 17"/>
            <p:cNvSpPr/>
            <p:nvPr userDrawn="1"/>
          </p:nvSpPr>
          <p:spPr bwMode="gray">
            <a:xfrm>
              <a:off x="4657791"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19" name="Rectangle 18"/>
            <p:cNvSpPr/>
            <p:nvPr userDrawn="1"/>
          </p:nvSpPr>
          <p:spPr bwMode="gray">
            <a:xfrm>
              <a:off x="5968319"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sp>
          <p:nvSpPr>
            <p:cNvPr id="20" name="Rectangle 19"/>
            <p:cNvSpPr/>
            <p:nvPr userDrawn="1"/>
          </p:nvSpPr>
          <p:spPr bwMode="gray">
            <a:xfrm>
              <a:off x="7278845" y="2915112"/>
              <a:ext cx="1138037" cy="1077669"/>
            </a:xfrm>
            <a:prstGeom prst="rect">
              <a:avLst/>
            </a:prstGeom>
            <a:solidFill>
              <a:schemeClr val="bg1"/>
            </a:solidFill>
            <a:ln w="12700">
              <a:noFill/>
              <a:miter lim="800000"/>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spc="-20" baseline="0"/>
            </a:p>
          </p:txBody>
        </p:sp>
      </p:grpSp>
      <p:sp>
        <p:nvSpPr>
          <p:cNvPr id="30" name="Text Placeholder 29"/>
          <p:cNvSpPr>
            <a:spLocks noGrp="1"/>
          </p:cNvSpPr>
          <p:nvPr userDrawn="1">
            <p:ph type="body" sz="quarter" idx="13" hasCustomPrompt="1"/>
          </p:nvPr>
        </p:nvSpPr>
        <p:spPr bwMode="gray">
          <a:xfrm>
            <a:off x="720725"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1" name="Text Placeholder 29"/>
          <p:cNvSpPr>
            <a:spLocks noGrp="1"/>
          </p:cNvSpPr>
          <p:nvPr userDrawn="1">
            <p:ph type="body" sz="quarter" idx="14" hasCustomPrompt="1"/>
          </p:nvPr>
        </p:nvSpPr>
        <p:spPr bwMode="gray">
          <a:xfrm>
            <a:off x="2032349"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2" name="Text Placeholder 29"/>
          <p:cNvSpPr>
            <a:spLocks noGrp="1"/>
          </p:cNvSpPr>
          <p:nvPr userDrawn="1">
            <p:ph type="body" sz="quarter" idx="15" hasCustomPrompt="1"/>
          </p:nvPr>
        </p:nvSpPr>
        <p:spPr bwMode="gray">
          <a:xfrm>
            <a:off x="3343973"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3" name="Text Placeholder 29"/>
          <p:cNvSpPr>
            <a:spLocks noGrp="1"/>
          </p:cNvSpPr>
          <p:nvPr userDrawn="1">
            <p:ph type="body" sz="quarter" idx="16" hasCustomPrompt="1"/>
          </p:nvPr>
        </p:nvSpPr>
        <p:spPr bwMode="gray">
          <a:xfrm>
            <a:off x="4655597"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4" name="Text Placeholder 29"/>
          <p:cNvSpPr>
            <a:spLocks noGrp="1"/>
          </p:cNvSpPr>
          <p:nvPr userDrawn="1">
            <p:ph type="body" sz="quarter" idx="17" hasCustomPrompt="1"/>
          </p:nvPr>
        </p:nvSpPr>
        <p:spPr bwMode="gray">
          <a:xfrm>
            <a:off x="5967221"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5" name="Text Placeholder 29"/>
          <p:cNvSpPr>
            <a:spLocks noGrp="1"/>
          </p:cNvSpPr>
          <p:nvPr userDrawn="1">
            <p:ph type="body" sz="quarter" idx="18" hasCustomPrompt="1"/>
          </p:nvPr>
        </p:nvSpPr>
        <p:spPr bwMode="gray">
          <a:xfrm>
            <a:off x="7278845" y="240449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6" name="Text Placeholder 29"/>
          <p:cNvSpPr>
            <a:spLocks noGrp="1"/>
          </p:cNvSpPr>
          <p:nvPr userDrawn="1">
            <p:ph type="body" sz="quarter" idx="19" hasCustomPrompt="1"/>
          </p:nvPr>
        </p:nvSpPr>
        <p:spPr>
          <a:xfrm>
            <a:off x="720725"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7" name="Text Placeholder 29"/>
          <p:cNvSpPr>
            <a:spLocks noGrp="1"/>
          </p:cNvSpPr>
          <p:nvPr userDrawn="1">
            <p:ph type="body" sz="quarter" idx="20" hasCustomPrompt="1"/>
          </p:nvPr>
        </p:nvSpPr>
        <p:spPr>
          <a:xfrm>
            <a:off x="2032349"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8" name="Text Placeholder 29"/>
          <p:cNvSpPr>
            <a:spLocks noGrp="1"/>
          </p:cNvSpPr>
          <p:nvPr userDrawn="1">
            <p:ph type="body" sz="quarter" idx="21" hasCustomPrompt="1"/>
          </p:nvPr>
        </p:nvSpPr>
        <p:spPr>
          <a:xfrm>
            <a:off x="3343973"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39" name="Text Placeholder 29"/>
          <p:cNvSpPr>
            <a:spLocks noGrp="1"/>
          </p:cNvSpPr>
          <p:nvPr userDrawn="1">
            <p:ph type="body" sz="quarter" idx="22" hasCustomPrompt="1"/>
          </p:nvPr>
        </p:nvSpPr>
        <p:spPr>
          <a:xfrm>
            <a:off x="4655597"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0" name="Text Placeholder 29"/>
          <p:cNvSpPr>
            <a:spLocks noGrp="1"/>
          </p:cNvSpPr>
          <p:nvPr userDrawn="1">
            <p:ph type="body" sz="quarter" idx="23" hasCustomPrompt="1"/>
          </p:nvPr>
        </p:nvSpPr>
        <p:spPr>
          <a:xfrm>
            <a:off x="5967221"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1" name="Text Placeholder 29"/>
          <p:cNvSpPr>
            <a:spLocks noGrp="1"/>
          </p:cNvSpPr>
          <p:nvPr userDrawn="1">
            <p:ph type="body" sz="quarter" idx="24" hasCustomPrompt="1"/>
          </p:nvPr>
        </p:nvSpPr>
        <p:spPr>
          <a:xfrm>
            <a:off x="7278845" y="4007556"/>
            <a:ext cx="1144300" cy="297760"/>
          </a:xfrm>
        </p:spPr>
        <p:txBody>
          <a:bodyPr lIns="0" rIns="0"/>
          <a:lstStyle>
            <a:lvl1pPr marL="0" indent="0">
              <a:buFontTx/>
              <a:buNone/>
              <a:defRPr sz="800" spc="-20" baseline="0">
                <a:solidFill>
                  <a:schemeClr val="bg1"/>
                </a:solidFill>
              </a:defRPr>
            </a:lvl1pPr>
          </a:lstStyle>
          <a:p>
            <a:pPr lvl="0"/>
            <a:r>
              <a:rPr lang="en-US" err="1"/>
              <a:t>Benoeming</a:t>
            </a:r>
            <a:endParaRPr lang="nl-NL"/>
          </a:p>
        </p:txBody>
      </p:sp>
      <p:sp>
        <p:nvSpPr>
          <p:cNvPr id="49" name="Content Placeholder 48"/>
          <p:cNvSpPr>
            <a:spLocks noGrp="1"/>
          </p:cNvSpPr>
          <p:nvPr>
            <p:ph sz="quarter" idx="31" hasCustomPrompt="1"/>
          </p:nvPr>
        </p:nvSpPr>
        <p:spPr bwMode="gray">
          <a:xfrm>
            <a:off x="810049"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0" name="Content Placeholder 48"/>
          <p:cNvSpPr>
            <a:spLocks noGrp="1"/>
          </p:cNvSpPr>
          <p:nvPr>
            <p:ph sz="quarter" idx="32" hasCustomPrompt="1"/>
          </p:nvPr>
        </p:nvSpPr>
        <p:spPr bwMode="gray">
          <a:xfrm>
            <a:off x="2117155"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1" name="Content Placeholder 48"/>
          <p:cNvSpPr>
            <a:spLocks noGrp="1"/>
          </p:cNvSpPr>
          <p:nvPr>
            <p:ph sz="quarter" idx="33" hasCustomPrompt="1"/>
          </p:nvPr>
        </p:nvSpPr>
        <p:spPr bwMode="gray">
          <a:xfrm>
            <a:off x="3428538"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2" name="Content Placeholder 48"/>
          <p:cNvSpPr>
            <a:spLocks noGrp="1"/>
          </p:cNvSpPr>
          <p:nvPr>
            <p:ph sz="quarter" idx="34" hasCustomPrompt="1"/>
          </p:nvPr>
        </p:nvSpPr>
        <p:spPr bwMode="gray">
          <a:xfrm>
            <a:off x="4739921"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3" name="Content Placeholder 48"/>
          <p:cNvSpPr>
            <a:spLocks noGrp="1"/>
          </p:cNvSpPr>
          <p:nvPr>
            <p:ph sz="quarter" idx="35" hasCustomPrompt="1"/>
          </p:nvPr>
        </p:nvSpPr>
        <p:spPr bwMode="gray">
          <a:xfrm>
            <a:off x="6051304"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4" name="Content Placeholder 48"/>
          <p:cNvSpPr>
            <a:spLocks noGrp="1"/>
          </p:cNvSpPr>
          <p:nvPr>
            <p:ph sz="quarter" idx="36" hasCustomPrompt="1"/>
          </p:nvPr>
        </p:nvSpPr>
        <p:spPr bwMode="gray">
          <a:xfrm>
            <a:off x="7362687" y="1699752"/>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5" name="Content Placeholder 48"/>
          <p:cNvSpPr>
            <a:spLocks noGrp="1"/>
          </p:cNvSpPr>
          <p:nvPr>
            <p:ph sz="quarter" idx="37" hasCustomPrompt="1"/>
          </p:nvPr>
        </p:nvSpPr>
        <p:spPr bwMode="gray">
          <a:xfrm>
            <a:off x="810049"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6" name="Content Placeholder 48"/>
          <p:cNvSpPr>
            <a:spLocks noGrp="1"/>
          </p:cNvSpPr>
          <p:nvPr>
            <p:ph sz="quarter" idx="38" hasCustomPrompt="1"/>
          </p:nvPr>
        </p:nvSpPr>
        <p:spPr bwMode="gray">
          <a:xfrm>
            <a:off x="2117155"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7" name="Content Placeholder 48"/>
          <p:cNvSpPr>
            <a:spLocks noGrp="1"/>
          </p:cNvSpPr>
          <p:nvPr>
            <p:ph sz="quarter" idx="39" hasCustomPrompt="1"/>
          </p:nvPr>
        </p:nvSpPr>
        <p:spPr bwMode="gray">
          <a:xfrm>
            <a:off x="3428538"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8" name="Content Placeholder 48"/>
          <p:cNvSpPr>
            <a:spLocks noGrp="1"/>
          </p:cNvSpPr>
          <p:nvPr>
            <p:ph sz="quarter" idx="40" hasCustomPrompt="1"/>
          </p:nvPr>
        </p:nvSpPr>
        <p:spPr bwMode="gray">
          <a:xfrm>
            <a:off x="4739921"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59" name="Content Placeholder 48"/>
          <p:cNvSpPr>
            <a:spLocks noGrp="1"/>
          </p:cNvSpPr>
          <p:nvPr>
            <p:ph sz="quarter" idx="41" hasCustomPrompt="1"/>
          </p:nvPr>
        </p:nvSpPr>
        <p:spPr bwMode="gray">
          <a:xfrm>
            <a:off x="6051304"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0" name="Content Placeholder 48"/>
          <p:cNvSpPr>
            <a:spLocks noGrp="1"/>
          </p:cNvSpPr>
          <p:nvPr>
            <p:ph sz="quarter" idx="42" hasCustomPrompt="1"/>
          </p:nvPr>
        </p:nvSpPr>
        <p:spPr bwMode="gray">
          <a:xfrm>
            <a:off x="7362687" y="3301300"/>
            <a:ext cx="970353" cy="595232"/>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7" name="Content Placeholder 48"/>
          <p:cNvSpPr>
            <a:spLocks noGrp="1"/>
          </p:cNvSpPr>
          <p:nvPr>
            <p:ph sz="quarter" idx="49" hasCustomPrompt="1"/>
          </p:nvPr>
        </p:nvSpPr>
        <p:spPr bwMode="gray">
          <a:xfrm>
            <a:off x="1050970"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8" name="Content Placeholder 48"/>
          <p:cNvSpPr>
            <a:spLocks noGrp="1"/>
          </p:cNvSpPr>
          <p:nvPr>
            <p:ph sz="quarter" idx="50" hasCustomPrompt="1"/>
          </p:nvPr>
        </p:nvSpPr>
        <p:spPr bwMode="gray">
          <a:xfrm>
            <a:off x="2361498"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9" name="Content Placeholder 48"/>
          <p:cNvSpPr>
            <a:spLocks noGrp="1"/>
          </p:cNvSpPr>
          <p:nvPr>
            <p:ph sz="quarter" idx="51" hasCustomPrompt="1"/>
          </p:nvPr>
        </p:nvSpPr>
        <p:spPr bwMode="gray">
          <a:xfrm>
            <a:off x="3672026"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0" name="Content Placeholder 48"/>
          <p:cNvSpPr>
            <a:spLocks noGrp="1"/>
          </p:cNvSpPr>
          <p:nvPr>
            <p:ph sz="quarter" idx="52" hasCustomPrompt="1"/>
          </p:nvPr>
        </p:nvSpPr>
        <p:spPr bwMode="gray">
          <a:xfrm>
            <a:off x="4982554"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1" name="Content Placeholder 48"/>
          <p:cNvSpPr>
            <a:spLocks noGrp="1"/>
          </p:cNvSpPr>
          <p:nvPr>
            <p:ph sz="quarter" idx="53" hasCustomPrompt="1"/>
          </p:nvPr>
        </p:nvSpPr>
        <p:spPr bwMode="gray">
          <a:xfrm>
            <a:off x="6293082"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2" name="Content Placeholder 48"/>
          <p:cNvSpPr>
            <a:spLocks noGrp="1"/>
          </p:cNvSpPr>
          <p:nvPr>
            <p:ph sz="quarter" idx="54" hasCustomPrompt="1"/>
          </p:nvPr>
        </p:nvSpPr>
        <p:spPr bwMode="gray">
          <a:xfrm>
            <a:off x="7603608" y="1399712"/>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3" name="Content Placeholder 48"/>
          <p:cNvSpPr>
            <a:spLocks noGrp="1"/>
          </p:cNvSpPr>
          <p:nvPr>
            <p:ph sz="quarter" idx="55" hasCustomPrompt="1"/>
          </p:nvPr>
        </p:nvSpPr>
        <p:spPr bwMode="gray">
          <a:xfrm>
            <a:off x="1050970"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4" name="Content Placeholder 48"/>
          <p:cNvSpPr>
            <a:spLocks noGrp="1"/>
          </p:cNvSpPr>
          <p:nvPr>
            <p:ph sz="quarter" idx="56" hasCustomPrompt="1"/>
          </p:nvPr>
        </p:nvSpPr>
        <p:spPr bwMode="gray">
          <a:xfrm>
            <a:off x="2361498"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5" name="Content Placeholder 48"/>
          <p:cNvSpPr>
            <a:spLocks noGrp="1"/>
          </p:cNvSpPr>
          <p:nvPr>
            <p:ph sz="quarter" idx="57" hasCustomPrompt="1"/>
          </p:nvPr>
        </p:nvSpPr>
        <p:spPr bwMode="gray">
          <a:xfrm>
            <a:off x="3672026"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6" name="Content Placeholder 48"/>
          <p:cNvSpPr>
            <a:spLocks noGrp="1"/>
          </p:cNvSpPr>
          <p:nvPr>
            <p:ph sz="quarter" idx="58" hasCustomPrompt="1"/>
          </p:nvPr>
        </p:nvSpPr>
        <p:spPr bwMode="gray">
          <a:xfrm>
            <a:off x="4982554"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7" name="Content Placeholder 48"/>
          <p:cNvSpPr>
            <a:spLocks noGrp="1"/>
          </p:cNvSpPr>
          <p:nvPr>
            <p:ph sz="quarter" idx="59" hasCustomPrompt="1"/>
          </p:nvPr>
        </p:nvSpPr>
        <p:spPr bwMode="gray">
          <a:xfrm>
            <a:off x="6293082"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78" name="Content Placeholder 48"/>
          <p:cNvSpPr>
            <a:spLocks noGrp="1"/>
          </p:cNvSpPr>
          <p:nvPr>
            <p:ph sz="quarter" idx="60" hasCustomPrompt="1"/>
          </p:nvPr>
        </p:nvSpPr>
        <p:spPr bwMode="gray">
          <a:xfrm>
            <a:off x="7603608" y="3001260"/>
            <a:ext cx="488511" cy="299661"/>
          </a:xfrm>
        </p:spPr>
        <p:txBody>
          <a:bodyPr/>
          <a:lstStyle>
            <a:lvl1pPr marL="0" indent="0" algn="ctr">
              <a:buFont typeface="Arial" panose="020B0604020202020204" pitchFamily="34" charset="0"/>
              <a:buNone/>
              <a:defRPr sz="800" spc="-20" baseline="0"/>
            </a:lvl1pPr>
            <a:lvl5pPr>
              <a:defRPr/>
            </a:lvl5pPr>
          </a:lstStyle>
          <a:p>
            <a:pPr lvl="0"/>
            <a:r>
              <a:rPr lang="en-US"/>
              <a:t>logo</a:t>
            </a:r>
            <a:endParaRPr lang="nl-NL"/>
          </a:p>
        </p:txBody>
      </p:sp>
      <p:sp>
        <p:nvSpPr>
          <p:cNvPr id="6" name="Title 5"/>
          <p:cNvSpPr>
            <a:spLocks noGrp="1"/>
          </p:cNvSpPr>
          <p:nvPr>
            <p:ph type="title"/>
          </p:nvPr>
        </p:nvSpPr>
        <p:spPr/>
        <p:txBody>
          <a:bodyPr/>
          <a:lstStyle>
            <a:lvl1pPr>
              <a:defRPr>
                <a:solidFill>
                  <a:schemeClr val="bg1"/>
                </a:solidFill>
              </a:defRPr>
            </a:lvl1pPr>
          </a:lstStyle>
          <a:p>
            <a:r>
              <a:rPr lang="nl-NL"/>
              <a:t>Klik om stijl te bewerken</a:t>
            </a:r>
          </a:p>
        </p:txBody>
      </p:sp>
      <p:pic>
        <p:nvPicPr>
          <p:cNvPr id="61" name="Image">
            <a:extLst>
              <a:ext uri="{FF2B5EF4-FFF2-40B4-BE49-F238E27FC236}">
                <a16:creationId xmlns:a16="http://schemas.microsoft.com/office/drawing/2014/main" id="{6E84E2CB-8422-4550-B380-6242920BD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721282" y="355372"/>
            <a:ext cx="1046273" cy="300732"/>
          </a:xfrm>
          <a:prstGeom prst="rect">
            <a:avLst/>
          </a:prstGeom>
          <a:ln w="12700">
            <a:miter lim="400000"/>
          </a:ln>
        </p:spPr>
      </p:pic>
    </p:spTree>
    <p:extLst>
      <p:ext uri="{BB962C8B-B14F-4D97-AF65-F5344CB8AC3E}">
        <p14:creationId xmlns:p14="http://schemas.microsoft.com/office/powerpoint/2010/main" val="2779096890"/>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rackrecord 3">
    <p:spTree>
      <p:nvGrpSpPr>
        <p:cNvPr id="1" name=""/>
        <p:cNvGrpSpPr/>
        <p:nvPr/>
      </p:nvGrpSpPr>
      <p:grpSpPr>
        <a:xfrm>
          <a:off x="0" y="0"/>
          <a:ext cx="0" cy="0"/>
          <a:chOff x="0" y="0"/>
          <a:chExt cx="0" cy="0"/>
        </a:xfrm>
      </p:grpSpPr>
      <p:sp>
        <p:nvSpPr>
          <p:cNvPr id="6" name="Picture Placeholder 2"/>
          <p:cNvSpPr>
            <a:spLocks noGrp="1"/>
          </p:cNvSpPr>
          <p:nvPr>
            <p:ph type="pic" idx="1"/>
          </p:nvPr>
        </p:nvSpPr>
        <p:spPr bwMode="gray">
          <a:xfrm>
            <a:off x="2828125" y="1261795"/>
            <a:ext cx="1641600" cy="1433279"/>
          </a:xfrm>
          <a:prstGeom prst="snip1Rect">
            <a:avLst/>
          </a:prstGeom>
          <a:solidFill>
            <a:schemeClr val="bg1">
              <a:lumMod val="95000"/>
            </a:schemeClr>
          </a:solidFill>
          <a:effectLst>
            <a:outerShdw blurRad="177800" dist="38100" dir="2700000" algn="tl" rotWithShape="0">
              <a:prstClr val="black">
                <a:alpha val="20000"/>
              </a:prstClr>
            </a:outerShdw>
          </a:effectLst>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7" name="Picture Placeholder 2"/>
          <p:cNvSpPr>
            <a:spLocks noGrp="1"/>
          </p:cNvSpPr>
          <p:nvPr>
            <p:ph type="pic" idx="13"/>
          </p:nvPr>
        </p:nvSpPr>
        <p:spPr bwMode="gray">
          <a:xfrm>
            <a:off x="983038" y="1261795"/>
            <a:ext cx="1641600" cy="1433279"/>
          </a:xfrm>
          <a:prstGeom prst="snip1Rect">
            <a:avLst/>
          </a:prstGeom>
          <a:solidFill>
            <a:schemeClr val="bg1">
              <a:lumMod val="95000"/>
            </a:schemeClr>
          </a:solidFill>
          <a:effectLst>
            <a:outerShdw blurRad="177800" dist="38100" dir="2700000" algn="tl" rotWithShape="0">
              <a:prstClr val="black">
                <a:alpha val="20000"/>
              </a:prstClr>
            </a:outerShdw>
          </a:effectLst>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8" name="Picture Placeholder 2"/>
          <p:cNvSpPr>
            <a:spLocks noGrp="1"/>
          </p:cNvSpPr>
          <p:nvPr>
            <p:ph type="pic" idx="14"/>
          </p:nvPr>
        </p:nvSpPr>
        <p:spPr bwMode="gray">
          <a:xfrm>
            <a:off x="6518300" y="1261795"/>
            <a:ext cx="1641600" cy="1433279"/>
          </a:xfrm>
          <a:prstGeom prst="snip1Rect">
            <a:avLst/>
          </a:prstGeom>
          <a:solidFill>
            <a:schemeClr val="bg1">
              <a:lumMod val="95000"/>
            </a:schemeClr>
          </a:solidFill>
          <a:effectLst>
            <a:outerShdw blurRad="177800" dist="38100" dir="2700000" algn="tl" rotWithShape="0">
              <a:prstClr val="black">
                <a:alpha val="20000"/>
              </a:prstClr>
            </a:outerShdw>
          </a:effectLst>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9" name="Picture Placeholder 2"/>
          <p:cNvSpPr>
            <a:spLocks noGrp="1"/>
          </p:cNvSpPr>
          <p:nvPr>
            <p:ph type="pic" idx="15"/>
          </p:nvPr>
        </p:nvSpPr>
        <p:spPr bwMode="gray">
          <a:xfrm>
            <a:off x="4673212" y="1261795"/>
            <a:ext cx="1641600" cy="1433279"/>
          </a:xfrm>
          <a:prstGeom prst="snip1Rect">
            <a:avLst/>
          </a:prstGeom>
          <a:solidFill>
            <a:schemeClr val="bg1">
              <a:lumMod val="95000"/>
            </a:schemeClr>
          </a:solidFill>
          <a:effectLst>
            <a:outerShdw blurRad="177800" dist="38100" dir="2700000" algn="tl" rotWithShape="0">
              <a:prstClr val="black">
                <a:alpha val="20000"/>
              </a:prstClr>
            </a:outerShdw>
          </a:effectLst>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3" name="Date Placeholder 2"/>
          <p:cNvSpPr>
            <a:spLocks noGrp="1"/>
          </p:cNvSpPr>
          <p:nvPr>
            <p:ph type="dt" sz="half" idx="10"/>
          </p:nvPr>
        </p:nvSpPr>
        <p:spPr/>
        <p:txBody>
          <a:bodyPr/>
          <a:lstStyle/>
          <a:p>
            <a:fld id="{BD4D27E4-61FE-4414-A0AD-1649C151E73D}"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sp>
        <p:nvSpPr>
          <p:cNvPr id="11" name="Title 10"/>
          <p:cNvSpPr>
            <a:spLocks noGrp="1"/>
          </p:cNvSpPr>
          <p:nvPr>
            <p:ph type="title"/>
          </p:nvPr>
        </p:nvSpPr>
        <p:spPr/>
        <p:txBody>
          <a:bodyPr/>
          <a:lstStyle/>
          <a:p>
            <a:r>
              <a:rPr lang="nl-NL"/>
              <a:t>Klik om stijl te bewerken</a:t>
            </a:r>
          </a:p>
        </p:txBody>
      </p:sp>
      <p:sp>
        <p:nvSpPr>
          <p:cNvPr id="10" name="Text Placeholder 8"/>
          <p:cNvSpPr>
            <a:spLocks noGrp="1"/>
          </p:cNvSpPr>
          <p:nvPr>
            <p:ph type="body" sz="quarter" idx="17"/>
          </p:nvPr>
        </p:nvSpPr>
        <p:spPr bwMode="gray">
          <a:xfrm>
            <a:off x="983038" y="2695074"/>
            <a:ext cx="1641600" cy="1828251"/>
          </a:xfrm>
          <a:solidFill>
            <a:schemeClr val="bg1"/>
          </a:solidFill>
          <a:ln w="12700">
            <a:noFill/>
            <a:miter lim="800000"/>
          </a:ln>
          <a:effectLst>
            <a:outerShdw blurRad="177800" dist="38100" dir="2700000" algn="tl" rotWithShape="0">
              <a:prstClr val="black">
                <a:alpha val="20000"/>
              </a:prstClr>
            </a:outerShdw>
          </a:effectLst>
        </p:spPr>
        <p:txBody>
          <a:bodyPr tIns="180000">
            <a:noAutofit/>
          </a:bodyPr>
          <a:lstStyle>
            <a:lvl1pPr marL="0" indent="0" algn="ctr">
              <a:lnSpc>
                <a:spcPct val="100000"/>
              </a:lnSpc>
              <a:buNone/>
              <a:defRPr sz="1050"/>
            </a:lvl1pPr>
            <a:lvl2pPr marL="0" indent="0" algn="ctr">
              <a:lnSpc>
                <a:spcPct val="100000"/>
              </a:lnSpc>
              <a:buNone/>
              <a:defRPr sz="1050"/>
            </a:lvl2pPr>
            <a:lvl3pPr marL="0" indent="0" algn="ctr">
              <a:lnSpc>
                <a:spcPct val="100000"/>
              </a:lnSpc>
              <a:buNone/>
              <a:defRPr sz="1050"/>
            </a:lvl3pPr>
            <a:lvl4pPr marL="0" indent="0" algn="ctr">
              <a:lnSpc>
                <a:spcPct val="100000"/>
              </a:lnSpc>
              <a:buNone/>
              <a:defRPr sz="1200"/>
            </a:lvl4pPr>
            <a:lvl5pPr marL="0" indent="0" algn="ctr">
              <a:lnSpc>
                <a:spcPct val="100000"/>
              </a:lnSpc>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ext Placeholder 8"/>
          <p:cNvSpPr>
            <a:spLocks noGrp="1"/>
          </p:cNvSpPr>
          <p:nvPr>
            <p:ph type="body" sz="quarter" idx="18"/>
          </p:nvPr>
        </p:nvSpPr>
        <p:spPr bwMode="gray">
          <a:xfrm>
            <a:off x="2826859" y="2695074"/>
            <a:ext cx="1641600" cy="1828251"/>
          </a:xfrm>
          <a:solidFill>
            <a:schemeClr val="bg1"/>
          </a:solidFill>
          <a:ln w="12700">
            <a:noFill/>
            <a:miter lim="800000"/>
          </a:ln>
          <a:effectLst>
            <a:outerShdw blurRad="177800" dist="38100" dir="2700000" algn="tl" rotWithShape="0">
              <a:prstClr val="black">
                <a:alpha val="20000"/>
              </a:prstClr>
            </a:outerShdw>
          </a:effectLst>
        </p:spPr>
        <p:txBody>
          <a:bodyPr tIns="180000">
            <a:noAutofit/>
          </a:bodyPr>
          <a:lstStyle>
            <a:lvl1pPr marL="0" indent="0" algn="ctr">
              <a:lnSpc>
                <a:spcPct val="100000"/>
              </a:lnSpc>
              <a:buNone/>
              <a:defRPr sz="1050"/>
            </a:lvl1pPr>
            <a:lvl2pPr marL="0" indent="0" algn="ctr">
              <a:lnSpc>
                <a:spcPct val="100000"/>
              </a:lnSpc>
              <a:buNone/>
              <a:defRPr sz="1050"/>
            </a:lvl2pPr>
            <a:lvl3pPr marL="0" indent="0" algn="ctr">
              <a:lnSpc>
                <a:spcPct val="100000"/>
              </a:lnSpc>
              <a:buNone/>
              <a:defRPr sz="1050"/>
            </a:lvl3pPr>
            <a:lvl4pPr marL="0" indent="0" algn="ctr">
              <a:lnSpc>
                <a:spcPct val="100000"/>
              </a:lnSpc>
              <a:buNone/>
              <a:defRPr sz="1200"/>
            </a:lvl4pPr>
            <a:lvl5pPr marL="0" indent="0" algn="ctr">
              <a:lnSpc>
                <a:spcPct val="100000"/>
              </a:lnSpc>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3" name="Text Placeholder 8"/>
          <p:cNvSpPr>
            <a:spLocks noGrp="1"/>
          </p:cNvSpPr>
          <p:nvPr>
            <p:ph type="body" sz="quarter" idx="19"/>
          </p:nvPr>
        </p:nvSpPr>
        <p:spPr bwMode="gray">
          <a:xfrm>
            <a:off x="4671946" y="2695074"/>
            <a:ext cx="1641600" cy="1828251"/>
          </a:xfrm>
          <a:solidFill>
            <a:schemeClr val="bg1"/>
          </a:solidFill>
          <a:ln w="12700">
            <a:noFill/>
            <a:miter lim="800000"/>
          </a:ln>
          <a:effectLst>
            <a:outerShdw blurRad="177800" dist="38100" dir="2700000" algn="tl" rotWithShape="0">
              <a:prstClr val="black">
                <a:alpha val="20000"/>
              </a:prstClr>
            </a:outerShdw>
          </a:effectLst>
        </p:spPr>
        <p:txBody>
          <a:bodyPr tIns="180000">
            <a:noAutofit/>
          </a:bodyPr>
          <a:lstStyle>
            <a:lvl1pPr marL="0" indent="0" algn="ctr">
              <a:lnSpc>
                <a:spcPct val="100000"/>
              </a:lnSpc>
              <a:buNone/>
              <a:defRPr sz="1050"/>
            </a:lvl1pPr>
            <a:lvl2pPr marL="0" indent="0" algn="ctr">
              <a:lnSpc>
                <a:spcPct val="100000"/>
              </a:lnSpc>
              <a:buNone/>
              <a:defRPr sz="1050"/>
            </a:lvl2pPr>
            <a:lvl3pPr marL="0" indent="0" algn="ctr">
              <a:lnSpc>
                <a:spcPct val="100000"/>
              </a:lnSpc>
              <a:buNone/>
              <a:defRPr sz="1050"/>
            </a:lvl3pPr>
            <a:lvl4pPr marL="0" indent="0" algn="ctr">
              <a:lnSpc>
                <a:spcPct val="100000"/>
              </a:lnSpc>
              <a:buNone/>
              <a:defRPr sz="1200"/>
            </a:lvl4pPr>
            <a:lvl5pPr marL="0" indent="0" algn="ctr">
              <a:lnSpc>
                <a:spcPct val="100000"/>
              </a:lnSpc>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ext Placeholder 8"/>
          <p:cNvSpPr>
            <a:spLocks noGrp="1"/>
          </p:cNvSpPr>
          <p:nvPr>
            <p:ph type="body" sz="quarter" idx="20"/>
          </p:nvPr>
        </p:nvSpPr>
        <p:spPr bwMode="gray">
          <a:xfrm>
            <a:off x="6517034" y="2695074"/>
            <a:ext cx="1641600" cy="1828251"/>
          </a:xfrm>
          <a:solidFill>
            <a:schemeClr val="bg1"/>
          </a:solidFill>
          <a:ln w="12700">
            <a:noFill/>
            <a:miter lim="800000"/>
          </a:ln>
          <a:effectLst>
            <a:outerShdw blurRad="177800" dist="38100" dir="2700000" algn="tl" rotWithShape="0">
              <a:prstClr val="black">
                <a:alpha val="20000"/>
              </a:prstClr>
            </a:outerShdw>
          </a:effectLst>
        </p:spPr>
        <p:txBody>
          <a:bodyPr tIns="180000">
            <a:noAutofit/>
          </a:bodyPr>
          <a:lstStyle>
            <a:lvl1pPr marL="0" indent="0" algn="ctr">
              <a:lnSpc>
                <a:spcPct val="100000"/>
              </a:lnSpc>
              <a:buNone/>
              <a:defRPr sz="1050"/>
            </a:lvl1pPr>
            <a:lvl2pPr marL="0" indent="0" algn="ctr">
              <a:lnSpc>
                <a:spcPct val="100000"/>
              </a:lnSpc>
              <a:buNone/>
              <a:defRPr sz="1050"/>
            </a:lvl2pPr>
            <a:lvl3pPr marL="0" indent="0" algn="ctr">
              <a:lnSpc>
                <a:spcPct val="100000"/>
              </a:lnSpc>
              <a:buNone/>
              <a:defRPr sz="1050"/>
            </a:lvl3pPr>
            <a:lvl4pPr marL="0" indent="0" algn="ctr">
              <a:lnSpc>
                <a:spcPct val="100000"/>
              </a:lnSpc>
              <a:buNone/>
              <a:defRPr sz="1200"/>
            </a:lvl4pPr>
            <a:lvl5pPr marL="0" indent="0" algn="ctr">
              <a:lnSpc>
                <a:spcPct val="100000"/>
              </a:lnSpc>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5" name="Content Placeholder 48"/>
          <p:cNvSpPr>
            <a:spLocks noGrp="1"/>
          </p:cNvSpPr>
          <p:nvPr>
            <p:ph sz="quarter" idx="55" hasCustomPrompt="1"/>
          </p:nvPr>
        </p:nvSpPr>
        <p:spPr bwMode="gray">
          <a:xfrm>
            <a:off x="1559583" y="4235113"/>
            <a:ext cx="488511" cy="226798"/>
          </a:xfrm>
        </p:spPr>
        <p:txBody>
          <a:bodyPr/>
          <a:lstStyle>
            <a:lvl1pPr marL="0" indent="0" algn="ctr">
              <a:buFont typeface="Arial" panose="020B0604020202020204" pitchFamily="34" charset="0"/>
              <a:buNone/>
              <a:defRPr sz="800"/>
            </a:lvl1pPr>
            <a:lvl5pPr>
              <a:defRPr/>
            </a:lvl5pPr>
          </a:lstStyle>
          <a:p>
            <a:pPr lvl="0"/>
            <a:r>
              <a:rPr lang="en-US"/>
              <a:t>logo</a:t>
            </a:r>
            <a:endParaRPr lang="nl-NL"/>
          </a:p>
        </p:txBody>
      </p:sp>
      <p:sp>
        <p:nvSpPr>
          <p:cNvPr id="16" name="Content Placeholder 48"/>
          <p:cNvSpPr>
            <a:spLocks noGrp="1"/>
          </p:cNvSpPr>
          <p:nvPr>
            <p:ph sz="quarter" idx="56" hasCustomPrompt="1"/>
          </p:nvPr>
        </p:nvSpPr>
        <p:spPr bwMode="gray">
          <a:xfrm>
            <a:off x="3404248" y="4235113"/>
            <a:ext cx="488511" cy="226798"/>
          </a:xfrm>
        </p:spPr>
        <p:txBody>
          <a:bodyPr/>
          <a:lstStyle>
            <a:lvl1pPr marL="0" indent="0" algn="ctr">
              <a:buFont typeface="Arial" panose="020B0604020202020204" pitchFamily="34" charset="0"/>
              <a:buNone/>
              <a:defRPr sz="800"/>
            </a:lvl1pPr>
            <a:lvl5pPr>
              <a:defRPr/>
            </a:lvl5pPr>
          </a:lstStyle>
          <a:p>
            <a:pPr lvl="0"/>
            <a:r>
              <a:rPr lang="en-US"/>
              <a:t>logo</a:t>
            </a:r>
            <a:endParaRPr lang="nl-NL"/>
          </a:p>
        </p:txBody>
      </p:sp>
      <p:sp>
        <p:nvSpPr>
          <p:cNvPr id="17" name="Content Placeholder 48"/>
          <p:cNvSpPr>
            <a:spLocks noGrp="1"/>
          </p:cNvSpPr>
          <p:nvPr>
            <p:ph sz="quarter" idx="57" hasCustomPrompt="1"/>
          </p:nvPr>
        </p:nvSpPr>
        <p:spPr bwMode="gray">
          <a:xfrm>
            <a:off x="5248913" y="4235113"/>
            <a:ext cx="488511" cy="226798"/>
          </a:xfrm>
        </p:spPr>
        <p:txBody>
          <a:bodyPr/>
          <a:lstStyle>
            <a:lvl1pPr marL="0" indent="0" algn="ctr">
              <a:buFont typeface="Arial" panose="020B0604020202020204" pitchFamily="34" charset="0"/>
              <a:buNone/>
              <a:defRPr sz="800"/>
            </a:lvl1pPr>
            <a:lvl5pPr>
              <a:defRPr/>
            </a:lvl5pPr>
          </a:lstStyle>
          <a:p>
            <a:pPr lvl="0"/>
            <a:r>
              <a:rPr lang="en-US"/>
              <a:t>logo</a:t>
            </a:r>
            <a:endParaRPr lang="nl-NL"/>
          </a:p>
        </p:txBody>
      </p:sp>
      <p:sp>
        <p:nvSpPr>
          <p:cNvPr id="18" name="Content Placeholder 48"/>
          <p:cNvSpPr>
            <a:spLocks noGrp="1"/>
          </p:cNvSpPr>
          <p:nvPr>
            <p:ph sz="quarter" idx="58" hasCustomPrompt="1"/>
          </p:nvPr>
        </p:nvSpPr>
        <p:spPr bwMode="gray">
          <a:xfrm>
            <a:off x="7093579" y="4235113"/>
            <a:ext cx="488511" cy="226798"/>
          </a:xfrm>
        </p:spPr>
        <p:txBody>
          <a:bodyPr/>
          <a:lstStyle>
            <a:lvl1pPr marL="0" indent="0" algn="ctr">
              <a:buFont typeface="Arial" panose="020B0604020202020204" pitchFamily="34" charset="0"/>
              <a:buNone/>
              <a:defRPr sz="800"/>
            </a:lvl1pPr>
            <a:lvl5pPr>
              <a:defRPr/>
            </a:lvl5pPr>
          </a:lstStyle>
          <a:p>
            <a:pPr lvl="0"/>
            <a:r>
              <a:rPr lang="en-US"/>
              <a:t>logo</a:t>
            </a:r>
            <a:endParaRPr lang="nl-NL"/>
          </a:p>
        </p:txBody>
      </p:sp>
    </p:spTree>
    <p:extLst>
      <p:ext uri="{BB962C8B-B14F-4D97-AF65-F5344CB8AC3E}">
        <p14:creationId xmlns:p14="http://schemas.microsoft.com/office/powerpoint/2010/main" val="3335468144"/>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rackrecord 4">
    <p:spTree>
      <p:nvGrpSpPr>
        <p:cNvPr id="1" name=""/>
        <p:cNvGrpSpPr/>
        <p:nvPr/>
      </p:nvGrpSpPr>
      <p:grpSpPr>
        <a:xfrm>
          <a:off x="0" y="0"/>
          <a:ext cx="0" cy="0"/>
          <a:chOff x="0" y="0"/>
          <a:chExt cx="0" cy="0"/>
        </a:xfrm>
      </p:grpSpPr>
      <p:sp>
        <p:nvSpPr>
          <p:cNvPr id="2" name="Rectangle 1"/>
          <p:cNvSpPr/>
          <p:nvPr userDrawn="1"/>
        </p:nvSpPr>
        <p:spPr bwMode="gray">
          <a:xfrm>
            <a:off x="720725" y="1217688"/>
            <a:ext cx="1601826" cy="1601826"/>
          </a:xfrm>
          <a:custGeom>
            <a:avLst/>
            <a:gdLst/>
            <a:ahLst/>
            <a:cxnLst/>
            <a:rect l="l" t="t" r="r" b="b"/>
            <a:pathLst>
              <a:path w="1601826" h="1601826">
                <a:moveTo>
                  <a:pt x="0" y="0"/>
                </a:moveTo>
                <a:lnTo>
                  <a:pt x="1601826" y="0"/>
                </a:lnTo>
                <a:lnTo>
                  <a:pt x="1601826" y="1601826"/>
                </a:lnTo>
                <a:lnTo>
                  <a:pt x="179629" y="1601826"/>
                </a:lnTo>
                <a:lnTo>
                  <a:pt x="0" y="1422198"/>
                </a:lnTo>
                <a:close/>
              </a:path>
            </a:pathLst>
          </a:custGeom>
          <a:solidFill>
            <a:schemeClr val="bg1">
              <a:lumMod val="85000"/>
            </a:schemeClr>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cture Placeholder 2"/>
          <p:cNvSpPr>
            <a:spLocks noGrp="1"/>
          </p:cNvSpPr>
          <p:nvPr>
            <p:ph type="pic" idx="13"/>
          </p:nvPr>
        </p:nvSpPr>
        <p:spPr bwMode="gray">
          <a:xfrm>
            <a:off x="720725" y="1217688"/>
            <a:ext cx="1601826" cy="1601826"/>
          </a:xfrm>
          <a:custGeom>
            <a:avLst/>
            <a:gdLst/>
            <a:ahLst/>
            <a:cxnLst/>
            <a:rect l="l" t="t" r="r" b="b"/>
            <a:pathLst>
              <a:path w="1796400" h="1796400">
                <a:moveTo>
                  <a:pt x="0" y="0"/>
                </a:moveTo>
                <a:lnTo>
                  <a:pt x="1796400" y="0"/>
                </a:lnTo>
                <a:lnTo>
                  <a:pt x="1796400" y="1796400"/>
                </a:lnTo>
                <a:lnTo>
                  <a:pt x="201448" y="1796400"/>
                </a:lnTo>
                <a:lnTo>
                  <a:pt x="0" y="1594952"/>
                </a:lnTo>
                <a:close/>
              </a:path>
            </a:pathLst>
          </a:custGeom>
          <a:solidFill>
            <a:schemeClr val="bg1">
              <a:lumMod val="95000"/>
            </a:schemeClr>
          </a:solidFill>
          <a:effectLst/>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4" name="Rectangle 1"/>
          <p:cNvSpPr/>
          <p:nvPr userDrawn="1"/>
        </p:nvSpPr>
        <p:spPr bwMode="gray">
          <a:xfrm>
            <a:off x="4675128" y="2930963"/>
            <a:ext cx="1601826" cy="1601826"/>
          </a:xfrm>
          <a:custGeom>
            <a:avLst/>
            <a:gdLst/>
            <a:ahLst/>
            <a:cxnLst/>
            <a:rect l="l" t="t" r="r" b="b"/>
            <a:pathLst>
              <a:path w="1601826" h="1601826">
                <a:moveTo>
                  <a:pt x="0" y="0"/>
                </a:moveTo>
                <a:lnTo>
                  <a:pt x="1601826" y="0"/>
                </a:lnTo>
                <a:lnTo>
                  <a:pt x="1601826" y="1601826"/>
                </a:lnTo>
                <a:lnTo>
                  <a:pt x="179629" y="1601826"/>
                </a:lnTo>
                <a:lnTo>
                  <a:pt x="0" y="1422198"/>
                </a:lnTo>
                <a:close/>
              </a:path>
            </a:pathLst>
          </a:custGeom>
          <a:solidFill>
            <a:schemeClr val="bg1">
              <a:lumMod val="85000"/>
            </a:schemeClr>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1"/>
          <p:cNvSpPr/>
          <p:nvPr userDrawn="1"/>
        </p:nvSpPr>
        <p:spPr bwMode="gray">
          <a:xfrm>
            <a:off x="720725" y="2930963"/>
            <a:ext cx="1601826" cy="1601826"/>
          </a:xfrm>
          <a:custGeom>
            <a:avLst/>
            <a:gdLst/>
            <a:ahLst/>
            <a:cxnLst/>
            <a:rect l="l" t="t" r="r" b="b"/>
            <a:pathLst>
              <a:path w="1601826" h="1601826">
                <a:moveTo>
                  <a:pt x="0" y="0"/>
                </a:moveTo>
                <a:lnTo>
                  <a:pt x="1601826" y="0"/>
                </a:lnTo>
                <a:lnTo>
                  <a:pt x="1601826" y="1601826"/>
                </a:lnTo>
                <a:lnTo>
                  <a:pt x="179629" y="1601826"/>
                </a:lnTo>
                <a:lnTo>
                  <a:pt x="0" y="1422198"/>
                </a:lnTo>
                <a:close/>
              </a:path>
            </a:pathLst>
          </a:custGeom>
          <a:solidFill>
            <a:schemeClr val="bg1">
              <a:lumMod val="85000"/>
            </a:schemeClr>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1"/>
          <p:cNvSpPr/>
          <p:nvPr userDrawn="1"/>
        </p:nvSpPr>
        <p:spPr bwMode="gray">
          <a:xfrm>
            <a:off x="4675128" y="1217688"/>
            <a:ext cx="1601826" cy="1601826"/>
          </a:xfrm>
          <a:custGeom>
            <a:avLst/>
            <a:gdLst/>
            <a:ahLst/>
            <a:cxnLst/>
            <a:rect l="l" t="t" r="r" b="b"/>
            <a:pathLst>
              <a:path w="1601826" h="1601826">
                <a:moveTo>
                  <a:pt x="0" y="0"/>
                </a:moveTo>
                <a:lnTo>
                  <a:pt x="1601826" y="0"/>
                </a:lnTo>
                <a:lnTo>
                  <a:pt x="1601826" y="1601826"/>
                </a:lnTo>
                <a:lnTo>
                  <a:pt x="179629" y="1601826"/>
                </a:lnTo>
                <a:lnTo>
                  <a:pt x="0" y="1422198"/>
                </a:lnTo>
                <a:close/>
              </a:path>
            </a:pathLst>
          </a:custGeom>
          <a:solidFill>
            <a:schemeClr val="bg1">
              <a:lumMod val="85000"/>
            </a:schemeClr>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cture Placeholder 2"/>
          <p:cNvSpPr>
            <a:spLocks noGrp="1" noChangeAspect="1"/>
          </p:cNvSpPr>
          <p:nvPr>
            <p:ph type="pic" idx="18"/>
          </p:nvPr>
        </p:nvSpPr>
        <p:spPr bwMode="gray">
          <a:xfrm>
            <a:off x="720725" y="2930963"/>
            <a:ext cx="1603089" cy="1603089"/>
          </a:xfrm>
          <a:custGeom>
            <a:avLst/>
            <a:gdLst/>
            <a:ahLst/>
            <a:cxnLst/>
            <a:rect l="l" t="t" r="r" b="b"/>
            <a:pathLst>
              <a:path w="1796400" h="1796400">
                <a:moveTo>
                  <a:pt x="0" y="0"/>
                </a:moveTo>
                <a:lnTo>
                  <a:pt x="1796400" y="0"/>
                </a:lnTo>
                <a:lnTo>
                  <a:pt x="1796400" y="1796400"/>
                </a:lnTo>
                <a:lnTo>
                  <a:pt x="201448" y="1796400"/>
                </a:lnTo>
                <a:lnTo>
                  <a:pt x="0" y="1594952"/>
                </a:lnTo>
                <a:close/>
              </a:path>
            </a:pathLst>
          </a:custGeom>
          <a:solidFill>
            <a:schemeClr val="bg1">
              <a:lumMod val="95000"/>
            </a:schemeClr>
          </a:solidFill>
          <a:effectLst/>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6" name="Picture Placeholder 2"/>
          <p:cNvSpPr>
            <a:spLocks noGrp="1"/>
          </p:cNvSpPr>
          <p:nvPr>
            <p:ph type="pic" idx="19"/>
          </p:nvPr>
        </p:nvSpPr>
        <p:spPr bwMode="gray">
          <a:xfrm>
            <a:off x="4675128" y="1217688"/>
            <a:ext cx="1601826" cy="1601826"/>
          </a:xfrm>
          <a:custGeom>
            <a:avLst/>
            <a:gdLst/>
            <a:ahLst/>
            <a:cxnLst/>
            <a:rect l="l" t="t" r="r" b="b"/>
            <a:pathLst>
              <a:path w="1796400" h="1796400">
                <a:moveTo>
                  <a:pt x="0" y="0"/>
                </a:moveTo>
                <a:lnTo>
                  <a:pt x="1796400" y="0"/>
                </a:lnTo>
                <a:lnTo>
                  <a:pt x="1796400" y="1796400"/>
                </a:lnTo>
                <a:lnTo>
                  <a:pt x="201448" y="1796400"/>
                </a:lnTo>
                <a:lnTo>
                  <a:pt x="0" y="1594952"/>
                </a:lnTo>
                <a:close/>
              </a:path>
            </a:pathLst>
          </a:custGeom>
          <a:solidFill>
            <a:schemeClr val="bg1">
              <a:lumMod val="95000"/>
            </a:schemeClr>
          </a:solidFill>
          <a:effectLst/>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Picture Placeholder 2"/>
          <p:cNvSpPr>
            <a:spLocks noGrp="1" noChangeAspect="1"/>
          </p:cNvSpPr>
          <p:nvPr>
            <p:ph type="pic" idx="20"/>
          </p:nvPr>
        </p:nvSpPr>
        <p:spPr bwMode="gray">
          <a:xfrm>
            <a:off x="4675128" y="2930963"/>
            <a:ext cx="1603089" cy="1603089"/>
          </a:xfrm>
          <a:custGeom>
            <a:avLst/>
            <a:gdLst/>
            <a:ahLst/>
            <a:cxnLst/>
            <a:rect l="l" t="t" r="r" b="b"/>
            <a:pathLst>
              <a:path w="1796400" h="1796400">
                <a:moveTo>
                  <a:pt x="0" y="0"/>
                </a:moveTo>
                <a:lnTo>
                  <a:pt x="1796400" y="0"/>
                </a:lnTo>
                <a:lnTo>
                  <a:pt x="1796400" y="1796400"/>
                </a:lnTo>
                <a:lnTo>
                  <a:pt x="201448" y="1796400"/>
                </a:lnTo>
                <a:lnTo>
                  <a:pt x="0" y="1594952"/>
                </a:lnTo>
                <a:close/>
              </a:path>
            </a:pathLst>
          </a:custGeom>
          <a:solidFill>
            <a:schemeClr val="bg1">
              <a:lumMod val="95000"/>
            </a:schemeClr>
          </a:solidFill>
          <a:effectLst/>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3" name="Date Placeholder 2"/>
          <p:cNvSpPr>
            <a:spLocks noGrp="1"/>
          </p:cNvSpPr>
          <p:nvPr>
            <p:ph type="dt" sz="half" idx="10"/>
          </p:nvPr>
        </p:nvSpPr>
        <p:spPr/>
        <p:txBody>
          <a:bodyPr/>
          <a:lstStyle/>
          <a:p>
            <a:fld id="{C72DDE69-2CFD-4E7C-B461-062C13417BA7}"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sp>
        <p:nvSpPr>
          <p:cNvPr id="11" name="Title 10"/>
          <p:cNvSpPr>
            <a:spLocks noGrp="1"/>
          </p:cNvSpPr>
          <p:nvPr>
            <p:ph type="title"/>
          </p:nvPr>
        </p:nvSpPr>
        <p:spPr/>
        <p:txBody>
          <a:bodyPr/>
          <a:lstStyle/>
          <a:p>
            <a:r>
              <a:rPr lang="nl-NL"/>
              <a:t>Klik om stijl te bewerken</a:t>
            </a:r>
          </a:p>
        </p:txBody>
      </p:sp>
      <p:sp>
        <p:nvSpPr>
          <p:cNvPr id="13" name="Rectangle 12"/>
          <p:cNvSpPr/>
          <p:nvPr userDrawn="1"/>
        </p:nvSpPr>
        <p:spPr bwMode="gray">
          <a:xfrm>
            <a:off x="2327234" y="1217688"/>
            <a:ext cx="2140491" cy="1602000"/>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p:cNvSpPr/>
          <p:nvPr userDrawn="1"/>
        </p:nvSpPr>
        <p:spPr bwMode="gray">
          <a:xfrm>
            <a:off x="2329021" y="2930963"/>
            <a:ext cx="2139851" cy="1602000"/>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sp>
        <p:nvSpPr>
          <p:cNvPr id="10" name="Content Placeholder 2"/>
          <p:cNvSpPr>
            <a:spLocks noGrp="1"/>
          </p:cNvSpPr>
          <p:nvPr>
            <p:ph sz="half" idx="1"/>
          </p:nvPr>
        </p:nvSpPr>
        <p:spPr bwMode="gray">
          <a:xfrm>
            <a:off x="2411559" y="1322574"/>
            <a:ext cx="1940437" cy="1356851"/>
          </a:xfrm>
        </p:spPr>
        <p:txBody>
          <a:bodyPr/>
          <a:lstStyle>
            <a:lvl1pPr marL="179388" indent="-179388">
              <a:defRPr sz="1050"/>
            </a:lvl1pPr>
            <a:lvl2pPr marL="357188" indent="-177800">
              <a:defRPr sz="1050"/>
            </a:lvl2pPr>
            <a:lvl3pPr>
              <a:defRPr sz="105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5" name="Content Placeholder 3"/>
          <p:cNvSpPr>
            <a:spLocks noGrp="1"/>
          </p:cNvSpPr>
          <p:nvPr>
            <p:ph sz="half" idx="2"/>
          </p:nvPr>
        </p:nvSpPr>
        <p:spPr bwMode="gray">
          <a:xfrm>
            <a:off x="2410246" y="3035849"/>
            <a:ext cx="1941312" cy="1356851"/>
          </a:xfrm>
        </p:spPr>
        <p:txBody>
          <a:bodyPr/>
          <a:lstStyle>
            <a:lvl1pPr marL="179388" indent="-179388">
              <a:defRPr sz="1050"/>
            </a:lvl1pPr>
            <a:lvl2pPr marL="357188" indent="-177800">
              <a:defRPr sz="1050"/>
            </a:lvl2pPr>
            <a:lvl3pPr>
              <a:defRPr sz="105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9" name="Rectangle 18"/>
          <p:cNvSpPr/>
          <p:nvPr userDrawn="1"/>
        </p:nvSpPr>
        <p:spPr bwMode="gray">
          <a:xfrm>
            <a:off x="6281637" y="1217688"/>
            <a:ext cx="2140491" cy="1602000"/>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p:cNvSpPr/>
          <p:nvPr userDrawn="1"/>
        </p:nvSpPr>
        <p:spPr bwMode="gray">
          <a:xfrm>
            <a:off x="6283424" y="2930963"/>
            <a:ext cx="2139851" cy="1602000"/>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Content Placeholder 2"/>
          <p:cNvSpPr>
            <a:spLocks noGrp="1"/>
          </p:cNvSpPr>
          <p:nvPr>
            <p:ph sz="half" idx="21"/>
          </p:nvPr>
        </p:nvSpPr>
        <p:spPr>
          <a:xfrm>
            <a:off x="6365962" y="1322574"/>
            <a:ext cx="1940437" cy="1356851"/>
          </a:xfrm>
        </p:spPr>
        <p:txBody>
          <a:bodyPr/>
          <a:lstStyle>
            <a:lvl1pPr marL="179388" indent="-179388">
              <a:defRPr sz="1050"/>
            </a:lvl1pPr>
            <a:lvl2pPr marL="357188" indent="-177800">
              <a:defRPr sz="1050"/>
            </a:lvl2pPr>
            <a:lvl3pPr>
              <a:defRPr sz="105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2" name="Content Placeholder 3"/>
          <p:cNvSpPr>
            <a:spLocks noGrp="1"/>
          </p:cNvSpPr>
          <p:nvPr>
            <p:ph sz="half" idx="22"/>
          </p:nvPr>
        </p:nvSpPr>
        <p:spPr>
          <a:xfrm>
            <a:off x="6364649" y="3035849"/>
            <a:ext cx="1941312" cy="1356851"/>
          </a:xfrm>
        </p:spPr>
        <p:txBody>
          <a:bodyPr/>
          <a:lstStyle>
            <a:lvl1pPr marL="179388" indent="-179388">
              <a:defRPr sz="1050"/>
            </a:lvl1pPr>
            <a:lvl2pPr marL="357188" indent="-177800">
              <a:defRPr sz="1050"/>
            </a:lvl2pPr>
            <a:lvl3pPr>
              <a:defRPr sz="105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79160717"/>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rackrecord 5">
    <p:spTree>
      <p:nvGrpSpPr>
        <p:cNvPr id="1" name=""/>
        <p:cNvGrpSpPr/>
        <p:nvPr/>
      </p:nvGrpSpPr>
      <p:grpSpPr>
        <a:xfrm>
          <a:off x="0" y="0"/>
          <a:ext cx="0" cy="0"/>
          <a:chOff x="0" y="0"/>
          <a:chExt cx="0" cy="0"/>
        </a:xfrm>
      </p:grpSpPr>
      <p:sp>
        <p:nvSpPr>
          <p:cNvPr id="18" name="Rectangle 1"/>
          <p:cNvSpPr/>
          <p:nvPr userDrawn="1"/>
        </p:nvSpPr>
        <p:spPr bwMode="gray">
          <a:xfrm>
            <a:off x="720725" y="2930963"/>
            <a:ext cx="1601826" cy="1601826"/>
          </a:xfrm>
          <a:custGeom>
            <a:avLst/>
            <a:gdLst/>
            <a:ahLst/>
            <a:cxnLst/>
            <a:rect l="l" t="t" r="r" b="b"/>
            <a:pathLst>
              <a:path w="1601826" h="1601826">
                <a:moveTo>
                  <a:pt x="0" y="0"/>
                </a:moveTo>
                <a:lnTo>
                  <a:pt x="1601826" y="0"/>
                </a:lnTo>
                <a:lnTo>
                  <a:pt x="1601826" y="1601826"/>
                </a:lnTo>
                <a:lnTo>
                  <a:pt x="179629" y="1601826"/>
                </a:lnTo>
                <a:lnTo>
                  <a:pt x="0" y="1422198"/>
                </a:lnTo>
                <a:close/>
              </a:path>
            </a:pathLst>
          </a:custGeom>
          <a:solidFill>
            <a:schemeClr val="bg1">
              <a:lumMod val="85000"/>
            </a:schemeClr>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cture Placeholder 2"/>
          <p:cNvSpPr>
            <a:spLocks noGrp="1" noChangeAspect="1"/>
          </p:cNvSpPr>
          <p:nvPr>
            <p:ph type="pic" idx="18"/>
          </p:nvPr>
        </p:nvSpPr>
        <p:spPr bwMode="gray">
          <a:xfrm>
            <a:off x="720725" y="2930963"/>
            <a:ext cx="1603089" cy="1603089"/>
          </a:xfrm>
          <a:custGeom>
            <a:avLst/>
            <a:gdLst/>
            <a:ahLst/>
            <a:cxnLst/>
            <a:rect l="l" t="t" r="r" b="b"/>
            <a:pathLst>
              <a:path w="1796400" h="1796400">
                <a:moveTo>
                  <a:pt x="0" y="0"/>
                </a:moveTo>
                <a:lnTo>
                  <a:pt x="1796400" y="0"/>
                </a:lnTo>
                <a:lnTo>
                  <a:pt x="1796400" y="1796400"/>
                </a:lnTo>
                <a:lnTo>
                  <a:pt x="201448" y="1796400"/>
                </a:lnTo>
                <a:lnTo>
                  <a:pt x="0" y="1594952"/>
                </a:lnTo>
                <a:close/>
              </a:path>
            </a:pathLst>
          </a:custGeom>
          <a:solidFill>
            <a:schemeClr val="bg1">
              <a:lumMod val="95000"/>
            </a:schemeClr>
          </a:solidFill>
          <a:effectLst/>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6" name="Rectangle 1"/>
          <p:cNvSpPr/>
          <p:nvPr userDrawn="1"/>
        </p:nvSpPr>
        <p:spPr bwMode="gray">
          <a:xfrm>
            <a:off x="720725" y="1217688"/>
            <a:ext cx="1601826" cy="1601826"/>
          </a:xfrm>
          <a:custGeom>
            <a:avLst/>
            <a:gdLst/>
            <a:ahLst/>
            <a:cxnLst/>
            <a:rect l="l" t="t" r="r" b="b"/>
            <a:pathLst>
              <a:path w="1601826" h="1601826">
                <a:moveTo>
                  <a:pt x="0" y="0"/>
                </a:moveTo>
                <a:lnTo>
                  <a:pt x="1601826" y="0"/>
                </a:lnTo>
                <a:lnTo>
                  <a:pt x="1601826" y="1601826"/>
                </a:lnTo>
                <a:lnTo>
                  <a:pt x="179629" y="1601826"/>
                </a:lnTo>
                <a:lnTo>
                  <a:pt x="0" y="1422198"/>
                </a:lnTo>
                <a:close/>
              </a:path>
            </a:pathLst>
          </a:custGeom>
          <a:solidFill>
            <a:schemeClr val="bg1">
              <a:lumMod val="85000"/>
            </a:schemeClr>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cture Placeholder 2"/>
          <p:cNvSpPr>
            <a:spLocks noGrp="1"/>
          </p:cNvSpPr>
          <p:nvPr>
            <p:ph type="pic" idx="13"/>
          </p:nvPr>
        </p:nvSpPr>
        <p:spPr bwMode="gray">
          <a:xfrm>
            <a:off x="720725" y="1217688"/>
            <a:ext cx="1601826" cy="1601826"/>
          </a:xfrm>
          <a:custGeom>
            <a:avLst/>
            <a:gdLst/>
            <a:ahLst/>
            <a:cxnLst/>
            <a:rect l="l" t="t" r="r" b="b"/>
            <a:pathLst>
              <a:path w="1796400" h="1796400">
                <a:moveTo>
                  <a:pt x="0" y="0"/>
                </a:moveTo>
                <a:lnTo>
                  <a:pt x="1796400" y="0"/>
                </a:lnTo>
                <a:lnTo>
                  <a:pt x="1796400" y="1796400"/>
                </a:lnTo>
                <a:lnTo>
                  <a:pt x="201448" y="1796400"/>
                </a:lnTo>
                <a:lnTo>
                  <a:pt x="0" y="1594952"/>
                </a:lnTo>
                <a:close/>
              </a:path>
            </a:pathLst>
          </a:custGeom>
          <a:solidFill>
            <a:schemeClr val="bg1">
              <a:lumMod val="95000"/>
            </a:schemeClr>
          </a:solidFill>
          <a:effectLst/>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3" name="Date Placeholder 2"/>
          <p:cNvSpPr>
            <a:spLocks noGrp="1"/>
          </p:cNvSpPr>
          <p:nvPr>
            <p:ph type="dt" sz="half" idx="10"/>
          </p:nvPr>
        </p:nvSpPr>
        <p:spPr/>
        <p:txBody>
          <a:bodyPr/>
          <a:lstStyle/>
          <a:p>
            <a:fld id="{D9372DB7-9AA3-408D-9569-3B901C404FB1}"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sp>
        <p:nvSpPr>
          <p:cNvPr id="11" name="Title 10"/>
          <p:cNvSpPr>
            <a:spLocks noGrp="1"/>
          </p:cNvSpPr>
          <p:nvPr>
            <p:ph type="title"/>
          </p:nvPr>
        </p:nvSpPr>
        <p:spPr/>
        <p:txBody>
          <a:bodyPr/>
          <a:lstStyle/>
          <a:p>
            <a:r>
              <a:rPr lang="nl-NL"/>
              <a:t>Klik om stijl te bewerken</a:t>
            </a:r>
          </a:p>
        </p:txBody>
      </p:sp>
      <p:sp>
        <p:nvSpPr>
          <p:cNvPr id="13" name="Rectangle 12"/>
          <p:cNvSpPr/>
          <p:nvPr userDrawn="1"/>
        </p:nvSpPr>
        <p:spPr bwMode="gray">
          <a:xfrm>
            <a:off x="2327234" y="1217688"/>
            <a:ext cx="6086549" cy="1602000"/>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p:cNvSpPr/>
          <p:nvPr userDrawn="1"/>
        </p:nvSpPr>
        <p:spPr bwMode="gray">
          <a:xfrm>
            <a:off x="2329021" y="2930963"/>
            <a:ext cx="6084729" cy="1602000"/>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Content Placeholder 2"/>
          <p:cNvSpPr>
            <a:spLocks noGrp="1"/>
          </p:cNvSpPr>
          <p:nvPr>
            <p:ph sz="half" idx="1"/>
          </p:nvPr>
        </p:nvSpPr>
        <p:spPr>
          <a:xfrm>
            <a:off x="2473434" y="1343199"/>
            <a:ext cx="5821144" cy="1356851"/>
          </a:xfrm>
        </p:spPr>
        <p:txBody>
          <a:bodyPr/>
          <a:lstStyle>
            <a:lvl1pPr marL="179388" indent="-179388">
              <a:defRPr sz="1050"/>
            </a:lvl1pPr>
            <a:lvl2pPr marL="357188" indent="-177800">
              <a:defRPr sz="1050"/>
            </a:lvl2pPr>
            <a:lvl3pPr>
              <a:defRPr sz="105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5" name="Content Placeholder 3"/>
          <p:cNvSpPr>
            <a:spLocks noGrp="1"/>
          </p:cNvSpPr>
          <p:nvPr>
            <p:ph sz="half" idx="2"/>
          </p:nvPr>
        </p:nvSpPr>
        <p:spPr>
          <a:xfrm>
            <a:off x="2472121" y="3056474"/>
            <a:ext cx="5823770" cy="1356851"/>
          </a:xfrm>
        </p:spPr>
        <p:txBody>
          <a:bodyPr/>
          <a:lstStyle>
            <a:lvl1pPr marL="179388" indent="-179388">
              <a:defRPr sz="1050"/>
            </a:lvl1pPr>
            <a:lvl2pPr marL="357188" indent="-177800">
              <a:tabLst/>
              <a:defRPr sz="1050"/>
            </a:lvl2pPr>
            <a:lvl3pPr>
              <a:defRPr sz="105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26770589"/>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rackrecord 6">
    <p:spTree>
      <p:nvGrpSpPr>
        <p:cNvPr id="1" name=""/>
        <p:cNvGrpSpPr/>
        <p:nvPr/>
      </p:nvGrpSpPr>
      <p:grpSpPr>
        <a:xfrm>
          <a:off x="0" y="0"/>
          <a:ext cx="0" cy="0"/>
          <a:chOff x="0" y="0"/>
          <a:chExt cx="0" cy="0"/>
        </a:xfrm>
      </p:grpSpPr>
      <p:sp>
        <p:nvSpPr>
          <p:cNvPr id="20" name="Rectangle 5"/>
          <p:cNvSpPr/>
          <p:nvPr userDrawn="1"/>
        </p:nvSpPr>
        <p:spPr bwMode="gray">
          <a:xfrm>
            <a:off x="720725" y="1217688"/>
            <a:ext cx="1602000" cy="3315101"/>
          </a:xfrm>
          <a:custGeom>
            <a:avLst/>
            <a:gdLst/>
            <a:ahLst/>
            <a:cxnLst/>
            <a:rect l="l" t="t" r="r" b="b"/>
            <a:pathLst>
              <a:path w="1602000" h="3315101">
                <a:moveTo>
                  <a:pt x="0" y="0"/>
                </a:moveTo>
                <a:lnTo>
                  <a:pt x="1602000" y="0"/>
                </a:lnTo>
                <a:lnTo>
                  <a:pt x="1602000" y="2367887"/>
                </a:lnTo>
                <a:lnTo>
                  <a:pt x="1601826" y="2367887"/>
                </a:lnTo>
                <a:lnTo>
                  <a:pt x="1601826" y="3315101"/>
                </a:lnTo>
                <a:lnTo>
                  <a:pt x="179629" y="3315101"/>
                </a:lnTo>
                <a:lnTo>
                  <a:pt x="0" y="3135473"/>
                </a:lnTo>
                <a:lnTo>
                  <a:pt x="0" y="2367887"/>
                </a:lnTo>
                <a:lnTo>
                  <a:pt x="0" y="1713275"/>
                </a:lnTo>
                <a:close/>
              </a:path>
            </a:pathLst>
          </a:custGeom>
          <a:solidFill>
            <a:schemeClr val="bg1">
              <a:lumMod val="85000"/>
            </a:schemeClr>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cture Placeholder 2"/>
          <p:cNvSpPr>
            <a:spLocks noGrp="1"/>
          </p:cNvSpPr>
          <p:nvPr>
            <p:ph type="pic" idx="14"/>
          </p:nvPr>
        </p:nvSpPr>
        <p:spPr bwMode="gray">
          <a:xfrm>
            <a:off x="720725" y="1217688"/>
            <a:ext cx="1602000" cy="3315101"/>
          </a:xfrm>
          <a:custGeom>
            <a:avLst/>
            <a:gdLst/>
            <a:ahLst/>
            <a:cxnLst/>
            <a:rect l="l" t="t" r="r" b="b"/>
            <a:pathLst>
              <a:path w="1602000" h="3315101">
                <a:moveTo>
                  <a:pt x="0" y="0"/>
                </a:moveTo>
                <a:lnTo>
                  <a:pt x="1602000" y="0"/>
                </a:lnTo>
                <a:lnTo>
                  <a:pt x="1602000" y="2367887"/>
                </a:lnTo>
                <a:lnTo>
                  <a:pt x="1601826" y="2367887"/>
                </a:lnTo>
                <a:lnTo>
                  <a:pt x="1601826" y="3315101"/>
                </a:lnTo>
                <a:lnTo>
                  <a:pt x="179629" y="3315101"/>
                </a:lnTo>
                <a:lnTo>
                  <a:pt x="0" y="3135473"/>
                </a:lnTo>
                <a:lnTo>
                  <a:pt x="0" y="2367887"/>
                </a:lnTo>
                <a:lnTo>
                  <a:pt x="0" y="1713275"/>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3" name="Date Placeholder 2"/>
          <p:cNvSpPr>
            <a:spLocks noGrp="1"/>
          </p:cNvSpPr>
          <p:nvPr>
            <p:ph type="dt" sz="half" idx="10"/>
          </p:nvPr>
        </p:nvSpPr>
        <p:spPr/>
        <p:txBody>
          <a:bodyPr/>
          <a:lstStyle/>
          <a:p>
            <a:fld id="{C38FC789-145F-4AAD-9FA2-C34A2E0FB8AF}" type="datetime1">
              <a:rPr lang="nl-NL" smtClean="0"/>
              <a:t>13-10-2023</a:t>
            </a:fld>
            <a:endParaRPr lang="nl-NL"/>
          </a:p>
        </p:txBody>
      </p:sp>
      <p:sp>
        <p:nvSpPr>
          <p:cNvPr id="4" name="Footer Placeholder 3"/>
          <p:cNvSpPr>
            <a:spLocks noGrp="1"/>
          </p:cNvSpPr>
          <p:nvPr>
            <p:ph type="ftr" sz="quarter" idx="11"/>
          </p:nvPr>
        </p:nvSpPr>
        <p:spPr/>
        <p:txBody>
          <a:bodyPr/>
          <a:lstStyle/>
          <a:p>
            <a:r>
              <a:rPr lang="nl-NL"/>
              <a:t>Titel van de presentatie</a:t>
            </a:r>
          </a:p>
        </p:txBody>
      </p:sp>
      <p:sp>
        <p:nvSpPr>
          <p:cNvPr id="5" name="Slide Number Placeholder 4"/>
          <p:cNvSpPr>
            <a:spLocks noGrp="1"/>
          </p:cNvSpPr>
          <p:nvPr>
            <p:ph type="sldNum" sz="quarter" idx="12"/>
          </p:nvPr>
        </p:nvSpPr>
        <p:spPr/>
        <p:txBody>
          <a:bodyPr/>
          <a:lstStyle/>
          <a:p>
            <a:fld id="{EF6787F6-A251-46D9-84F0-B2F146A207AF}" type="slidenum">
              <a:rPr lang="nl-NL" smtClean="0"/>
              <a:t>‹nr.›</a:t>
            </a:fld>
            <a:endParaRPr lang="nl-NL"/>
          </a:p>
        </p:txBody>
      </p:sp>
      <p:sp>
        <p:nvSpPr>
          <p:cNvPr id="11" name="Title 10"/>
          <p:cNvSpPr>
            <a:spLocks noGrp="1"/>
          </p:cNvSpPr>
          <p:nvPr>
            <p:ph type="title"/>
          </p:nvPr>
        </p:nvSpPr>
        <p:spPr/>
        <p:txBody>
          <a:bodyPr/>
          <a:lstStyle/>
          <a:p>
            <a:r>
              <a:rPr lang="nl-NL"/>
              <a:t>Klik om stijl te bewerken</a:t>
            </a:r>
          </a:p>
        </p:txBody>
      </p:sp>
      <p:sp>
        <p:nvSpPr>
          <p:cNvPr id="13" name="Rectangle 12"/>
          <p:cNvSpPr/>
          <p:nvPr userDrawn="1"/>
        </p:nvSpPr>
        <p:spPr bwMode="gray">
          <a:xfrm>
            <a:off x="2327234" y="1217688"/>
            <a:ext cx="6086549" cy="3315600"/>
          </a:xfrm>
          <a:prstGeom prst="rect">
            <a:avLst/>
          </a:prstGeom>
          <a:solidFill>
            <a:schemeClr val="bg1"/>
          </a:solidFill>
          <a:ln>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Content Placeholder 2"/>
          <p:cNvSpPr>
            <a:spLocks noGrp="1"/>
          </p:cNvSpPr>
          <p:nvPr>
            <p:ph sz="half" idx="1"/>
          </p:nvPr>
        </p:nvSpPr>
        <p:spPr>
          <a:xfrm>
            <a:off x="2473434" y="1343199"/>
            <a:ext cx="5821144" cy="3051380"/>
          </a:xfrm>
        </p:spPr>
        <p:txBody>
          <a:bodyPr/>
          <a:lstStyle>
            <a:lvl1pPr marL="179388" indent="-179388">
              <a:defRPr sz="1050"/>
            </a:lvl1pPr>
            <a:lvl2pPr marL="357188" indent="-177800">
              <a:defRPr sz="1050"/>
            </a:lvl2pPr>
            <a:lvl3pPr>
              <a:defRPr sz="105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8345716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p>
        </p:txBody>
      </p:sp>
      <p:sp>
        <p:nvSpPr>
          <p:cNvPr id="3" name="Content Placeholder 2"/>
          <p:cNvSpPr>
            <a:spLocks noGrp="1"/>
          </p:cNvSpPr>
          <p:nvPr>
            <p:ph idx="1"/>
          </p:nvPr>
        </p:nvSpPr>
        <p:spPr>
          <a:xfrm>
            <a:off x="330223" y="1392222"/>
            <a:ext cx="7912917" cy="314485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p>
            <a:fld id="{BA193A47-3188-4789-81D4-232C962EB878}" type="datetime1">
              <a:rPr lang="nl-NL" smtClean="0"/>
              <a:t>13-10-2023</a:t>
            </a:fld>
            <a:endParaRPr lang="nl-NL"/>
          </a:p>
        </p:txBody>
      </p:sp>
      <p:sp>
        <p:nvSpPr>
          <p:cNvPr id="5" name="Footer Placeholder 4"/>
          <p:cNvSpPr>
            <a:spLocks noGrp="1"/>
          </p:cNvSpPr>
          <p:nvPr>
            <p:ph type="ftr" sz="quarter" idx="11"/>
          </p:nvPr>
        </p:nvSpPr>
        <p:spPr/>
        <p:txBody>
          <a:bodyPr/>
          <a:lstStyle/>
          <a:p>
            <a:r>
              <a:rPr lang="nl-NL"/>
              <a:t>Titel van de presentatie</a:t>
            </a:r>
          </a:p>
        </p:txBody>
      </p:sp>
      <p:sp>
        <p:nvSpPr>
          <p:cNvPr id="6" name="Slide Number Placeholder 5"/>
          <p:cNvSpPr>
            <a:spLocks noGrp="1"/>
          </p:cNvSpPr>
          <p:nvPr>
            <p:ph type="sldNum" sz="quarter" idx="12"/>
          </p:nvPr>
        </p:nvSpPr>
        <p:spPr/>
        <p:txBody>
          <a:bodyPr/>
          <a:lstStyle/>
          <a:p>
            <a:fld id="{EF6787F6-A251-46D9-84F0-B2F146A207AF}" type="slidenum">
              <a:rPr lang="nl-NL" smtClean="0"/>
              <a:t>‹nr.›</a:t>
            </a:fld>
            <a:endParaRPr lang="nl-NL"/>
          </a:p>
        </p:txBody>
      </p:sp>
    </p:spTree>
    <p:extLst>
      <p:ext uri="{BB962C8B-B14F-4D97-AF65-F5344CB8AC3E}">
        <p14:creationId xmlns:p14="http://schemas.microsoft.com/office/powerpoint/2010/main" val="2138733907"/>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51366-2EFD-4BF1-A262-A9A10969CCBC}" type="datetime1">
              <a:rPr lang="nl-NL" smtClean="0"/>
              <a:t>13-10-2023</a:t>
            </a:fld>
            <a:endParaRPr lang="nl-NL"/>
          </a:p>
        </p:txBody>
      </p:sp>
      <p:sp>
        <p:nvSpPr>
          <p:cNvPr id="3" name="Footer Placeholder 2"/>
          <p:cNvSpPr>
            <a:spLocks noGrp="1"/>
          </p:cNvSpPr>
          <p:nvPr>
            <p:ph type="ftr" sz="quarter" idx="11"/>
          </p:nvPr>
        </p:nvSpPr>
        <p:spPr/>
        <p:txBody>
          <a:bodyPr/>
          <a:lstStyle/>
          <a:p>
            <a:r>
              <a:rPr lang="nl-NL"/>
              <a:t>Titel van de presentatie</a:t>
            </a:r>
          </a:p>
        </p:txBody>
      </p:sp>
      <p:sp>
        <p:nvSpPr>
          <p:cNvPr id="4" name="Slide Number Placeholder 3"/>
          <p:cNvSpPr>
            <a:spLocks noGrp="1"/>
          </p:cNvSpPr>
          <p:nvPr>
            <p:ph type="sldNum" sz="quarter" idx="12"/>
          </p:nvPr>
        </p:nvSpPr>
        <p:spPr/>
        <p:txBody>
          <a:bodyPr/>
          <a:lstStyle/>
          <a:p>
            <a:fld id="{EF6787F6-A251-46D9-84F0-B2F146A207AF}" type="slidenum">
              <a:rPr lang="nl-NL" smtClean="0"/>
              <a:t>‹nr.›</a:t>
            </a:fld>
            <a:endParaRPr lang="nl-NL"/>
          </a:p>
        </p:txBody>
      </p:sp>
    </p:spTree>
    <p:extLst>
      <p:ext uri="{BB962C8B-B14F-4D97-AF65-F5344CB8AC3E}">
        <p14:creationId xmlns:p14="http://schemas.microsoft.com/office/powerpoint/2010/main" val="4232501149"/>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1" name="Picture Placeholder 2"/>
          <p:cNvSpPr>
            <a:spLocks noGrp="1"/>
          </p:cNvSpPr>
          <p:nvPr>
            <p:ph type="pic" idx="13"/>
          </p:nvPr>
        </p:nvSpPr>
        <p:spPr>
          <a:xfrm>
            <a:off x="1" y="673768"/>
            <a:ext cx="7281335" cy="4126832"/>
          </a:xfrm>
          <a:custGeom>
            <a:avLst/>
            <a:gdLst/>
            <a:ahLst/>
            <a:cxnLst/>
            <a:rect l="l" t="t" r="r" b="b"/>
            <a:pathLst>
              <a:path w="7281335" h="4126832">
                <a:moveTo>
                  <a:pt x="0" y="0"/>
                </a:moveTo>
                <a:lnTo>
                  <a:pt x="7281335" y="0"/>
                </a:lnTo>
                <a:lnTo>
                  <a:pt x="7281335" y="3841861"/>
                </a:lnTo>
                <a:lnTo>
                  <a:pt x="6996364" y="4126832"/>
                </a:lnTo>
                <a:lnTo>
                  <a:pt x="0" y="4126832"/>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0" name="Text Placeholder 6"/>
          <p:cNvSpPr>
            <a:spLocks noGrp="1"/>
          </p:cNvSpPr>
          <p:nvPr>
            <p:ph type="body" sz="quarter" idx="14"/>
          </p:nvPr>
        </p:nvSpPr>
        <p:spPr>
          <a:xfrm flipH="1">
            <a:off x="5375047" y="2560186"/>
            <a:ext cx="3048228" cy="1695555"/>
          </a:xfrm>
          <a:prstGeom prst="snip1Rect">
            <a:avLst>
              <a:gd name="adj" fmla="val 12641"/>
            </a:avLst>
          </a:prstGeom>
          <a:solidFill>
            <a:schemeClr val="accent2"/>
          </a:solidFill>
          <a:ln w="3175">
            <a:noFill/>
          </a:ln>
        </p:spPr>
        <p:txBody>
          <a:bodyPr lIns="252000" tIns="54000" rIns="90000"/>
          <a:lstStyle>
            <a:lvl1pPr marL="0" indent="0">
              <a:buFontTx/>
              <a:buNone/>
              <a:defRPr sz="1050"/>
            </a:lvl1pPr>
            <a:lvl2pPr marL="268287" indent="0">
              <a:buFontTx/>
              <a:buNone/>
              <a:defRPr sz="1050"/>
            </a:lvl2pPr>
            <a:lvl3pPr>
              <a:buFontTx/>
              <a:buNone/>
              <a:defRPr sz="1050"/>
            </a:lvl3pPr>
            <a:lvl4pPr>
              <a:buFontTx/>
              <a:buNone/>
              <a:defRPr sz="1800"/>
            </a:lvl4pPr>
            <a:lvl5pPr>
              <a:buFontTx/>
              <a:buNone/>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BA60193E-01F0-4F73-9C1D-54052F72F0A9}" type="datetime1">
              <a:rPr lang="nl-NL" smtClean="0"/>
              <a:t>13-10-2023</a:t>
            </a:fld>
            <a:endParaRPr lang="nl-NL"/>
          </a:p>
        </p:txBody>
      </p:sp>
      <p:sp>
        <p:nvSpPr>
          <p:cNvPr id="6" name="Footer Placeholder 5"/>
          <p:cNvSpPr>
            <a:spLocks noGrp="1"/>
          </p:cNvSpPr>
          <p:nvPr>
            <p:ph type="ftr" sz="quarter" idx="11"/>
          </p:nvPr>
        </p:nvSpPr>
        <p:spPr/>
        <p:txBody>
          <a:bodyPr/>
          <a:lstStyle/>
          <a:p>
            <a:r>
              <a:rPr lang="nl-NL"/>
              <a:t>Titel van de presentatie</a:t>
            </a:r>
          </a:p>
        </p:txBody>
      </p:sp>
      <p:sp>
        <p:nvSpPr>
          <p:cNvPr id="7" name="Slide Number Placeholder 6"/>
          <p:cNvSpPr>
            <a:spLocks noGrp="1"/>
          </p:cNvSpPr>
          <p:nvPr>
            <p:ph type="sldNum" sz="quarter" idx="12"/>
          </p:nvPr>
        </p:nvSpPr>
        <p:spPr/>
        <p:txBody>
          <a:bodyPr/>
          <a:lstStyle/>
          <a:p>
            <a:fld id="{C20AE3BE-FC6C-41DD-A0BE-0636A9C1D212}" type="slidenum">
              <a:rPr lang="nl-NL" smtClean="0"/>
              <a:t>‹nr.›</a:t>
            </a:fld>
            <a:endParaRPr lang="nl-NL"/>
          </a:p>
        </p:txBody>
      </p:sp>
    </p:spTree>
    <p:extLst>
      <p:ext uri="{BB962C8B-B14F-4D97-AF65-F5344CB8AC3E}">
        <p14:creationId xmlns:p14="http://schemas.microsoft.com/office/powerpoint/2010/main" val="1678922979"/>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fbeelding groot">
    <p:spTree>
      <p:nvGrpSpPr>
        <p:cNvPr id="1" name=""/>
        <p:cNvGrpSpPr/>
        <p:nvPr/>
      </p:nvGrpSpPr>
      <p:grpSpPr>
        <a:xfrm>
          <a:off x="0" y="0"/>
          <a:ext cx="0" cy="0"/>
          <a:chOff x="0" y="0"/>
          <a:chExt cx="0" cy="0"/>
        </a:xfrm>
      </p:grpSpPr>
      <p:sp>
        <p:nvSpPr>
          <p:cNvPr id="5" name="Picture Placeholder 2"/>
          <p:cNvSpPr>
            <a:spLocks noGrp="1"/>
          </p:cNvSpPr>
          <p:nvPr>
            <p:ph type="pic" idx="13"/>
          </p:nvPr>
        </p:nvSpPr>
        <p:spPr>
          <a:xfrm>
            <a:off x="0" y="0"/>
            <a:ext cx="9144000" cy="5143500"/>
          </a:xfr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 name="Date Placeholder 1"/>
          <p:cNvSpPr>
            <a:spLocks noGrp="1"/>
          </p:cNvSpPr>
          <p:nvPr>
            <p:ph type="dt" sz="half" idx="10"/>
          </p:nvPr>
        </p:nvSpPr>
        <p:spPr/>
        <p:txBody>
          <a:bodyPr/>
          <a:lstStyle/>
          <a:p>
            <a:fld id="{CA46C8AE-11AB-41B5-A41D-0A2DCB2A062E}" type="datetime1">
              <a:rPr lang="nl-NL" smtClean="0"/>
              <a:t>13-10-2023</a:t>
            </a:fld>
            <a:endParaRPr lang="nl-NL"/>
          </a:p>
        </p:txBody>
      </p:sp>
      <p:sp>
        <p:nvSpPr>
          <p:cNvPr id="3" name="Footer Placeholder 2"/>
          <p:cNvSpPr>
            <a:spLocks noGrp="1"/>
          </p:cNvSpPr>
          <p:nvPr>
            <p:ph type="ftr" sz="quarter" idx="11"/>
          </p:nvPr>
        </p:nvSpPr>
        <p:spPr/>
        <p:txBody>
          <a:bodyPr/>
          <a:lstStyle/>
          <a:p>
            <a:r>
              <a:rPr lang="nl-NL"/>
              <a:t>Titel van de presentatie</a:t>
            </a:r>
          </a:p>
        </p:txBody>
      </p:sp>
      <p:sp>
        <p:nvSpPr>
          <p:cNvPr id="4" name="Slide Number Placeholder 3"/>
          <p:cNvSpPr>
            <a:spLocks noGrp="1"/>
          </p:cNvSpPr>
          <p:nvPr>
            <p:ph type="sldNum" sz="quarter" idx="12"/>
          </p:nvPr>
        </p:nvSpPr>
        <p:spPr/>
        <p:txBody>
          <a:bodyPr/>
          <a:lstStyle/>
          <a:p>
            <a:fld id="{EF6787F6-A251-46D9-84F0-B2F146A207AF}" type="slidenum">
              <a:rPr lang="nl-NL" smtClean="0"/>
              <a:t>‹nr.›</a:t>
            </a:fld>
            <a:endParaRPr lang="nl-NL"/>
          </a:p>
        </p:txBody>
      </p:sp>
    </p:spTree>
    <p:extLst>
      <p:ext uri="{BB962C8B-B14F-4D97-AF65-F5344CB8AC3E}">
        <p14:creationId xmlns:p14="http://schemas.microsoft.com/office/powerpoint/2010/main" val="417570238"/>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Picture Placeholder 2"/>
          <p:cNvSpPr>
            <a:spLocks noGrp="1"/>
          </p:cNvSpPr>
          <p:nvPr>
            <p:ph type="pic" idx="13"/>
          </p:nvPr>
        </p:nvSpPr>
        <p:spPr bwMode="gray">
          <a:xfrm>
            <a:off x="2650670" y="1485900"/>
            <a:ext cx="2831873" cy="2831873"/>
          </a:xfrm>
          <a:custGeom>
            <a:avLst/>
            <a:gdLst>
              <a:gd name="connsiteX0" fmla="*/ 0 w 2921681"/>
              <a:gd name="connsiteY0" fmla="*/ 0 h 2921681"/>
              <a:gd name="connsiteX1" fmla="*/ 2921681 w 2921681"/>
              <a:gd name="connsiteY1" fmla="*/ 0 h 2921681"/>
              <a:gd name="connsiteX2" fmla="*/ 2921681 w 2921681"/>
              <a:gd name="connsiteY2" fmla="*/ 2641932 h 2921681"/>
              <a:gd name="connsiteX3" fmla="*/ 2695981 w 2921681"/>
              <a:gd name="connsiteY3" fmla="*/ 2921681 h 2921681"/>
              <a:gd name="connsiteX4" fmla="*/ 0 w 2921681"/>
              <a:gd name="connsiteY4" fmla="*/ 2921681 h 2921681"/>
              <a:gd name="connsiteX5" fmla="*/ 0 w 2921681"/>
              <a:gd name="connsiteY5" fmla="*/ 0 h 29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81" h="2921681">
                <a:moveTo>
                  <a:pt x="0" y="0"/>
                </a:moveTo>
                <a:lnTo>
                  <a:pt x="2921681" y="0"/>
                </a:lnTo>
                <a:lnTo>
                  <a:pt x="2921681" y="2641932"/>
                </a:lnTo>
                <a:lnTo>
                  <a:pt x="2695981" y="2921681"/>
                </a:lnTo>
                <a:lnTo>
                  <a:pt x="0" y="2921681"/>
                </a:lnTo>
                <a:lnTo>
                  <a:pt x="0" y="0"/>
                </a:lnTo>
                <a:close/>
              </a:path>
            </a:pathLst>
          </a:custGeom>
          <a:solidFill>
            <a:schemeClr val="bg1">
              <a:lumMod val="95000"/>
            </a:schemeClr>
          </a:solidFill>
          <a:effectLst/>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9" name="Picture Placeholder 2"/>
          <p:cNvSpPr>
            <a:spLocks noGrp="1"/>
          </p:cNvSpPr>
          <p:nvPr>
            <p:ph type="pic" idx="14"/>
          </p:nvPr>
        </p:nvSpPr>
        <p:spPr>
          <a:xfrm>
            <a:off x="5772151" y="1954440"/>
            <a:ext cx="2831873" cy="2831873"/>
          </a:xfrm>
          <a:custGeom>
            <a:avLst/>
            <a:gdLst/>
            <a:ahLst/>
            <a:cxnLst/>
            <a:rect l="l" t="t" r="r" b="b"/>
            <a:pathLst>
              <a:path w="2921681" h="2921681">
                <a:moveTo>
                  <a:pt x="0" y="0"/>
                </a:moveTo>
                <a:lnTo>
                  <a:pt x="2695981" y="0"/>
                </a:lnTo>
                <a:lnTo>
                  <a:pt x="2921681" y="225700"/>
                </a:lnTo>
                <a:lnTo>
                  <a:pt x="2921681" y="2921681"/>
                </a:lnTo>
                <a:lnTo>
                  <a:pt x="0" y="2921681"/>
                </a:lnTo>
                <a:close/>
              </a:path>
            </a:pathLst>
          </a:custGeom>
          <a:solidFill>
            <a:schemeClr val="bg1">
              <a:lumMod val="95000"/>
            </a:schemeClr>
          </a:solidFill>
          <a:effectLst/>
        </p:spPr>
        <p:txBody>
          <a:bodyPr vert="horz" lIns="91440" tIns="45720" rIns="91440" bIns="45720" rtlCol="0">
            <a:noAutofit/>
          </a:bodyPr>
          <a:lstStyle>
            <a:lvl1pPr>
              <a:defRPr lang="nl-NL" sz="1200"/>
            </a:lvl1pPr>
          </a:lstStyle>
          <a:p>
            <a:pPr marL="0" lvl="0" indent="0" algn="ctr">
              <a:buNone/>
            </a:pPr>
            <a:r>
              <a:rPr lang="nl-NL"/>
              <a:t>Klik op het pictogram als u een afbeelding wilt toevoegen</a:t>
            </a:r>
          </a:p>
        </p:txBody>
      </p:sp>
      <p:sp>
        <p:nvSpPr>
          <p:cNvPr id="2" name="Date Placeholder 1"/>
          <p:cNvSpPr>
            <a:spLocks noGrp="1"/>
          </p:cNvSpPr>
          <p:nvPr>
            <p:ph type="dt" sz="half" idx="10"/>
          </p:nvPr>
        </p:nvSpPr>
        <p:spPr/>
        <p:txBody>
          <a:bodyPr/>
          <a:lstStyle/>
          <a:p>
            <a:fld id="{CE31B74F-949C-484D-A40F-62C946B9D439}" type="datetime1">
              <a:rPr lang="nl-NL" smtClean="0"/>
              <a:t>13-10-2023</a:t>
            </a:fld>
            <a:endParaRPr lang="nl-NL"/>
          </a:p>
        </p:txBody>
      </p:sp>
      <p:sp>
        <p:nvSpPr>
          <p:cNvPr id="3" name="Footer Placeholder 2"/>
          <p:cNvSpPr>
            <a:spLocks noGrp="1"/>
          </p:cNvSpPr>
          <p:nvPr>
            <p:ph type="ftr" sz="quarter" idx="11"/>
          </p:nvPr>
        </p:nvSpPr>
        <p:spPr/>
        <p:txBody>
          <a:bodyPr/>
          <a:lstStyle/>
          <a:p>
            <a:r>
              <a:rPr lang="nl-NL"/>
              <a:t>Titel van de presentatie</a:t>
            </a:r>
          </a:p>
        </p:txBody>
      </p:sp>
      <p:sp>
        <p:nvSpPr>
          <p:cNvPr id="4" name="Slide Number Placeholder 3"/>
          <p:cNvSpPr>
            <a:spLocks noGrp="1"/>
          </p:cNvSpPr>
          <p:nvPr>
            <p:ph type="sldNum" sz="quarter" idx="12"/>
          </p:nvPr>
        </p:nvSpPr>
        <p:spPr/>
        <p:txBody>
          <a:bodyPr/>
          <a:lstStyle/>
          <a:p>
            <a:fld id="{EF6787F6-A251-46D9-84F0-B2F146A207AF}" type="slidenum">
              <a:rPr lang="nl-NL" smtClean="0"/>
              <a:t>‹nr.›</a:t>
            </a:fld>
            <a:endParaRPr lang="nl-NL"/>
          </a:p>
        </p:txBody>
      </p:sp>
      <p:sp>
        <p:nvSpPr>
          <p:cNvPr id="6" name="Title 5"/>
          <p:cNvSpPr>
            <a:spLocks noGrp="1"/>
          </p:cNvSpPr>
          <p:nvPr>
            <p:ph type="title"/>
          </p:nvPr>
        </p:nvSpPr>
        <p:spPr>
          <a:xfrm>
            <a:off x="330223" y="328842"/>
            <a:ext cx="7074143" cy="857250"/>
          </a:xfrm>
        </p:spPr>
        <p:txBody>
          <a:bodyPr/>
          <a:lstStyle/>
          <a:p>
            <a:r>
              <a:rPr lang="nl-NL"/>
              <a:t>Klik om stijl te bewerken</a:t>
            </a:r>
          </a:p>
        </p:txBody>
      </p:sp>
      <p:sp>
        <p:nvSpPr>
          <p:cNvPr id="10" name="Content Placeholder 2"/>
          <p:cNvSpPr>
            <a:spLocks noGrp="1"/>
          </p:cNvSpPr>
          <p:nvPr>
            <p:ph idx="24"/>
          </p:nvPr>
        </p:nvSpPr>
        <p:spPr>
          <a:xfrm>
            <a:off x="2650670" y="2687171"/>
            <a:ext cx="2833349" cy="1630602"/>
          </a:xfrm>
          <a:custGeom>
            <a:avLst/>
            <a:gdLst>
              <a:gd name="connsiteX0" fmla="*/ 0 w 2833200"/>
              <a:gd name="connsiteY0" fmla="*/ 0 h 1313316"/>
              <a:gd name="connsiteX1" fmla="*/ 2833200 w 2833200"/>
              <a:gd name="connsiteY1" fmla="*/ 0 h 1313316"/>
              <a:gd name="connsiteX2" fmla="*/ 2833200 w 2833200"/>
              <a:gd name="connsiteY2" fmla="*/ 1313316 h 1313316"/>
              <a:gd name="connsiteX3" fmla="*/ 0 w 2833200"/>
              <a:gd name="connsiteY3" fmla="*/ 1313316 h 1313316"/>
              <a:gd name="connsiteX4" fmla="*/ 0 w 2833200"/>
              <a:gd name="connsiteY4" fmla="*/ 0 h 1313316"/>
              <a:gd name="connsiteX0" fmla="*/ 0 w 2833349"/>
              <a:gd name="connsiteY0" fmla="*/ 0 h 1313316"/>
              <a:gd name="connsiteX1" fmla="*/ 2833200 w 2833349"/>
              <a:gd name="connsiteY1" fmla="*/ 0 h 1313316"/>
              <a:gd name="connsiteX2" fmla="*/ 2833349 w 2833349"/>
              <a:gd name="connsiteY2" fmla="*/ 1100818 h 1313316"/>
              <a:gd name="connsiteX3" fmla="*/ 2833200 w 2833349"/>
              <a:gd name="connsiteY3" fmla="*/ 1313316 h 1313316"/>
              <a:gd name="connsiteX4" fmla="*/ 0 w 2833349"/>
              <a:gd name="connsiteY4" fmla="*/ 1313316 h 1313316"/>
              <a:gd name="connsiteX5" fmla="*/ 0 w 2833349"/>
              <a:gd name="connsiteY5" fmla="*/ 0 h 1313316"/>
              <a:gd name="connsiteX0" fmla="*/ 0 w 2833349"/>
              <a:gd name="connsiteY0" fmla="*/ 0 h 1313316"/>
              <a:gd name="connsiteX1" fmla="*/ 2833200 w 2833349"/>
              <a:gd name="connsiteY1" fmla="*/ 0 h 1313316"/>
              <a:gd name="connsiteX2" fmla="*/ 2833349 w 2833349"/>
              <a:gd name="connsiteY2" fmla="*/ 1100818 h 1313316"/>
              <a:gd name="connsiteX3" fmla="*/ 2833200 w 2833349"/>
              <a:gd name="connsiteY3" fmla="*/ 1313316 h 1313316"/>
              <a:gd name="connsiteX4" fmla="*/ 2614274 w 2833349"/>
              <a:gd name="connsiteY4" fmla="*/ 1312749 h 1313316"/>
              <a:gd name="connsiteX5" fmla="*/ 0 w 2833349"/>
              <a:gd name="connsiteY5" fmla="*/ 1313316 h 1313316"/>
              <a:gd name="connsiteX6" fmla="*/ 0 w 2833349"/>
              <a:gd name="connsiteY6" fmla="*/ 0 h 1313316"/>
              <a:gd name="connsiteX0" fmla="*/ 0 w 2833349"/>
              <a:gd name="connsiteY0" fmla="*/ 0 h 1313316"/>
              <a:gd name="connsiteX1" fmla="*/ 2833200 w 2833349"/>
              <a:gd name="connsiteY1" fmla="*/ 0 h 1313316"/>
              <a:gd name="connsiteX2" fmla="*/ 2833349 w 2833349"/>
              <a:gd name="connsiteY2" fmla="*/ 1100818 h 1313316"/>
              <a:gd name="connsiteX3" fmla="*/ 2735569 w 2833349"/>
              <a:gd name="connsiteY3" fmla="*/ 1215685 h 1313316"/>
              <a:gd name="connsiteX4" fmla="*/ 2614274 w 2833349"/>
              <a:gd name="connsiteY4" fmla="*/ 1312749 h 1313316"/>
              <a:gd name="connsiteX5" fmla="*/ 0 w 2833349"/>
              <a:gd name="connsiteY5" fmla="*/ 1313316 h 1313316"/>
              <a:gd name="connsiteX6" fmla="*/ 0 w 2833349"/>
              <a:gd name="connsiteY6" fmla="*/ 0 h 1313316"/>
              <a:gd name="connsiteX0" fmla="*/ 0 w 2833389"/>
              <a:gd name="connsiteY0" fmla="*/ 0 h 1313316"/>
              <a:gd name="connsiteX1" fmla="*/ 2833200 w 2833389"/>
              <a:gd name="connsiteY1" fmla="*/ 0 h 1313316"/>
              <a:gd name="connsiteX2" fmla="*/ 2833349 w 2833389"/>
              <a:gd name="connsiteY2" fmla="*/ 1100818 h 1313316"/>
              <a:gd name="connsiteX3" fmla="*/ 2735569 w 2833389"/>
              <a:gd name="connsiteY3" fmla="*/ 1215685 h 1313316"/>
              <a:gd name="connsiteX4" fmla="*/ 2614274 w 2833389"/>
              <a:gd name="connsiteY4" fmla="*/ 1312749 h 1313316"/>
              <a:gd name="connsiteX5" fmla="*/ 0 w 2833389"/>
              <a:gd name="connsiteY5" fmla="*/ 1313316 h 1313316"/>
              <a:gd name="connsiteX6" fmla="*/ 0 w 2833389"/>
              <a:gd name="connsiteY6" fmla="*/ 0 h 1313316"/>
              <a:gd name="connsiteX0" fmla="*/ 0 w 2833389"/>
              <a:gd name="connsiteY0" fmla="*/ 0 h 1313316"/>
              <a:gd name="connsiteX1" fmla="*/ 2833200 w 2833389"/>
              <a:gd name="connsiteY1" fmla="*/ 0 h 1313316"/>
              <a:gd name="connsiteX2" fmla="*/ 2833349 w 2833389"/>
              <a:gd name="connsiteY2" fmla="*/ 1100818 h 1313316"/>
              <a:gd name="connsiteX3" fmla="*/ 2735569 w 2833389"/>
              <a:gd name="connsiteY3" fmla="*/ 1215685 h 1313316"/>
              <a:gd name="connsiteX4" fmla="*/ 2614274 w 2833389"/>
              <a:gd name="connsiteY4" fmla="*/ 1312749 h 1313316"/>
              <a:gd name="connsiteX5" fmla="*/ 0 w 2833389"/>
              <a:gd name="connsiteY5" fmla="*/ 1313316 h 1313316"/>
              <a:gd name="connsiteX6" fmla="*/ 0 w 2833389"/>
              <a:gd name="connsiteY6" fmla="*/ 0 h 1313316"/>
              <a:gd name="connsiteX0" fmla="*/ 0 w 2888221"/>
              <a:gd name="connsiteY0" fmla="*/ 0 h 1313316"/>
              <a:gd name="connsiteX1" fmla="*/ 2833200 w 2888221"/>
              <a:gd name="connsiteY1" fmla="*/ 0 h 1313316"/>
              <a:gd name="connsiteX2" fmla="*/ 2833349 w 2888221"/>
              <a:gd name="connsiteY2" fmla="*/ 1100818 h 1313316"/>
              <a:gd name="connsiteX3" fmla="*/ 2614274 w 2888221"/>
              <a:gd name="connsiteY3" fmla="*/ 1312749 h 1313316"/>
              <a:gd name="connsiteX4" fmla="*/ 0 w 2888221"/>
              <a:gd name="connsiteY4" fmla="*/ 1313316 h 1313316"/>
              <a:gd name="connsiteX5" fmla="*/ 0 w 2888221"/>
              <a:gd name="connsiteY5" fmla="*/ 0 h 1313316"/>
              <a:gd name="connsiteX0" fmla="*/ 0 w 2833349"/>
              <a:gd name="connsiteY0" fmla="*/ 0 h 1313316"/>
              <a:gd name="connsiteX1" fmla="*/ 2833200 w 2833349"/>
              <a:gd name="connsiteY1" fmla="*/ 0 h 1313316"/>
              <a:gd name="connsiteX2" fmla="*/ 2833349 w 2833349"/>
              <a:gd name="connsiteY2" fmla="*/ 1100818 h 1313316"/>
              <a:gd name="connsiteX3" fmla="*/ 2614274 w 2833349"/>
              <a:gd name="connsiteY3" fmla="*/ 1312749 h 1313316"/>
              <a:gd name="connsiteX4" fmla="*/ 0 w 2833349"/>
              <a:gd name="connsiteY4" fmla="*/ 1313316 h 1313316"/>
              <a:gd name="connsiteX5" fmla="*/ 0 w 2833349"/>
              <a:gd name="connsiteY5" fmla="*/ 0 h 1313316"/>
              <a:gd name="connsiteX0" fmla="*/ 0 w 2833349"/>
              <a:gd name="connsiteY0" fmla="*/ 0 h 1313316"/>
              <a:gd name="connsiteX1" fmla="*/ 2833200 w 2833349"/>
              <a:gd name="connsiteY1" fmla="*/ 0 h 1313316"/>
              <a:gd name="connsiteX2" fmla="*/ 2833349 w 2833349"/>
              <a:gd name="connsiteY2" fmla="*/ 1093674 h 1313316"/>
              <a:gd name="connsiteX3" fmla="*/ 2614274 w 2833349"/>
              <a:gd name="connsiteY3" fmla="*/ 1312749 h 1313316"/>
              <a:gd name="connsiteX4" fmla="*/ 0 w 2833349"/>
              <a:gd name="connsiteY4" fmla="*/ 1313316 h 1313316"/>
              <a:gd name="connsiteX5" fmla="*/ 0 w 2833349"/>
              <a:gd name="connsiteY5" fmla="*/ 0 h 131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349" h="1313316">
                <a:moveTo>
                  <a:pt x="0" y="0"/>
                </a:moveTo>
                <a:lnTo>
                  <a:pt x="2833200" y="0"/>
                </a:lnTo>
                <a:cubicBezTo>
                  <a:pt x="2833250" y="366939"/>
                  <a:pt x="2833274" y="543265"/>
                  <a:pt x="2833349" y="1093674"/>
                </a:cubicBezTo>
                <a:lnTo>
                  <a:pt x="2614274" y="1312749"/>
                </a:lnTo>
                <a:lnTo>
                  <a:pt x="0" y="1313316"/>
                </a:lnTo>
                <a:lnTo>
                  <a:pt x="0" y="0"/>
                </a:lnTo>
                <a:close/>
              </a:path>
            </a:pathLst>
          </a:custGeom>
          <a:gradFill flip="none" rotWithShape="1">
            <a:gsLst>
              <a:gs pos="0">
                <a:schemeClr val="tx1">
                  <a:alpha val="75000"/>
                </a:schemeClr>
              </a:gs>
              <a:gs pos="78000">
                <a:schemeClr val="tx1">
                  <a:alpha val="0"/>
                </a:schemeClr>
              </a:gs>
            </a:gsLst>
            <a:lin ang="16200000" scaled="1"/>
            <a:tileRect/>
          </a:gradFill>
        </p:spPr>
        <p:txBody>
          <a:bodyPr lIns="180000" bIns="144000" anchor="b" anchorCtr="0"/>
          <a:lstStyle>
            <a:lvl1pPr marL="0" indent="0">
              <a:buFont typeface="Arial" panose="020B0604020202020204" pitchFamily="34" charset="0"/>
              <a:buNone/>
              <a:defRPr sz="800">
                <a:solidFill>
                  <a:schemeClr val="bg1"/>
                </a:solidFill>
              </a:defRPr>
            </a:lvl1pPr>
            <a:lvl2pPr marL="268287" indent="0">
              <a:buNone/>
              <a:defRPr sz="800">
                <a:solidFill>
                  <a:schemeClr val="bg1"/>
                </a:solidFill>
              </a:defRPr>
            </a:lvl2pPr>
            <a:lvl3pPr marL="447675" indent="0">
              <a:buNone/>
              <a:defRPr sz="800">
                <a:solidFill>
                  <a:schemeClr val="bg1"/>
                </a:solidFill>
              </a:defRPr>
            </a:lvl3pPr>
            <a:lvl4pPr marL="0" indent="0">
              <a:buFont typeface="Arial" panose="020B0604020202020204" pitchFamily="34" charset="0"/>
              <a:buNone/>
              <a:defRPr sz="1200">
                <a:solidFill>
                  <a:schemeClr val="bg1"/>
                </a:solidFill>
              </a:defRPr>
            </a:lvl4pPr>
            <a:lvl5pPr marL="0" indent="0">
              <a:buFont typeface="Arial" panose="020B0604020202020204" pitchFamily="34" charset="0"/>
              <a:buNone/>
              <a:defRPr sz="12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Content Placeholder 2"/>
          <p:cNvSpPr>
            <a:spLocks noGrp="1"/>
          </p:cNvSpPr>
          <p:nvPr>
            <p:ph idx="25"/>
          </p:nvPr>
        </p:nvSpPr>
        <p:spPr>
          <a:xfrm>
            <a:off x="5772151" y="3155711"/>
            <a:ext cx="2833200" cy="1630602"/>
          </a:xfrm>
          <a:gradFill flip="none" rotWithShape="1">
            <a:gsLst>
              <a:gs pos="0">
                <a:schemeClr val="tx1">
                  <a:alpha val="75000"/>
                </a:schemeClr>
              </a:gs>
              <a:gs pos="78000">
                <a:schemeClr val="tx1">
                  <a:alpha val="0"/>
                </a:schemeClr>
              </a:gs>
            </a:gsLst>
            <a:lin ang="16200000" scaled="1"/>
            <a:tileRect/>
          </a:gradFill>
        </p:spPr>
        <p:txBody>
          <a:bodyPr lIns="180000" bIns="144000" anchor="b" anchorCtr="0"/>
          <a:lstStyle>
            <a:lvl1pPr marL="0" indent="0">
              <a:buFont typeface="Arial" panose="020B0604020202020204" pitchFamily="34" charset="0"/>
              <a:buNone/>
              <a:defRPr sz="800">
                <a:solidFill>
                  <a:schemeClr val="bg1"/>
                </a:solidFill>
              </a:defRPr>
            </a:lvl1pPr>
            <a:lvl2pPr marL="268287" indent="0">
              <a:buNone/>
              <a:defRPr sz="800">
                <a:solidFill>
                  <a:schemeClr val="bg1"/>
                </a:solidFill>
              </a:defRPr>
            </a:lvl2pPr>
            <a:lvl3pPr marL="447675" indent="0">
              <a:buNone/>
              <a:defRPr sz="800">
                <a:solidFill>
                  <a:schemeClr val="bg1"/>
                </a:solidFill>
              </a:defRPr>
            </a:lvl3pPr>
            <a:lvl4pPr marL="0" indent="0">
              <a:buFont typeface="Arial" panose="020B0604020202020204" pitchFamily="34" charset="0"/>
              <a:buNone/>
              <a:defRPr sz="1200">
                <a:solidFill>
                  <a:schemeClr val="bg1"/>
                </a:solidFill>
              </a:defRPr>
            </a:lvl4pPr>
            <a:lvl5pPr marL="0" indent="0">
              <a:buFont typeface="Arial" panose="020B0604020202020204" pitchFamily="34" charset="0"/>
              <a:buNone/>
              <a:defRPr sz="12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Content Placeholder 2"/>
          <p:cNvSpPr>
            <a:spLocks noGrp="1"/>
          </p:cNvSpPr>
          <p:nvPr>
            <p:ph idx="1"/>
          </p:nvPr>
        </p:nvSpPr>
        <p:spPr>
          <a:xfrm>
            <a:off x="330223" y="1392222"/>
            <a:ext cx="1965879" cy="3144853"/>
          </a:xfrm>
        </p:spPr>
        <p:txBody>
          <a:bodyPr/>
          <a:lstStyle>
            <a:lvl1pPr marL="0" indent="0">
              <a:buFontTx/>
              <a:buNone/>
              <a:defRPr sz="1050"/>
            </a:lvl1pPr>
            <a:lvl2pPr marL="268287" indent="0">
              <a:buFontTx/>
              <a:buNone/>
              <a:defRPr sz="1050"/>
            </a:lvl2pPr>
            <a:lvl3pPr marL="0" indent="0">
              <a:buFontTx/>
              <a:buNone/>
              <a:defRPr sz="1050" b="1"/>
            </a:lvl3pPr>
            <a:lvl4pPr>
              <a:buFontTx/>
              <a:buNone/>
              <a:defRPr sz="1200"/>
            </a:lvl4pPr>
            <a:lvl5pPr>
              <a:buFontTx/>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81333681"/>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18" name="Picture Placeholder 2"/>
          <p:cNvSpPr>
            <a:spLocks noGrp="1"/>
          </p:cNvSpPr>
          <p:nvPr>
            <p:ph type="pic" idx="13"/>
          </p:nvPr>
        </p:nvSpPr>
        <p:spPr>
          <a:xfrm>
            <a:off x="2667891" y="1761672"/>
            <a:ext cx="1796400" cy="1796400"/>
          </a:xfrm>
          <a:custGeom>
            <a:avLst/>
            <a:gdLst/>
            <a:ahLst/>
            <a:cxnLst/>
            <a:rect l="l" t="t" r="r" b="b"/>
            <a:pathLst>
              <a:path w="1796400" h="1796400">
                <a:moveTo>
                  <a:pt x="0" y="0"/>
                </a:moveTo>
                <a:lnTo>
                  <a:pt x="1796400" y="0"/>
                </a:lnTo>
                <a:lnTo>
                  <a:pt x="1796400" y="1594952"/>
                </a:lnTo>
                <a:lnTo>
                  <a:pt x="1594952" y="1796400"/>
                </a:lnTo>
                <a:lnTo>
                  <a:pt x="0" y="17964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 name="Date Placeholder 1"/>
          <p:cNvSpPr>
            <a:spLocks noGrp="1"/>
          </p:cNvSpPr>
          <p:nvPr>
            <p:ph type="dt" sz="half" idx="10"/>
          </p:nvPr>
        </p:nvSpPr>
        <p:spPr/>
        <p:txBody>
          <a:bodyPr/>
          <a:lstStyle/>
          <a:p>
            <a:fld id="{8EA75C32-2965-47F0-A065-5E6812EC4088}" type="datetime1">
              <a:rPr lang="nl-NL" smtClean="0"/>
              <a:t>13-10-2023</a:t>
            </a:fld>
            <a:endParaRPr lang="nl-NL"/>
          </a:p>
        </p:txBody>
      </p:sp>
      <p:sp>
        <p:nvSpPr>
          <p:cNvPr id="3" name="Footer Placeholder 2"/>
          <p:cNvSpPr>
            <a:spLocks noGrp="1"/>
          </p:cNvSpPr>
          <p:nvPr>
            <p:ph type="ftr" sz="quarter" idx="11"/>
          </p:nvPr>
        </p:nvSpPr>
        <p:spPr/>
        <p:txBody>
          <a:bodyPr/>
          <a:lstStyle/>
          <a:p>
            <a:r>
              <a:rPr lang="nl-NL"/>
              <a:t>Titel van de presentatie</a:t>
            </a:r>
          </a:p>
        </p:txBody>
      </p:sp>
      <p:sp>
        <p:nvSpPr>
          <p:cNvPr id="4" name="Slide Number Placeholder 3"/>
          <p:cNvSpPr>
            <a:spLocks noGrp="1"/>
          </p:cNvSpPr>
          <p:nvPr>
            <p:ph type="sldNum" sz="quarter" idx="12"/>
          </p:nvPr>
        </p:nvSpPr>
        <p:spPr/>
        <p:txBody>
          <a:bodyPr/>
          <a:lstStyle/>
          <a:p>
            <a:fld id="{EF6787F6-A251-46D9-84F0-B2F146A207AF}" type="slidenum">
              <a:rPr lang="nl-NL" smtClean="0"/>
              <a:t>‹nr.›</a:t>
            </a:fld>
            <a:endParaRPr lang="nl-NL"/>
          </a:p>
        </p:txBody>
      </p:sp>
      <p:sp>
        <p:nvSpPr>
          <p:cNvPr id="6" name="Title 5"/>
          <p:cNvSpPr>
            <a:spLocks noGrp="1"/>
          </p:cNvSpPr>
          <p:nvPr>
            <p:ph type="title"/>
          </p:nvPr>
        </p:nvSpPr>
        <p:spPr>
          <a:xfrm>
            <a:off x="330223" y="328842"/>
            <a:ext cx="7074143" cy="857250"/>
          </a:xfrm>
        </p:spPr>
        <p:txBody>
          <a:bodyPr/>
          <a:lstStyle/>
          <a:p>
            <a:r>
              <a:rPr lang="nl-NL"/>
              <a:t>Klik om stijl te bewerken</a:t>
            </a:r>
          </a:p>
        </p:txBody>
      </p:sp>
      <p:sp>
        <p:nvSpPr>
          <p:cNvPr id="13" name="Content Placeholder 2"/>
          <p:cNvSpPr>
            <a:spLocks noGrp="1"/>
          </p:cNvSpPr>
          <p:nvPr>
            <p:ph idx="1"/>
          </p:nvPr>
        </p:nvSpPr>
        <p:spPr>
          <a:xfrm>
            <a:off x="330223" y="1392222"/>
            <a:ext cx="1965879" cy="3144853"/>
          </a:xfrm>
        </p:spPr>
        <p:txBody>
          <a:bodyPr/>
          <a:lstStyle>
            <a:lvl1pPr marL="0" indent="0">
              <a:buFontTx/>
              <a:buNone/>
              <a:defRPr sz="1050"/>
            </a:lvl1pPr>
            <a:lvl2pPr marL="268287" indent="0">
              <a:buFontTx/>
              <a:buNone/>
              <a:defRPr sz="1050"/>
            </a:lvl2pPr>
            <a:lvl3pPr marL="0" indent="0">
              <a:buFontTx/>
              <a:buNone/>
              <a:defRPr sz="1050" b="1"/>
            </a:lvl3pPr>
            <a:lvl4pPr>
              <a:buFontTx/>
              <a:buNone/>
              <a:defRPr sz="1200"/>
            </a:lvl4pPr>
            <a:lvl5pPr>
              <a:buFontTx/>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Content Placeholder 2"/>
          <p:cNvSpPr>
            <a:spLocks noGrp="1"/>
          </p:cNvSpPr>
          <p:nvPr>
            <p:ph idx="24"/>
          </p:nvPr>
        </p:nvSpPr>
        <p:spPr>
          <a:xfrm>
            <a:off x="2574275" y="3634738"/>
            <a:ext cx="2091600" cy="1378839"/>
          </a:xfrm>
        </p:spPr>
        <p:txBody>
          <a:bodyPr>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5" name="Content Placeholder 2"/>
          <p:cNvSpPr>
            <a:spLocks noGrp="1"/>
          </p:cNvSpPr>
          <p:nvPr>
            <p:ph idx="25"/>
          </p:nvPr>
        </p:nvSpPr>
        <p:spPr>
          <a:xfrm>
            <a:off x="4555142" y="3634738"/>
            <a:ext cx="2091600" cy="1378839"/>
          </a:xfrm>
        </p:spPr>
        <p:txBody>
          <a:bodyPr>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6" name="Content Placeholder 2"/>
          <p:cNvSpPr>
            <a:spLocks noGrp="1"/>
          </p:cNvSpPr>
          <p:nvPr>
            <p:ph idx="26"/>
          </p:nvPr>
        </p:nvSpPr>
        <p:spPr>
          <a:xfrm>
            <a:off x="6536009" y="3634738"/>
            <a:ext cx="2091600" cy="1378839"/>
          </a:xfrm>
        </p:spPr>
        <p:txBody>
          <a:bodyPr>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9" name="Picture Placeholder 2"/>
          <p:cNvSpPr>
            <a:spLocks noGrp="1"/>
          </p:cNvSpPr>
          <p:nvPr>
            <p:ph type="pic" idx="27"/>
          </p:nvPr>
        </p:nvSpPr>
        <p:spPr>
          <a:xfrm>
            <a:off x="4647383" y="1761672"/>
            <a:ext cx="1796400" cy="1796400"/>
          </a:xfrm>
          <a:custGeom>
            <a:avLst/>
            <a:gdLst/>
            <a:ahLst/>
            <a:cxnLst/>
            <a:rect l="l" t="t" r="r" b="b"/>
            <a:pathLst>
              <a:path w="1796400" h="1796400">
                <a:moveTo>
                  <a:pt x="0" y="0"/>
                </a:moveTo>
                <a:lnTo>
                  <a:pt x="1796400" y="0"/>
                </a:lnTo>
                <a:lnTo>
                  <a:pt x="1796400" y="1594952"/>
                </a:lnTo>
                <a:lnTo>
                  <a:pt x="1594952" y="1796400"/>
                </a:lnTo>
                <a:lnTo>
                  <a:pt x="0" y="17964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0" name="Picture Placeholder 2"/>
          <p:cNvSpPr>
            <a:spLocks noGrp="1"/>
          </p:cNvSpPr>
          <p:nvPr>
            <p:ph type="pic" idx="28"/>
          </p:nvPr>
        </p:nvSpPr>
        <p:spPr>
          <a:xfrm>
            <a:off x="6626875" y="1761672"/>
            <a:ext cx="1796400" cy="1796400"/>
          </a:xfrm>
          <a:custGeom>
            <a:avLst/>
            <a:gdLst/>
            <a:ahLst/>
            <a:cxnLst/>
            <a:rect l="l" t="t" r="r" b="b"/>
            <a:pathLst>
              <a:path w="1796400" h="1796400">
                <a:moveTo>
                  <a:pt x="0" y="0"/>
                </a:moveTo>
                <a:lnTo>
                  <a:pt x="1796400" y="0"/>
                </a:lnTo>
                <a:lnTo>
                  <a:pt x="1796400" y="1594952"/>
                </a:lnTo>
                <a:lnTo>
                  <a:pt x="1594952" y="1796400"/>
                </a:lnTo>
                <a:lnTo>
                  <a:pt x="0" y="17964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1903142695"/>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ensen">
    <p:spTree>
      <p:nvGrpSpPr>
        <p:cNvPr id="1" name=""/>
        <p:cNvGrpSpPr/>
        <p:nvPr/>
      </p:nvGrpSpPr>
      <p:grpSpPr>
        <a:xfrm>
          <a:off x="0" y="0"/>
          <a:ext cx="0" cy="0"/>
          <a:chOff x="0" y="0"/>
          <a:chExt cx="0" cy="0"/>
        </a:xfrm>
      </p:grpSpPr>
      <p:sp>
        <p:nvSpPr>
          <p:cNvPr id="17" name="Content Placeholder 2"/>
          <p:cNvSpPr>
            <a:spLocks noGrp="1"/>
          </p:cNvSpPr>
          <p:nvPr>
            <p:ph idx="1"/>
          </p:nvPr>
        </p:nvSpPr>
        <p:spPr>
          <a:xfrm>
            <a:off x="620598" y="3377563"/>
            <a:ext cx="2091600" cy="1378839"/>
          </a:xfrm>
        </p:spPr>
        <p:txBody>
          <a:bodyPr>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tle 10"/>
          <p:cNvSpPr>
            <a:spLocks noGrp="1"/>
          </p:cNvSpPr>
          <p:nvPr>
            <p:ph type="title"/>
          </p:nvPr>
        </p:nvSpPr>
        <p:spPr/>
        <p:txBody>
          <a:bodyPr/>
          <a:lstStyle/>
          <a:p>
            <a:r>
              <a:rPr lang="nl-NL"/>
              <a:t>Klik om stijl te bewerken</a:t>
            </a:r>
          </a:p>
        </p:txBody>
      </p:sp>
      <p:sp>
        <p:nvSpPr>
          <p:cNvPr id="2" name="Date Placeholder 1"/>
          <p:cNvSpPr>
            <a:spLocks noGrp="1"/>
          </p:cNvSpPr>
          <p:nvPr>
            <p:ph type="dt" sz="half" idx="21"/>
          </p:nvPr>
        </p:nvSpPr>
        <p:spPr/>
        <p:txBody>
          <a:bodyPr/>
          <a:lstStyle/>
          <a:p>
            <a:fld id="{2F23841F-897D-4E6B-86CD-D648B1306F91}" type="datetime1">
              <a:rPr lang="nl-NL" smtClean="0"/>
              <a:t>13-10-2023</a:t>
            </a:fld>
            <a:endParaRPr lang="nl-NL"/>
          </a:p>
        </p:txBody>
      </p:sp>
      <p:sp>
        <p:nvSpPr>
          <p:cNvPr id="6" name="Footer Placeholder 5"/>
          <p:cNvSpPr>
            <a:spLocks noGrp="1"/>
          </p:cNvSpPr>
          <p:nvPr>
            <p:ph type="ftr" sz="quarter" idx="22"/>
          </p:nvPr>
        </p:nvSpPr>
        <p:spPr/>
        <p:txBody>
          <a:bodyPr/>
          <a:lstStyle/>
          <a:p>
            <a:r>
              <a:rPr lang="nl-NL"/>
              <a:t>Titel van de presentatie</a:t>
            </a:r>
          </a:p>
        </p:txBody>
      </p:sp>
      <p:sp>
        <p:nvSpPr>
          <p:cNvPr id="7" name="Slide Number Placeholder 6"/>
          <p:cNvSpPr>
            <a:spLocks noGrp="1"/>
          </p:cNvSpPr>
          <p:nvPr>
            <p:ph type="sldNum" sz="quarter" idx="23"/>
          </p:nvPr>
        </p:nvSpPr>
        <p:spPr/>
        <p:txBody>
          <a:bodyPr/>
          <a:lstStyle/>
          <a:p>
            <a:fld id="{EF6787F6-A251-46D9-84F0-B2F146A207AF}" type="slidenum">
              <a:rPr lang="nl-NL" smtClean="0"/>
              <a:pPr/>
              <a:t>‹nr.›</a:t>
            </a:fld>
            <a:endParaRPr lang="nl-NL"/>
          </a:p>
        </p:txBody>
      </p:sp>
      <p:sp>
        <p:nvSpPr>
          <p:cNvPr id="21" name="Content Placeholder 2"/>
          <p:cNvSpPr>
            <a:spLocks noGrp="1"/>
          </p:cNvSpPr>
          <p:nvPr>
            <p:ph idx="24"/>
          </p:nvPr>
        </p:nvSpPr>
        <p:spPr>
          <a:xfrm>
            <a:off x="2592400" y="3377563"/>
            <a:ext cx="2091600" cy="1378839"/>
          </a:xfrm>
        </p:spPr>
        <p:txBody>
          <a:bodyPr>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2" name="Content Placeholder 2"/>
          <p:cNvSpPr>
            <a:spLocks noGrp="1"/>
          </p:cNvSpPr>
          <p:nvPr>
            <p:ph idx="25"/>
          </p:nvPr>
        </p:nvSpPr>
        <p:spPr>
          <a:xfrm>
            <a:off x="4564202" y="3377563"/>
            <a:ext cx="2091600" cy="1378839"/>
          </a:xfrm>
        </p:spPr>
        <p:txBody>
          <a:bodyPr>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3" name="Content Placeholder 2"/>
          <p:cNvSpPr>
            <a:spLocks noGrp="1"/>
          </p:cNvSpPr>
          <p:nvPr>
            <p:ph idx="26"/>
          </p:nvPr>
        </p:nvSpPr>
        <p:spPr>
          <a:xfrm>
            <a:off x="6536005" y="3377563"/>
            <a:ext cx="2231758" cy="1378839"/>
          </a:xfrm>
        </p:spPr>
        <p:txBody>
          <a:bodyPr>
            <a:noAutofit/>
          </a:bodyPr>
          <a:lstStyle>
            <a:lvl1pPr marL="0" indent="0">
              <a:buFont typeface="Arial" panose="020B0604020202020204" pitchFamily="34" charset="0"/>
              <a:buNone/>
              <a:defRPr sz="800"/>
            </a:lvl1pPr>
            <a:lvl2pPr marL="268287" indent="0">
              <a:buNone/>
              <a:defRPr sz="800"/>
            </a:lvl2pPr>
            <a:lvl3pPr marL="447675" indent="0">
              <a:buNone/>
              <a:defRPr sz="8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8" name="Picture Placeholder 2"/>
          <p:cNvSpPr>
            <a:spLocks noGrp="1"/>
          </p:cNvSpPr>
          <p:nvPr>
            <p:ph type="pic" idx="27"/>
          </p:nvPr>
        </p:nvSpPr>
        <p:spPr>
          <a:xfrm>
            <a:off x="720725" y="1504497"/>
            <a:ext cx="1796400" cy="1796400"/>
          </a:xfrm>
          <a:custGeom>
            <a:avLst/>
            <a:gdLst/>
            <a:ahLst/>
            <a:cxnLst/>
            <a:rect l="l" t="t" r="r" b="b"/>
            <a:pathLst>
              <a:path w="1796400" h="1796400">
                <a:moveTo>
                  <a:pt x="0" y="0"/>
                </a:moveTo>
                <a:lnTo>
                  <a:pt x="1796400" y="0"/>
                </a:lnTo>
                <a:lnTo>
                  <a:pt x="1796400" y="1594952"/>
                </a:lnTo>
                <a:lnTo>
                  <a:pt x="1594952" y="1796400"/>
                </a:lnTo>
                <a:lnTo>
                  <a:pt x="0" y="17964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9" name="Picture Placeholder 2"/>
          <p:cNvSpPr>
            <a:spLocks noGrp="1"/>
          </p:cNvSpPr>
          <p:nvPr>
            <p:ph type="pic" idx="28"/>
          </p:nvPr>
        </p:nvSpPr>
        <p:spPr>
          <a:xfrm>
            <a:off x="2689442" y="1504497"/>
            <a:ext cx="1796400" cy="1796400"/>
          </a:xfrm>
          <a:custGeom>
            <a:avLst/>
            <a:gdLst/>
            <a:ahLst/>
            <a:cxnLst/>
            <a:rect l="l" t="t" r="r" b="b"/>
            <a:pathLst>
              <a:path w="1796400" h="1796400">
                <a:moveTo>
                  <a:pt x="0" y="0"/>
                </a:moveTo>
                <a:lnTo>
                  <a:pt x="1796400" y="0"/>
                </a:lnTo>
                <a:lnTo>
                  <a:pt x="1796400" y="1594952"/>
                </a:lnTo>
                <a:lnTo>
                  <a:pt x="1594952" y="1796400"/>
                </a:lnTo>
                <a:lnTo>
                  <a:pt x="0" y="17964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0" name="Picture Placeholder 2"/>
          <p:cNvSpPr>
            <a:spLocks noGrp="1"/>
          </p:cNvSpPr>
          <p:nvPr>
            <p:ph type="pic" idx="29"/>
          </p:nvPr>
        </p:nvSpPr>
        <p:spPr>
          <a:xfrm>
            <a:off x="4658159" y="1504497"/>
            <a:ext cx="1796400" cy="1796400"/>
          </a:xfrm>
          <a:custGeom>
            <a:avLst/>
            <a:gdLst/>
            <a:ahLst/>
            <a:cxnLst/>
            <a:rect l="l" t="t" r="r" b="b"/>
            <a:pathLst>
              <a:path w="1796400" h="1796400">
                <a:moveTo>
                  <a:pt x="0" y="0"/>
                </a:moveTo>
                <a:lnTo>
                  <a:pt x="1796400" y="0"/>
                </a:lnTo>
                <a:lnTo>
                  <a:pt x="1796400" y="1594952"/>
                </a:lnTo>
                <a:lnTo>
                  <a:pt x="1594952" y="1796400"/>
                </a:lnTo>
                <a:lnTo>
                  <a:pt x="0" y="17964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24" name="Picture Placeholder 2"/>
          <p:cNvSpPr>
            <a:spLocks noGrp="1"/>
          </p:cNvSpPr>
          <p:nvPr>
            <p:ph type="pic" idx="30"/>
          </p:nvPr>
        </p:nvSpPr>
        <p:spPr>
          <a:xfrm>
            <a:off x="6626875" y="1504497"/>
            <a:ext cx="1796400" cy="1796400"/>
          </a:xfrm>
          <a:custGeom>
            <a:avLst/>
            <a:gdLst/>
            <a:ahLst/>
            <a:cxnLst/>
            <a:rect l="l" t="t" r="r" b="b"/>
            <a:pathLst>
              <a:path w="1796400" h="1796400">
                <a:moveTo>
                  <a:pt x="0" y="0"/>
                </a:moveTo>
                <a:lnTo>
                  <a:pt x="1796400" y="0"/>
                </a:lnTo>
                <a:lnTo>
                  <a:pt x="1796400" y="1594952"/>
                </a:lnTo>
                <a:lnTo>
                  <a:pt x="1594952" y="1796400"/>
                </a:lnTo>
                <a:lnTo>
                  <a:pt x="0" y="17964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121772680"/>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751" y="1392222"/>
            <a:ext cx="3845384" cy="3144853"/>
          </a:xfrm>
        </p:spPr>
        <p:txBody>
          <a:bodyPr/>
          <a:lstStyle>
            <a:lvl1pPr marL="0" indent="0">
              <a:buFontTx/>
              <a:buNone/>
              <a:tabLst>
                <a:tab pos="2065338" algn="l"/>
              </a:tabLst>
              <a:defRPr sz="1050"/>
            </a:lvl1pPr>
            <a:lvl2pPr marL="268287" indent="0">
              <a:buFontTx/>
              <a:buNone/>
              <a:tabLst>
                <a:tab pos="2065338" algn="l"/>
              </a:tabLst>
              <a:defRPr sz="1050"/>
            </a:lvl2pPr>
            <a:lvl3pPr>
              <a:tabLst>
                <a:tab pos="2065338" algn="l"/>
              </a:tabLst>
              <a:defRPr sz="1050"/>
            </a:lvl3pPr>
            <a:lvl4pPr>
              <a:tabLst>
                <a:tab pos="2065338" algn="l"/>
              </a:tabLst>
              <a:defRPr sz="1200"/>
            </a:lvl4pPr>
            <a:lvl5pPr>
              <a:tabLst>
                <a:tab pos="2065338" algn="l"/>
              </a:tabLst>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Picture Placeholder 2"/>
          <p:cNvSpPr>
            <a:spLocks noGrp="1"/>
          </p:cNvSpPr>
          <p:nvPr>
            <p:ph type="pic" idx="13"/>
          </p:nvPr>
        </p:nvSpPr>
        <p:spPr>
          <a:xfrm>
            <a:off x="4572000" y="0"/>
            <a:ext cx="4572000" cy="5143500"/>
          </a:xfrm>
          <a:custGeom>
            <a:avLst/>
            <a:gdLst/>
            <a:ahLst/>
            <a:cxnLst/>
            <a:rect l="l" t="t" r="r" b="b"/>
            <a:pathLst>
              <a:path w="4572000" h="5143500">
                <a:moveTo>
                  <a:pt x="0" y="0"/>
                </a:moveTo>
                <a:lnTo>
                  <a:pt x="4572000" y="0"/>
                </a:lnTo>
                <a:lnTo>
                  <a:pt x="4572000" y="197100"/>
                </a:lnTo>
                <a:lnTo>
                  <a:pt x="4572000" y="756271"/>
                </a:lnTo>
                <a:lnTo>
                  <a:pt x="4572000" y="5143500"/>
                </a:lnTo>
                <a:lnTo>
                  <a:pt x="4500000" y="5143500"/>
                </a:lnTo>
                <a:lnTo>
                  <a:pt x="3114461" y="5143500"/>
                </a:lnTo>
                <a:lnTo>
                  <a:pt x="285611" y="5143500"/>
                </a:lnTo>
                <a:lnTo>
                  <a:pt x="0" y="4857889"/>
                </a:lnTo>
                <a:lnTo>
                  <a:pt x="0" y="756271"/>
                </a:lnTo>
                <a:lnTo>
                  <a:pt x="0" y="197100"/>
                </a:lnTo>
                <a:close/>
              </a:path>
            </a:pathLst>
          </a:custGeom>
          <a:solidFill>
            <a:schemeClr val="bg1">
              <a:lumMod val="95000"/>
            </a:schemeClr>
          </a:solidFill>
        </p:spPr>
        <p:txBody>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8" name="Date Placeholder 7"/>
          <p:cNvSpPr>
            <a:spLocks noGrp="1"/>
          </p:cNvSpPr>
          <p:nvPr>
            <p:ph type="dt" sz="half" idx="15"/>
          </p:nvPr>
        </p:nvSpPr>
        <p:spPr/>
        <p:txBody>
          <a:bodyPr/>
          <a:lstStyle/>
          <a:p>
            <a:fld id="{47D06256-05E1-4146-8561-3ED0B62D4680}" type="datetime1">
              <a:rPr lang="nl-NL" smtClean="0"/>
              <a:t>13-10-2023</a:t>
            </a:fld>
            <a:endParaRPr lang="nl-NL"/>
          </a:p>
        </p:txBody>
      </p:sp>
      <p:sp>
        <p:nvSpPr>
          <p:cNvPr id="11" name="Footer Placeholder 10"/>
          <p:cNvSpPr>
            <a:spLocks noGrp="1"/>
          </p:cNvSpPr>
          <p:nvPr>
            <p:ph type="ftr" sz="quarter" idx="16"/>
          </p:nvPr>
        </p:nvSpPr>
        <p:spPr/>
        <p:txBody>
          <a:bodyPr/>
          <a:lstStyle/>
          <a:p>
            <a:r>
              <a:rPr lang="nl-NL"/>
              <a:t>Titel van de presentatie</a:t>
            </a:r>
          </a:p>
        </p:txBody>
      </p:sp>
      <p:sp>
        <p:nvSpPr>
          <p:cNvPr id="12" name="Slide Number Placeholder 11"/>
          <p:cNvSpPr>
            <a:spLocks noGrp="1"/>
          </p:cNvSpPr>
          <p:nvPr>
            <p:ph type="sldNum" sz="quarter" idx="17"/>
          </p:nvPr>
        </p:nvSpPr>
        <p:spPr/>
        <p:txBody>
          <a:bodyPr/>
          <a:lstStyle/>
          <a:p>
            <a:fld id="{EF6787F6-A251-46D9-84F0-B2F146A207AF}" type="slidenum">
              <a:rPr lang="nl-NL" smtClean="0"/>
              <a:pPr/>
              <a:t>‹nr.›</a:t>
            </a:fld>
            <a:endParaRPr lang="nl-NL"/>
          </a:p>
        </p:txBody>
      </p:sp>
      <p:sp>
        <p:nvSpPr>
          <p:cNvPr id="4" name="Title 3"/>
          <p:cNvSpPr>
            <a:spLocks noGrp="1"/>
          </p:cNvSpPr>
          <p:nvPr>
            <p:ph type="title"/>
          </p:nvPr>
        </p:nvSpPr>
        <p:spPr>
          <a:xfrm>
            <a:off x="330224" y="328842"/>
            <a:ext cx="3845992" cy="857250"/>
          </a:xfrm>
        </p:spPr>
        <p:txBody>
          <a:bodyPr/>
          <a:lstStyle/>
          <a:p>
            <a:r>
              <a:rPr lang="nl-NL"/>
              <a:t>Klik om stijl te bewerken</a:t>
            </a:r>
            <a:endParaRPr lang="en-US"/>
          </a:p>
        </p:txBody>
      </p:sp>
      <p:sp>
        <p:nvSpPr>
          <p:cNvPr id="9" name="Text Placeholder 12"/>
          <p:cNvSpPr>
            <a:spLocks noGrp="1"/>
          </p:cNvSpPr>
          <p:nvPr>
            <p:ph type="body" sz="quarter" idx="14" hasCustomPrompt="1"/>
          </p:nvPr>
        </p:nvSpPr>
        <p:spPr>
          <a:xfrm>
            <a:off x="7719955" y="355372"/>
            <a:ext cx="1047600" cy="302400"/>
          </a:xfrm>
          <a:blipFill>
            <a:blip r:embed="rId2"/>
            <a:stretch>
              <a:fillRect l="205" r="205"/>
            </a:stretch>
          </a:blipFill>
        </p:spPr>
        <p:txBody>
          <a:bodyPr anchor="ctr" anchorCtr="0"/>
          <a:lstStyle>
            <a:lvl1pPr>
              <a:defRPr sz="100">
                <a:solidFill>
                  <a:schemeClr val="bg1">
                    <a:lumMod val="85000"/>
                  </a:schemeClr>
                </a:solidFill>
              </a:defRPr>
            </a:lvl1pPr>
          </a:lstStyle>
          <a:p>
            <a:pPr lvl="0"/>
            <a:r>
              <a:rPr lang="nl-NL"/>
              <a:t>logo</a:t>
            </a:r>
            <a:endParaRPr lang="en-GB"/>
          </a:p>
        </p:txBody>
      </p:sp>
    </p:spTree>
    <p:extLst>
      <p:ext uri="{BB962C8B-B14F-4D97-AF65-F5344CB8AC3E}">
        <p14:creationId xmlns:p14="http://schemas.microsoft.com/office/powerpoint/2010/main" val="4148951146"/>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Rapport 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330223" y="328842"/>
            <a:ext cx="7074143" cy="857250"/>
          </a:xfrm>
        </p:spPr>
        <p:txBody>
          <a:bodyPr/>
          <a:lstStyle/>
          <a:p>
            <a:r>
              <a:rPr lang="nl-NL"/>
              <a:t>Klik om stijl te bewerken</a:t>
            </a:r>
          </a:p>
        </p:txBody>
      </p:sp>
      <p:sp>
        <p:nvSpPr>
          <p:cNvPr id="3" name="Content Placeholder 2"/>
          <p:cNvSpPr>
            <a:spLocks noGrp="1"/>
          </p:cNvSpPr>
          <p:nvPr>
            <p:ph idx="1"/>
          </p:nvPr>
        </p:nvSpPr>
        <p:spPr>
          <a:xfrm>
            <a:off x="330223" y="1392222"/>
            <a:ext cx="7912800" cy="3144853"/>
          </a:xfrm>
        </p:spPr>
        <p:txBody>
          <a:bodyPr/>
          <a:lstStyle>
            <a:lvl1pPr marL="179388" indent="-179388">
              <a:defRPr sz="800"/>
            </a:lvl1pPr>
            <a:lvl2pPr marL="357188" indent="-177800">
              <a:defRPr sz="800"/>
            </a:lvl2pPr>
            <a:lvl3pPr>
              <a:defRPr sz="800"/>
            </a:lvl3pPr>
            <a:lvl4pPr>
              <a:defRPr sz="1000"/>
            </a:lvl4pPr>
            <a:lvl5pPr>
              <a:defRPr sz="1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p>
            <a:fld id="{E29D8C3E-C320-4C11-8032-BA023F9ABC98}" type="datetime1">
              <a:rPr lang="nl-NL" smtClean="0"/>
              <a:t>13-10-2023</a:t>
            </a:fld>
            <a:endParaRPr lang="nl-NL"/>
          </a:p>
        </p:txBody>
      </p:sp>
      <p:sp>
        <p:nvSpPr>
          <p:cNvPr id="5" name="Footer Placeholder 4"/>
          <p:cNvSpPr>
            <a:spLocks noGrp="1"/>
          </p:cNvSpPr>
          <p:nvPr>
            <p:ph type="ftr" sz="quarter" idx="11"/>
          </p:nvPr>
        </p:nvSpPr>
        <p:spPr/>
        <p:txBody>
          <a:bodyPr/>
          <a:lstStyle/>
          <a:p>
            <a:r>
              <a:rPr lang="nl-NL"/>
              <a:t>Titel van de presentatie</a:t>
            </a:r>
          </a:p>
        </p:txBody>
      </p:sp>
      <p:sp>
        <p:nvSpPr>
          <p:cNvPr id="6" name="Slide Number Placeholder 5"/>
          <p:cNvSpPr>
            <a:spLocks noGrp="1"/>
          </p:cNvSpPr>
          <p:nvPr>
            <p:ph type="sldNum" sz="quarter" idx="12"/>
          </p:nvPr>
        </p:nvSpPr>
        <p:spPr/>
        <p:txBody>
          <a:bodyPr/>
          <a:lstStyle/>
          <a:p>
            <a:fld id="{EF6787F6-A251-46D9-84F0-B2F146A207AF}" type="slidenum">
              <a:rPr lang="nl-NL" smtClean="0"/>
              <a:t>‹nr.›</a:t>
            </a:fld>
            <a:endParaRPr lang="nl-NL"/>
          </a:p>
        </p:txBody>
      </p:sp>
    </p:spTree>
    <p:extLst>
      <p:ext uri="{BB962C8B-B14F-4D97-AF65-F5344CB8AC3E}">
        <p14:creationId xmlns:p14="http://schemas.microsoft.com/office/powerpoint/2010/main" val="577670976"/>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apport twee kolomm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0223" y="1392221"/>
            <a:ext cx="3760304" cy="3144854"/>
          </a:xfrm>
        </p:spPr>
        <p:txBody>
          <a:bodyPr/>
          <a:lstStyle>
            <a:lvl1pPr marL="179388" indent="-179388">
              <a:defRPr sz="800"/>
            </a:lvl1pPr>
            <a:lvl2pPr marL="357188" indent="-177800">
              <a:defRPr sz="800"/>
            </a:lvl2pPr>
            <a:lvl3pPr>
              <a:defRPr sz="800"/>
            </a:lvl3pPr>
            <a:lvl4pPr>
              <a:lnSpc>
                <a:spcPct val="110000"/>
              </a:lnSpc>
              <a:defRPr sz="1000"/>
            </a:lvl4pPr>
            <a:lvl5pPr>
              <a:lnSpc>
                <a:spcPct val="110000"/>
              </a:lnSpc>
              <a:defRPr sz="10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4412607" y="1392221"/>
            <a:ext cx="3762000" cy="3144854"/>
          </a:xfrm>
        </p:spPr>
        <p:txBody>
          <a:bodyPr/>
          <a:lstStyle>
            <a:lvl1pPr marL="179388" indent="-179388">
              <a:defRPr sz="800"/>
            </a:lvl1pPr>
            <a:lvl2pPr marL="357188" indent="-177800">
              <a:defRPr sz="800"/>
            </a:lvl2pPr>
            <a:lvl3pPr>
              <a:defRPr sz="800"/>
            </a:lvl3pPr>
            <a:lvl4pPr>
              <a:defRPr sz="1000"/>
            </a:lvl4pPr>
            <a:lvl5pPr>
              <a:defRPr sz="10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92D4B125-6865-413A-AD22-FB4CA5ECD7AC}" type="datetime1">
              <a:rPr lang="nl-NL" smtClean="0"/>
              <a:t>13-10-2023</a:t>
            </a:fld>
            <a:endParaRPr lang="nl-NL"/>
          </a:p>
        </p:txBody>
      </p:sp>
      <p:sp>
        <p:nvSpPr>
          <p:cNvPr id="6" name="Footer Placeholder 5"/>
          <p:cNvSpPr>
            <a:spLocks noGrp="1"/>
          </p:cNvSpPr>
          <p:nvPr>
            <p:ph type="ftr" sz="quarter" idx="11"/>
          </p:nvPr>
        </p:nvSpPr>
        <p:spPr/>
        <p:txBody>
          <a:bodyPr/>
          <a:lstStyle/>
          <a:p>
            <a:r>
              <a:rPr lang="nl-NL"/>
              <a:t>Titel van de presentatie</a:t>
            </a:r>
          </a:p>
        </p:txBody>
      </p:sp>
      <p:sp>
        <p:nvSpPr>
          <p:cNvPr id="7" name="Slide Number Placeholder 6"/>
          <p:cNvSpPr>
            <a:spLocks noGrp="1"/>
          </p:cNvSpPr>
          <p:nvPr>
            <p:ph type="sldNum" sz="quarter" idx="12"/>
          </p:nvPr>
        </p:nvSpPr>
        <p:spPr/>
        <p:txBody>
          <a:bodyPr/>
          <a:lstStyle/>
          <a:p>
            <a:fld id="{EF6787F6-A251-46D9-84F0-B2F146A207AF}" type="slidenum">
              <a:rPr lang="nl-NL" smtClean="0"/>
              <a:t>‹nr.›</a:t>
            </a:fld>
            <a:endParaRPr lang="nl-NL"/>
          </a:p>
        </p:txBody>
      </p:sp>
      <p:sp>
        <p:nvSpPr>
          <p:cNvPr id="9" name="Title 8"/>
          <p:cNvSpPr>
            <a:spLocks noGrp="1"/>
          </p:cNvSpPr>
          <p:nvPr>
            <p:ph type="title"/>
          </p:nvPr>
        </p:nvSpPr>
        <p:spPr>
          <a:xfrm>
            <a:off x="330223" y="328842"/>
            <a:ext cx="7074143" cy="857250"/>
          </a:xfrm>
        </p:spPr>
        <p:txBody>
          <a:bodyPr/>
          <a:lstStyle/>
          <a:p>
            <a:r>
              <a:rPr lang="nl-NL"/>
              <a:t>Klik om stijl te bewerken</a:t>
            </a:r>
            <a:endParaRPr lang="en-GB"/>
          </a:p>
        </p:txBody>
      </p:sp>
    </p:spTree>
    <p:extLst>
      <p:ext uri="{BB962C8B-B14F-4D97-AF65-F5344CB8AC3E}">
        <p14:creationId xmlns:p14="http://schemas.microsoft.com/office/powerpoint/2010/main" val="924135606"/>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apport drie kolomm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0223" y="1392221"/>
            <a:ext cx="2515894" cy="3144854"/>
          </a:xfrm>
        </p:spPr>
        <p:txBody>
          <a:bodyPr/>
          <a:lstStyle>
            <a:lvl1pPr marL="179388" indent="-179388">
              <a:defRPr sz="800"/>
            </a:lvl1pPr>
            <a:lvl2pPr marL="357188" indent="-177800">
              <a:defRPr sz="800"/>
            </a:lvl2pPr>
            <a:lvl3pPr>
              <a:defRPr sz="800"/>
            </a:lvl3pPr>
            <a:lvl4pPr>
              <a:defRPr sz="1000"/>
            </a:lvl4pPr>
            <a:lvl5pPr>
              <a:lnSpc>
                <a:spcPct val="110000"/>
              </a:lnSpc>
              <a:defRPr sz="10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3169781" y="1392221"/>
            <a:ext cx="2515894" cy="3144854"/>
          </a:xfrm>
        </p:spPr>
        <p:txBody>
          <a:bodyPr/>
          <a:lstStyle>
            <a:lvl1pPr marL="179388" indent="-179388">
              <a:defRPr sz="800"/>
            </a:lvl1pPr>
            <a:lvl2pPr marL="357188" indent="-177800">
              <a:defRPr sz="800"/>
            </a:lvl2pPr>
            <a:lvl3pPr>
              <a:defRPr sz="800"/>
            </a:lvl3pPr>
            <a:lvl4pPr>
              <a:defRPr sz="1000"/>
            </a:lvl4pPr>
            <a:lvl5pPr>
              <a:defRPr sz="10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9D02098B-D974-408B-8F57-39CFB4B3F5C9}" type="datetime1">
              <a:rPr lang="nl-NL" smtClean="0"/>
              <a:t>13-10-2023</a:t>
            </a:fld>
            <a:endParaRPr lang="nl-NL"/>
          </a:p>
        </p:txBody>
      </p:sp>
      <p:sp>
        <p:nvSpPr>
          <p:cNvPr id="6" name="Footer Placeholder 5"/>
          <p:cNvSpPr>
            <a:spLocks noGrp="1"/>
          </p:cNvSpPr>
          <p:nvPr>
            <p:ph type="ftr" sz="quarter" idx="11"/>
          </p:nvPr>
        </p:nvSpPr>
        <p:spPr/>
        <p:txBody>
          <a:bodyPr/>
          <a:lstStyle/>
          <a:p>
            <a:r>
              <a:rPr lang="nl-NL"/>
              <a:t>Titel van de presentatie</a:t>
            </a:r>
          </a:p>
        </p:txBody>
      </p:sp>
      <p:sp>
        <p:nvSpPr>
          <p:cNvPr id="7" name="Slide Number Placeholder 6"/>
          <p:cNvSpPr>
            <a:spLocks noGrp="1"/>
          </p:cNvSpPr>
          <p:nvPr>
            <p:ph type="sldNum" sz="quarter" idx="12"/>
          </p:nvPr>
        </p:nvSpPr>
        <p:spPr/>
        <p:txBody>
          <a:bodyPr/>
          <a:lstStyle/>
          <a:p>
            <a:fld id="{EF6787F6-A251-46D9-84F0-B2F146A207AF}" type="slidenum">
              <a:rPr lang="nl-NL" smtClean="0"/>
              <a:t>‹nr.›</a:t>
            </a:fld>
            <a:endParaRPr lang="nl-NL"/>
          </a:p>
        </p:txBody>
      </p:sp>
      <p:sp>
        <p:nvSpPr>
          <p:cNvPr id="9" name="Title 8"/>
          <p:cNvSpPr>
            <a:spLocks noGrp="1"/>
          </p:cNvSpPr>
          <p:nvPr>
            <p:ph type="title"/>
          </p:nvPr>
        </p:nvSpPr>
        <p:spPr>
          <a:xfrm>
            <a:off x="330223" y="328842"/>
            <a:ext cx="7074143" cy="857250"/>
          </a:xfrm>
        </p:spPr>
        <p:txBody>
          <a:bodyPr/>
          <a:lstStyle/>
          <a:p>
            <a:r>
              <a:rPr lang="nl-NL"/>
              <a:t>Klik om stijl te bewerken</a:t>
            </a:r>
            <a:endParaRPr lang="en-GB"/>
          </a:p>
        </p:txBody>
      </p:sp>
      <p:sp>
        <p:nvSpPr>
          <p:cNvPr id="8" name="Content Placeholder 3"/>
          <p:cNvSpPr>
            <a:spLocks noGrp="1"/>
          </p:cNvSpPr>
          <p:nvPr>
            <p:ph sz="half" idx="13"/>
          </p:nvPr>
        </p:nvSpPr>
        <p:spPr>
          <a:xfrm>
            <a:off x="6009339" y="1392221"/>
            <a:ext cx="2515894" cy="3144854"/>
          </a:xfrm>
        </p:spPr>
        <p:txBody>
          <a:bodyPr/>
          <a:lstStyle>
            <a:lvl1pPr marL="179388" indent="-179388">
              <a:defRPr sz="800"/>
            </a:lvl1pPr>
            <a:lvl2pPr marL="357188" indent="-177800">
              <a:defRPr sz="800"/>
            </a:lvl2pPr>
            <a:lvl3pPr>
              <a:defRPr sz="800"/>
            </a:lvl3pPr>
            <a:lvl4pPr>
              <a:defRPr sz="1000"/>
            </a:lvl4pPr>
            <a:lvl5pPr>
              <a:defRPr sz="10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7785157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50" Type="http://schemas.openxmlformats.org/officeDocument/2006/relationships/image" Target="../media/image1.png"/><Relationship Id="rId7" Type="http://schemas.openxmlformats.org/officeDocument/2006/relationships/slideLayout" Target="../slideLayouts/slideLayout6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9" Type="http://schemas.openxmlformats.org/officeDocument/2006/relationships/slideLayout" Target="../slideLayouts/slideLayout83.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image" Target="../media/image2.emf"/><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theme" Target="../theme/theme2.xml"/><Relationship Id="rId8" Type="http://schemas.openxmlformats.org/officeDocument/2006/relationships/slideLayout" Target="../slideLayouts/slideLayout62.xml"/><Relationship Id="rId3" Type="http://schemas.openxmlformats.org/officeDocument/2006/relationships/slideLayout" Target="../slideLayouts/slideLayout57.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20" Type="http://schemas.openxmlformats.org/officeDocument/2006/relationships/slideLayout" Target="../slideLayouts/slideLayout74.xml"/><Relationship Id="rId41" Type="http://schemas.openxmlformats.org/officeDocument/2006/relationships/slideLayout" Target="../slideLayouts/slideLayout95.xml"/><Relationship Id="rId1" Type="http://schemas.openxmlformats.org/officeDocument/2006/relationships/slideLayout" Target="../slideLayouts/slideLayout55.xml"/><Relationship Id="rId6"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0223" y="328842"/>
            <a:ext cx="7074143" cy="857250"/>
          </a:xfrm>
          <a:prstGeom prst="rect">
            <a:avLst/>
          </a:prstGeom>
        </p:spPr>
        <p:txBody>
          <a:bodyPr vert="horz" lIns="91440" tIns="45720" rIns="91440" bIns="45720" rtlCol="0" anchor="t" anchorCtr="0">
            <a:noAutofit/>
          </a:bodyPr>
          <a:lstStyle/>
          <a:p>
            <a:r>
              <a:rPr lang="nl-NL"/>
              <a:t>Klik om stijl te bewerken</a:t>
            </a:r>
          </a:p>
        </p:txBody>
      </p:sp>
      <p:sp>
        <p:nvSpPr>
          <p:cNvPr id="3" name="Text Placeholder 2"/>
          <p:cNvSpPr>
            <a:spLocks noGrp="1"/>
          </p:cNvSpPr>
          <p:nvPr>
            <p:ph type="body" idx="1"/>
          </p:nvPr>
        </p:nvSpPr>
        <p:spPr bwMode="gray">
          <a:xfrm>
            <a:off x="330223" y="1392222"/>
            <a:ext cx="8229600" cy="3144853"/>
          </a:xfrm>
          <a:prstGeom prst="rect">
            <a:avLst/>
          </a:prstGeom>
        </p:spPr>
        <p:txBody>
          <a:bodyPr vert="horz" lIns="91440" tIns="45720" rIns="91440" bIns="4572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2"/>
          </p:nvPr>
        </p:nvSpPr>
        <p:spPr>
          <a:xfrm>
            <a:off x="4090307" y="4858338"/>
            <a:ext cx="2133600" cy="215444"/>
          </a:xfrm>
          <a:prstGeom prst="rect">
            <a:avLst/>
          </a:prstGeom>
        </p:spPr>
        <p:txBody>
          <a:bodyPr vert="horz" wrap="square" lIns="91440" tIns="45720" rIns="91440" bIns="45720" rtlCol="0" anchor="ctr">
            <a:spAutoFit/>
          </a:bodyPr>
          <a:lstStyle>
            <a:lvl1pPr algn="l">
              <a:defRPr sz="800">
                <a:solidFill>
                  <a:schemeClr val="tx1"/>
                </a:solidFill>
              </a:defRPr>
            </a:lvl1pPr>
          </a:lstStyle>
          <a:p>
            <a:fld id="{F54B4886-A42E-42B4-92D5-C5B60361384C}" type="datetime1">
              <a:rPr lang="nl-NL" smtClean="0"/>
              <a:t>13-10-2023</a:t>
            </a:fld>
            <a:endParaRPr lang="nl-NL"/>
          </a:p>
        </p:txBody>
      </p:sp>
      <p:sp>
        <p:nvSpPr>
          <p:cNvPr id="5" name="Footer Placeholder 4"/>
          <p:cNvSpPr>
            <a:spLocks noGrp="1"/>
          </p:cNvSpPr>
          <p:nvPr>
            <p:ph type="ftr" sz="quarter" idx="3"/>
          </p:nvPr>
        </p:nvSpPr>
        <p:spPr>
          <a:xfrm>
            <a:off x="612316" y="4858338"/>
            <a:ext cx="2895600" cy="215444"/>
          </a:xfrm>
          <a:prstGeom prst="rect">
            <a:avLst/>
          </a:prstGeom>
        </p:spPr>
        <p:txBody>
          <a:bodyPr vert="horz" wrap="square" lIns="91440" tIns="45720" rIns="91440" bIns="45720" rtlCol="0" anchor="ctr">
            <a:spAutoFit/>
          </a:bodyPr>
          <a:lstStyle>
            <a:lvl1pPr algn="l">
              <a:defRPr sz="800">
                <a:solidFill>
                  <a:schemeClr val="tx1"/>
                </a:solidFill>
              </a:defRPr>
            </a:lvl1pPr>
          </a:lstStyle>
          <a:p>
            <a:r>
              <a:rPr lang="nl-NL"/>
              <a:t>Titel van de presentatie</a:t>
            </a:r>
          </a:p>
        </p:txBody>
      </p:sp>
      <p:sp>
        <p:nvSpPr>
          <p:cNvPr id="6" name="Slide Number Placeholder 5"/>
          <p:cNvSpPr>
            <a:spLocks noGrp="1"/>
          </p:cNvSpPr>
          <p:nvPr>
            <p:ph type="sldNum" sz="quarter" idx="4"/>
          </p:nvPr>
        </p:nvSpPr>
        <p:spPr>
          <a:xfrm>
            <a:off x="330223" y="4858338"/>
            <a:ext cx="360947" cy="215444"/>
          </a:xfrm>
          <a:prstGeom prst="rect">
            <a:avLst/>
          </a:prstGeom>
        </p:spPr>
        <p:txBody>
          <a:bodyPr vert="horz" wrap="square" lIns="91440" tIns="45720" rIns="91440" bIns="45720" rtlCol="0" anchor="ctr">
            <a:spAutoFit/>
          </a:bodyPr>
          <a:lstStyle>
            <a:lvl1pPr algn="l">
              <a:defRPr sz="800">
                <a:solidFill>
                  <a:schemeClr val="tx1"/>
                </a:solidFill>
              </a:defRPr>
            </a:lvl1pPr>
          </a:lstStyle>
          <a:p>
            <a:fld id="{EF6787F6-A251-46D9-84F0-B2F146A207AF}" type="slidenum">
              <a:rPr lang="nl-NL" smtClean="0"/>
              <a:pPr/>
              <a:t>‹nr.›</a:t>
            </a:fld>
            <a:endParaRPr lang="nl-NL"/>
          </a:p>
        </p:txBody>
      </p:sp>
      <p:pic>
        <p:nvPicPr>
          <p:cNvPr id="9" name="Image">
            <a:extLst>
              <a:ext uri="{FF2B5EF4-FFF2-40B4-BE49-F238E27FC236}">
                <a16:creationId xmlns:a16="http://schemas.microsoft.com/office/drawing/2014/main" id="{6E84E2CB-8422-4550-B380-6242920BDB59}"/>
              </a:ext>
            </a:extLst>
          </p:cNvPr>
          <p:cNvPicPr>
            <a:picLocks noChangeAspect="1"/>
          </p:cNvPicPr>
          <p:nvPr userDrawn="1"/>
        </p:nvPicPr>
        <p:blipFill>
          <a:blip r:embed="rId56" cstate="print">
            <a:extLst>
              <a:ext uri="{28A0092B-C50C-407E-A947-70E740481C1C}">
                <a14:useLocalDpi xmlns:a14="http://schemas.microsoft.com/office/drawing/2010/main" val="0"/>
              </a:ext>
            </a:extLst>
          </a:blip>
          <a:stretch>
            <a:fillRect/>
          </a:stretch>
        </p:blipFill>
        <p:spPr bwMode="gray">
          <a:xfrm>
            <a:off x="7721280" y="355372"/>
            <a:ext cx="1046273" cy="300732"/>
          </a:xfrm>
          <a:prstGeom prst="rect">
            <a:avLst/>
          </a:prstGeom>
          <a:ln w="12700">
            <a:noFill/>
            <a:miter lim="400000"/>
          </a:ln>
        </p:spPr>
      </p:pic>
    </p:spTree>
    <p:extLst>
      <p:ext uri="{BB962C8B-B14F-4D97-AF65-F5344CB8AC3E}">
        <p14:creationId xmlns:p14="http://schemas.microsoft.com/office/powerpoint/2010/main" val="1181585461"/>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718" r:id="rId3"/>
    <p:sldLayoutId id="2147483811" r:id="rId4"/>
    <p:sldLayoutId id="2147483796" r:id="rId5"/>
    <p:sldLayoutId id="2147483803" r:id="rId6"/>
    <p:sldLayoutId id="2147483809" r:id="rId7"/>
    <p:sldLayoutId id="2147483801" r:id="rId8"/>
    <p:sldLayoutId id="2147483650" r:id="rId9"/>
    <p:sldLayoutId id="2147483773" r:id="rId10"/>
    <p:sldLayoutId id="2147483660" r:id="rId11"/>
    <p:sldLayoutId id="2147483802" r:id="rId12"/>
    <p:sldLayoutId id="2147483797" r:id="rId13"/>
    <p:sldLayoutId id="2147483799" r:id="rId14"/>
    <p:sldLayoutId id="2147483800" r:id="rId15"/>
    <p:sldLayoutId id="2147483798" r:id="rId16"/>
    <p:sldLayoutId id="2147483810" r:id="rId17"/>
    <p:sldLayoutId id="2147483774" r:id="rId18"/>
    <p:sldLayoutId id="2147483652" r:id="rId19"/>
    <p:sldLayoutId id="2147483793" r:id="rId20"/>
    <p:sldLayoutId id="2147483775" r:id="rId21"/>
    <p:sldLayoutId id="2147483714" r:id="rId22"/>
    <p:sldLayoutId id="2147483653" r:id="rId23"/>
    <p:sldLayoutId id="2147483654" r:id="rId24"/>
    <p:sldLayoutId id="2147483804" r:id="rId25"/>
    <p:sldLayoutId id="2147483661" r:id="rId26"/>
    <p:sldLayoutId id="2147483807" r:id="rId27"/>
    <p:sldLayoutId id="2147483707" r:id="rId28"/>
    <p:sldLayoutId id="2147483690" r:id="rId29"/>
    <p:sldLayoutId id="2147483708" r:id="rId30"/>
    <p:sldLayoutId id="2147483689" r:id="rId31"/>
    <p:sldLayoutId id="2147483709" r:id="rId32"/>
    <p:sldLayoutId id="2147483710" r:id="rId33"/>
    <p:sldLayoutId id="2147483711" r:id="rId34"/>
    <p:sldLayoutId id="2147483712" r:id="rId35"/>
    <p:sldLayoutId id="2147483691" r:id="rId36"/>
    <p:sldLayoutId id="2147483702" r:id="rId37"/>
    <p:sldLayoutId id="2147483677" r:id="rId38"/>
    <p:sldLayoutId id="2147483791" r:id="rId39"/>
    <p:sldLayoutId id="2147483812" r:id="rId40"/>
    <p:sldLayoutId id="2147483701" r:id="rId41"/>
    <p:sldLayoutId id="2147483685" r:id="rId42"/>
    <p:sldLayoutId id="2147483662" r:id="rId43"/>
    <p:sldLayoutId id="2147483683" r:id="rId44"/>
    <p:sldLayoutId id="2147483673" r:id="rId45"/>
    <p:sldLayoutId id="2147483676" r:id="rId46"/>
    <p:sldLayoutId id="2147483713" r:id="rId47"/>
    <p:sldLayoutId id="2147483703" r:id="rId48"/>
    <p:sldLayoutId id="2147483704" r:id="rId49"/>
    <p:sldLayoutId id="2147483705" r:id="rId50"/>
    <p:sldLayoutId id="2147483776" r:id="rId51"/>
    <p:sldLayoutId id="2147483816" r:id="rId52"/>
    <p:sldLayoutId id="2147483815" r:id="rId53"/>
    <p:sldLayoutId id="2147483817" r:id="rId54"/>
  </p:sldLayoutIdLst>
  <p:transition spd="slow">
    <p:push dir="u"/>
  </p:transition>
  <p:hf sldNum="0" hdr="0" ftr="0" dt="0"/>
  <p:txStyles>
    <p:titleStyle>
      <a:lvl1pPr algn="l" defTabSz="914400" rtl="0" eaLnBrk="1" latinLnBrk="0" hangingPunct="1">
        <a:lnSpc>
          <a:spcPct val="90000"/>
        </a:lnSpc>
        <a:spcBef>
          <a:spcPct val="0"/>
        </a:spcBef>
        <a:buNone/>
        <a:defRPr sz="2000" b="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0"/>
        </a:spcBef>
        <a:buClr>
          <a:schemeClr val="tx2"/>
        </a:buClr>
        <a:buFontTx/>
        <a:buBlip>
          <a:blip r:embed="rId57"/>
        </a:buBlip>
        <a:defRPr sz="1200" kern="1200">
          <a:solidFill>
            <a:schemeClr val="tx1"/>
          </a:solidFill>
          <a:latin typeface="+mn-lt"/>
          <a:ea typeface="+mn-ea"/>
          <a:cs typeface="+mn-cs"/>
        </a:defRPr>
      </a:lvl1pPr>
      <a:lvl2pPr marL="357188" indent="-1778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2pPr>
      <a:lvl3pPr marL="0" indent="0" algn="l" defTabSz="914400" rtl="0" eaLnBrk="1" latinLnBrk="0" hangingPunct="1">
        <a:lnSpc>
          <a:spcPct val="110000"/>
        </a:lnSpc>
        <a:spcBef>
          <a:spcPts val="0"/>
        </a:spcBef>
        <a:buFont typeface="Arial" panose="020B0604020202020204" pitchFamily="34" charset="0"/>
        <a:buNone/>
        <a:defRPr sz="1200" b="1"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4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None/>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0223" y="328842"/>
            <a:ext cx="7074143" cy="857250"/>
          </a:xfrm>
          <a:prstGeom prst="rect">
            <a:avLst/>
          </a:prstGeom>
        </p:spPr>
        <p:txBody>
          <a:bodyPr vert="horz" lIns="91440" tIns="45720" rIns="91440" bIns="45720" rtlCol="0" anchor="t" anchorCtr="0">
            <a:noAutofit/>
          </a:bodyPr>
          <a:lstStyle/>
          <a:p>
            <a:r>
              <a:rPr lang="nl-NL"/>
              <a:t>Klik om stijl te bewerken</a:t>
            </a:r>
          </a:p>
        </p:txBody>
      </p:sp>
      <p:sp>
        <p:nvSpPr>
          <p:cNvPr id="3" name="Text Placeholder 2"/>
          <p:cNvSpPr>
            <a:spLocks noGrp="1"/>
          </p:cNvSpPr>
          <p:nvPr>
            <p:ph type="body" idx="1"/>
          </p:nvPr>
        </p:nvSpPr>
        <p:spPr bwMode="gray">
          <a:xfrm>
            <a:off x="330223" y="1392222"/>
            <a:ext cx="8229600" cy="3144853"/>
          </a:xfrm>
          <a:prstGeom prst="rect">
            <a:avLst/>
          </a:prstGeom>
        </p:spPr>
        <p:txBody>
          <a:bodyPr vert="horz" lIns="91440" tIns="45720" rIns="91440" bIns="4572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2"/>
          </p:nvPr>
        </p:nvSpPr>
        <p:spPr>
          <a:xfrm>
            <a:off x="4090307" y="4858338"/>
            <a:ext cx="2133600" cy="215444"/>
          </a:xfrm>
          <a:prstGeom prst="rect">
            <a:avLst/>
          </a:prstGeom>
        </p:spPr>
        <p:txBody>
          <a:bodyPr vert="horz" wrap="square" lIns="91440" tIns="45720" rIns="91440" bIns="45720" rtlCol="0" anchor="ctr">
            <a:spAutoFit/>
          </a:bodyPr>
          <a:lstStyle>
            <a:lvl1pPr algn="l">
              <a:defRPr sz="800">
                <a:solidFill>
                  <a:schemeClr val="tx1"/>
                </a:solidFill>
              </a:defRPr>
            </a:lvl1pPr>
          </a:lstStyle>
          <a:p>
            <a:fld id="{F54B4886-A42E-42B4-92D5-C5B60361384C}" type="datetime1">
              <a:rPr lang="nl-NL" smtClean="0"/>
              <a:t>13-10-2023</a:t>
            </a:fld>
            <a:endParaRPr lang="nl-NL"/>
          </a:p>
        </p:txBody>
      </p:sp>
      <p:sp>
        <p:nvSpPr>
          <p:cNvPr id="5" name="Footer Placeholder 4"/>
          <p:cNvSpPr>
            <a:spLocks noGrp="1"/>
          </p:cNvSpPr>
          <p:nvPr>
            <p:ph type="ftr" sz="quarter" idx="3"/>
          </p:nvPr>
        </p:nvSpPr>
        <p:spPr>
          <a:xfrm>
            <a:off x="612316" y="4858338"/>
            <a:ext cx="2895600" cy="215444"/>
          </a:xfrm>
          <a:prstGeom prst="rect">
            <a:avLst/>
          </a:prstGeom>
        </p:spPr>
        <p:txBody>
          <a:bodyPr vert="horz" wrap="square" lIns="91440" tIns="45720" rIns="91440" bIns="45720" rtlCol="0" anchor="ctr">
            <a:spAutoFit/>
          </a:bodyPr>
          <a:lstStyle>
            <a:lvl1pPr algn="l">
              <a:defRPr sz="800">
                <a:solidFill>
                  <a:schemeClr val="tx1"/>
                </a:solidFill>
              </a:defRPr>
            </a:lvl1pPr>
          </a:lstStyle>
          <a:p>
            <a:r>
              <a:rPr lang="nl-NL"/>
              <a:t>Titel van de presentatie</a:t>
            </a:r>
          </a:p>
        </p:txBody>
      </p:sp>
      <p:sp>
        <p:nvSpPr>
          <p:cNvPr id="6" name="Slide Number Placeholder 5"/>
          <p:cNvSpPr>
            <a:spLocks noGrp="1"/>
          </p:cNvSpPr>
          <p:nvPr>
            <p:ph type="sldNum" sz="quarter" idx="4"/>
          </p:nvPr>
        </p:nvSpPr>
        <p:spPr>
          <a:xfrm>
            <a:off x="330223" y="4858338"/>
            <a:ext cx="360947" cy="215444"/>
          </a:xfrm>
          <a:prstGeom prst="rect">
            <a:avLst/>
          </a:prstGeom>
        </p:spPr>
        <p:txBody>
          <a:bodyPr vert="horz" wrap="square" lIns="91440" tIns="45720" rIns="91440" bIns="45720" rtlCol="0" anchor="ctr">
            <a:spAutoFit/>
          </a:bodyPr>
          <a:lstStyle>
            <a:lvl1pPr algn="l">
              <a:defRPr sz="800">
                <a:solidFill>
                  <a:schemeClr val="tx1"/>
                </a:solidFill>
              </a:defRPr>
            </a:lvl1pPr>
          </a:lstStyle>
          <a:p>
            <a:fld id="{EF6787F6-A251-46D9-84F0-B2F146A207AF}" type="slidenum">
              <a:rPr lang="nl-NL" smtClean="0"/>
              <a:pPr/>
              <a:t>‹nr.›</a:t>
            </a:fld>
            <a:endParaRPr lang="nl-NL"/>
          </a:p>
        </p:txBody>
      </p:sp>
      <p:pic>
        <p:nvPicPr>
          <p:cNvPr id="9" name="Image">
            <a:extLst>
              <a:ext uri="{FF2B5EF4-FFF2-40B4-BE49-F238E27FC236}">
                <a16:creationId xmlns:a16="http://schemas.microsoft.com/office/drawing/2014/main" id="{6E84E2CB-8422-4550-B380-6242920BDB59}"/>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bwMode="gray">
          <a:xfrm>
            <a:off x="7721280" y="355372"/>
            <a:ext cx="1046273" cy="300732"/>
          </a:xfrm>
          <a:prstGeom prst="rect">
            <a:avLst/>
          </a:prstGeom>
          <a:ln w="12700">
            <a:noFill/>
            <a:miter lim="400000"/>
          </a:ln>
        </p:spPr>
      </p:pic>
    </p:spTree>
    <p:extLst>
      <p:ext uri="{BB962C8B-B14F-4D97-AF65-F5344CB8AC3E}">
        <p14:creationId xmlns:p14="http://schemas.microsoft.com/office/powerpoint/2010/main" val="360241623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 id="2147483847" r:id="rId29"/>
    <p:sldLayoutId id="2147483848" r:id="rId30"/>
    <p:sldLayoutId id="2147483849" r:id="rId31"/>
    <p:sldLayoutId id="2147483850" r:id="rId32"/>
    <p:sldLayoutId id="2147483851" r:id="rId33"/>
    <p:sldLayoutId id="2147483852" r:id="rId34"/>
    <p:sldLayoutId id="2147483853" r:id="rId35"/>
    <p:sldLayoutId id="2147483854" r:id="rId36"/>
    <p:sldLayoutId id="2147483855" r:id="rId37"/>
    <p:sldLayoutId id="2147483856" r:id="rId38"/>
    <p:sldLayoutId id="2147483857" r:id="rId39"/>
    <p:sldLayoutId id="2147483858" r:id="rId40"/>
    <p:sldLayoutId id="2147483859" r:id="rId41"/>
    <p:sldLayoutId id="2147483860" r:id="rId42"/>
    <p:sldLayoutId id="2147483861" r:id="rId43"/>
    <p:sldLayoutId id="2147483862" r:id="rId44"/>
    <p:sldLayoutId id="2147483863" r:id="rId45"/>
    <p:sldLayoutId id="2147483864" r:id="rId46"/>
    <p:sldLayoutId id="2147483865" r:id="rId47"/>
  </p:sldLayoutIdLst>
  <p:transition spd="slow">
    <p:push dir="u"/>
  </p:transition>
  <p:hf sldNum="0" hdr="0" ftr="0" dt="0"/>
  <p:txStyles>
    <p:titleStyle>
      <a:lvl1pPr algn="l" defTabSz="914400" rtl="0" eaLnBrk="1" latinLnBrk="0" hangingPunct="1">
        <a:lnSpc>
          <a:spcPct val="90000"/>
        </a:lnSpc>
        <a:spcBef>
          <a:spcPct val="0"/>
        </a:spcBef>
        <a:buNone/>
        <a:defRPr sz="2000" b="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0"/>
        </a:spcBef>
        <a:buClr>
          <a:schemeClr val="tx2"/>
        </a:buClr>
        <a:buFontTx/>
        <a:buBlip>
          <a:blip r:embed="rId50"/>
        </a:buBlip>
        <a:defRPr sz="1050" kern="1200">
          <a:solidFill>
            <a:schemeClr val="tx1"/>
          </a:solidFill>
          <a:latin typeface="+mn-lt"/>
          <a:ea typeface="+mn-ea"/>
          <a:cs typeface="+mn-cs"/>
        </a:defRPr>
      </a:lvl1pPr>
      <a:lvl2pPr marL="357188" indent="-177800" algn="l" defTabSz="914400" rtl="0" eaLnBrk="1" latinLnBrk="0" hangingPunct="1">
        <a:lnSpc>
          <a:spcPct val="110000"/>
        </a:lnSpc>
        <a:spcBef>
          <a:spcPts val="0"/>
        </a:spcBef>
        <a:buFont typeface="Arial" panose="020B0604020202020204" pitchFamily="34" charset="0"/>
        <a:buChar char="–"/>
        <a:defRPr sz="1050" kern="1200">
          <a:solidFill>
            <a:schemeClr val="tx1"/>
          </a:solidFill>
          <a:latin typeface="+mn-lt"/>
          <a:ea typeface="+mn-ea"/>
          <a:cs typeface="+mn-cs"/>
        </a:defRPr>
      </a:lvl2pPr>
      <a:lvl3pPr marL="0" indent="0" algn="l" defTabSz="914400" rtl="0" eaLnBrk="1" latinLnBrk="0" hangingPunct="1">
        <a:lnSpc>
          <a:spcPct val="110000"/>
        </a:lnSpc>
        <a:spcBef>
          <a:spcPts val="0"/>
        </a:spcBef>
        <a:buFont typeface="Arial" panose="020B0604020202020204" pitchFamily="34" charset="0"/>
        <a:buNone/>
        <a:defRPr sz="1050" b="1"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2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None/>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ebbinge.nl/"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www.maastrichtuniversity.nl/nl/over-de-um/organisatie" TargetMode="Externa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hyperlink" Target="https://www.maastrichtuniversity.nl/nl/file/umstrategicprogramme2022-2026a4nlpdf" TargetMode="Externa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9"/>
          </p:nvPr>
        </p:nvSpPr>
        <p:spPr>
          <a:xfrm>
            <a:off x="330223" y="1459586"/>
            <a:ext cx="4042800" cy="3249095"/>
          </a:xfrm>
        </p:spPr>
        <p:txBody>
          <a:bodyPr vert="horz" lIns="91440" tIns="45720" rIns="91440" bIns="45720" rtlCol="0" anchor="t">
            <a:spAutoFit/>
          </a:bodyPr>
          <a:lstStyle/>
          <a:p>
            <a:pPr lvl="2"/>
            <a:endParaRPr lang="nl-NL" b="0" dirty="0"/>
          </a:p>
          <a:p>
            <a:pPr lvl="2"/>
            <a:r>
              <a:rPr lang="nl-NL" sz="1800" dirty="0"/>
              <a:t>Lid College van Bestuur</a:t>
            </a:r>
          </a:p>
          <a:p>
            <a:pPr lvl="2"/>
            <a:r>
              <a:rPr lang="nl-NL" sz="1800" dirty="0"/>
              <a:t>Portefeuille Bedrijfsvoering</a:t>
            </a:r>
          </a:p>
          <a:p>
            <a:pPr lvl="2"/>
            <a:endParaRPr lang="nl-NL" sz="1800" dirty="0"/>
          </a:p>
          <a:p>
            <a:pPr lvl="2"/>
            <a:r>
              <a:rPr lang="nl-NL" sz="1800" dirty="0"/>
              <a:t>Universiteit Maastricht</a:t>
            </a:r>
          </a:p>
          <a:p>
            <a:pPr lvl="2"/>
            <a:endParaRPr lang="nl-NL" b="0" dirty="0"/>
          </a:p>
          <a:p>
            <a:pPr lvl="2"/>
            <a:endParaRPr lang="nl-NL" sz="900" b="0" dirty="0"/>
          </a:p>
          <a:p>
            <a:pPr lvl="2"/>
            <a:endParaRPr lang="nl-NL" sz="900" b="0" dirty="0"/>
          </a:p>
          <a:p>
            <a:pPr lvl="2"/>
            <a:endParaRPr lang="nl-NL" sz="900" b="0" dirty="0"/>
          </a:p>
          <a:p>
            <a:pPr lvl="2"/>
            <a:endParaRPr lang="nl-NL" sz="900" b="0" dirty="0"/>
          </a:p>
          <a:p>
            <a:pPr lvl="2"/>
            <a:endParaRPr lang="nl-NL" sz="900" b="0" dirty="0"/>
          </a:p>
          <a:p>
            <a:pPr lvl="2"/>
            <a:endParaRPr lang="nl-NL" sz="1050" b="0" dirty="0"/>
          </a:p>
          <a:p>
            <a:pPr lvl="2"/>
            <a:endParaRPr lang="nl-NL" sz="1050" b="0" dirty="0"/>
          </a:p>
          <a:p>
            <a:pPr lvl="2"/>
            <a:r>
              <a:rPr lang="nl-NL" sz="1050" b="0" dirty="0"/>
              <a:t>Profiel van Organisatie en Positie</a:t>
            </a:r>
          </a:p>
          <a:p>
            <a:pPr lvl="2"/>
            <a:r>
              <a:rPr lang="nl-NL" sz="1050" b="0"/>
              <a:t>Oktober 2023</a:t>
            </a:r>
            <a:endParaRPr lang="nl-NL" sz="1050" b="0" dirty="0"/>
          </a:p>
        </p:txBody>
      </p:sp>
      <p:pic>
        <p:nvPicPr>
          <p:cNvPr id="4" name="Afbeelding 3">
            <a:extLst>
              <a:ext uri="{FF2B5EF4-FFF2-40B4-BE49-F238E27FC236}">
                <a16:creationId xmlns:a16="http://schemas.microsoft.com/office/drawing/2014/main" id="{70732200-4012-3A29-B183-12A91DEACC42}"/>
              </a:ext>
            </a:extLst>
          </p:cNvPr>
          <p:cNvPicPr>
            <a:picLocks noChangeAspect="1"/>
          </p:cNvPicPr>
          <p:nvPr/>
        </p:nvPicPr>
        <p:blipFill>
          <a:blip r:embed="rId2"/>
          <a:stretch>
            <a:fillRect/>
          </a:stretch>
        </p:blipFill>
        <p:spPr>
          <a:xfrm>
            <a:off x="3308168" y="3493292"/>
            <a:ext cx="2527663" cy="797794"/>
          </a:xfrm>
          <a:prstGeom prst="rect">
            <a:avLst/>
          </a:prstGeom>
        </p:spPr>
      </p:pic>
      <p:pic>
        <p:nvPicPr>
          <p:cNvPr id="15" name="Tijdelijke aanduiding voor afbeelding 14" descr="Afbeelding met kleding, persoon, Menselijk gezicht, vrouw&#10;&#10;Automatisch gegenereerde beschrijving">
            <a:extLst>
              <a:ext uri="{FF2B5EF4-FFF2-40B4-BE49-F238E27FC236}">
                <a16:creationId xmlns:a16="http://schemas.microsoft.com/office/drawing/2014/main" id="{CC3D1F45-9FB9-4C3C-86E3-3B3490415357}"/>
              </a:ext>
            </a:extLst>
          </p:cNvPr>
          <p:cNvPicPr>
            <a:picLocks noGrp="1" noChangeAspect="1"/>
          </p:cNvPicPr>
          <p:nvPr>
            <p:ph type="pic" idx="15"/>
          </p:nvPr>
        </p:nvPicPr>
        <p:blipFill>
          <a:blip r:embed="rId3" cstate="print">
            <a:extLst>
              <a:ext uri="{28A0092B-C50C-407E-A947-70E740481C1C}">
                <a14:useLocalDpi xmlns:a14="http://schemas.microsoft.com/office/drawing/2010/main" val="0"/>
              </a:ext>
            </a:extLst>
          </a:blip>
          <a:srcRect l="16653" r="16653"/>
          <a:stretch>
            <a:fillRect/>
          </a:stretch>
        </p:blipFill>
        <p:spPr/>
      </p:pic>
      <p:pic>
        <p:nvPicPr>
          <p:cNvPr id="18" name="Tijdelijke aanduiding voor afbeelding 17" descr="Afbeelding met buitenshuis, hemel, gebouw, boom&#10;&#10;Automatisch gegenereerde beschrijving">
            <a:extLst>
              <a:ext uri="{FF2B5EF4-FFF2-40B4-BE49-F238E27FC236}">
                <a16:creationId xmlns:a16="http://schemas.microsoft.com/office/drawing/2014/main" id="{38018611-3CD4-D780-9550-1D99B8321443}"/>
              </a:ext>
            </a:extLst>
          </p:cNvPr>
          <p:cNvPicPr>
            <a:picLocks noGrp="1" noChangeAspect="1"/>
          </p:cNvPicPr>
          <p:nvPr>
            <p:ph type="pic" idx="13"/>
          </p:nvPr>
        </p:nvPicPr>
        <p:blipFill>
          <a:blip r:embed="rId4" cstate="print">
            <a:extLst>
              <a:ext uri="{28A0092B-C50C-407E-A947-70E740481C1C}">
                <a14:useLocalDpi xmlns:a14="http://schemas.microsoft.com/office/drawing/2010/main" val="0"/>
              </a:ext>
            </a:extLst>
          </a:blip>
          <a:srcRect l="23793" r="23793"/>
          <a:stretch>
            <a:fillRect/>
          </a:stretch>
        </p:blipFill>
        <p:spPr/>
      </p:pic>
      <p:pic>
        <p:nvPicPr>
          <p:cNvPr id="6" name="Tijdelijke aanduiding voor afbeelding 5" descr="Afbeelding met kleding, Medische apparatuur, persoon, overdekt&#10;&#10;Automatisch gegenereerde beschrijving">
            <a:extLst>
              <a:ext uri="{FF2B5EF4-FFF2-40B4-BE49-F238E27FC236}">
                <a16:creationId xmlns:a16="http://schemas.microsoft.com/office/drawing/2014/main" id="{159A64F4-3106-7254-EBDE-BBD27AFFBB8F}"/>
              </a:ext>
            </a:extLst>
          </p:cNvPr>
          <p:cNvPicPr>
            <a:picLocks noGrp="1" noChangeAspect="1"/>
          </p:cNvPicPr>
          <p:nvPr>
            <p:ph type="pic" idx="14"/>
          </p:nvPr>
        </p:nvPicPr>
        <p:blipFill>
          <a:blip r:embed="rId5" cstate="print">
            <a:extLst>
              <a:ext uri="{28A0092B-C50C-407E-A947-70E740481C1C}">
                <a14:useLocalDpi xmlns:a14="http://schemas.microsoft.com/office/drawing/2010/main" val="0"/>
              </a:ext>
            </a:extLst>
          </a:blip>
          <a:srcRect l="16651" r="16651"/>
          <a:stretch>
            <a:fillRect/>
          </a:stretch>
        </p:blipFill>
        <p:spPr/>
      </p:pic>
    </p:spTree>
    <p:extLst>
      <p:ext uri="{BB962C8B-B14F-4D97-AF65-F5344CB8AC3E}">
        <p14:creationId xmlns:p14="http://schemas.microsoft.com/office/powerpoint/2010/main" val="69097231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BB9D4B3-2236-92B4-8232-4451F9A2F5D8}"/>
              </a:ext>
            </a:extLst>
          </p:cNvPr>
          <p:cNvSpPr>
            <a:spLocks noGrp="1"/>
          </p:cNvSpPr>
          <p:nvPr>
            <p:ph type="body" sz="quarter" idx="13"/>
          </p:nvPr>
        </p:nvSpPr>
        <p:spPr>
          <a:xfrm>
            <a:off x="2462564" y="197770"/>
            <a:ext cx="1643943" cy="3713517"/>
          </a:xfrm>
        </p:spPr>
        <p:txBody>
          <a:bodyPr/>
          <a:lstStyle/>
          <a:p>
            <a:r>
              <a:rPr lang="nl-NL">
                <a:solidFill>
                  <a:schemeClr val="bg1"/>
                </a:solidFill>
              </a:rPr>
              <a:t>3</a:t>
            </a:r>
          </a:p>
        </p:txBody>
      </p:sp>
      <p:sp>
        <p:nvSpPr>
          <p:cNvPr id="3" name="Titel 2">
            <a:extLst>
              <a:ext uri="{FF2B5EF4-FFF2-40B4-BE49-F238E27FC236}">
                <a16:creationId xmlns:a16="http://schemas.microsoft.com/office/drawing/2014/main" id="{2E44CE2B-A2A2-73AC-0D60-E379C4C57FD8}"/>
              </a:ext>
            </a:extLst>
          </p:cNvPr>
          <p:cNvSpPr>
            <a:spLocks noGrp="1"/>
          </p:cNvSpPr>
          <p:nvPr>
            <p:ph type="title"/>
          </p:nvPr>
        </p:nvSpPr>
        <p:spPr/>
        <p:txBody>
          <a:bodyPr/>
          <a:lstStyle/>
          <a:p>
            <a:r>
              <a:rPr lang="nl-NL"/>
              <a:t>Aanbod en Proces</a:t>
            </a:r>
          </a:p>
        </p:txBody>
      </p:sp>
      <p:pic>
        <p:nvPicPr>
          <p:cNvPr id="7" name="Tijdelijke aanduiding voor afbeelding 6" descr="Afbeelding met gebouw, kleding, persoon, buitenshuis&#10;&#10;Automatisch gegenereerde beschrijving">
            <a:extLst>
              <a:ext uri="{FF2B5EF4-FFF2-40B4-BE49-F238E27FC236}">
                <a16:creationId xmlns:a16="http://schemas.microsoft.com/office/drawing/2014/main" id="{75935F1D-5484-C6CE-EC6D-71202F11F0C5}"/>
              </a:ext>
            </a:extLst>
          </p:cNvPr>
          <p:cNvPicPr>
            <a:picLocks noGrp="1" noChangeAspect="1"/>
          </p:cNvPicPr>
          <p:nvPr>
            <p:ph type="pic" idx="16"/>
          </p:nvPr>
        </p:nvPicPr>
        <p:blipFill>
          <a:blip r:embed="rId2" cstate="print">
            <a:extLst>
              <a:ext uri="{28A0092B-C50C-407E-A947-70E740481C1C}">
                <a14:useLocalDpi xmlns:a14="http://schemas.microsoft.com/office/drawing/2010/main" val="0"/>
              </a:ext>
            </a:extLst>
          </a:blip>
          <a:srcRect l="14553" r="14553"/>
          <a:stretch>
            <a:fillRect/>
          </a:stretch>
        </p:blipFill>
        <p:spPr/>
      </p:pic>
      <p:sp>
        <p:nvSpPr>
          <p:cNvPr id="5" name="Tijdelijke aanduiding voor tekst 4">
            <a:extLst>
              <a:ext uri="{FF2B5EF4-FFF2-40B4-BE49-F238E27FC236}">
                <a16:creationId xmlns:a16="http://schemas.microsoft.com/office/drawing/2014/main" id="{80B46C8B-B2BC-4B67-64AA-B7B1A5F01E3E}"/>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351174617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4556F1-1B7D-FE2F-4859-A7DA9A725450}"/>
              </a:ext>
            </a:extLst>
          </p:cNvPr>
          <p:cNvSpPr>
            <a:spLocks noGrp="1"/>
          </p:cNvSpPr>
          <p:nvPr>
            <p:ph idx="1"/>
          </p:nvPr>
        </p:nvSpPr>
        <p:spPr>
          <a:xfrm>
            <a:off x="330223" y="1047136"/>
            <a:ext cx="3981427" cy="3489940"/>
          </a:xfrm>
        </p:spPr>
        <p:txBody>
          <a:bodyPr/>
          <a:lstStyle/>
          <a:p>
            <a:r>
              <a:rPr lang="nl-NL" sz="1050"/>
              <a:t>Prachtige bestuurlijke positie bij een jonge, groeiende universiteit met een uniek profiel. </a:t>
            </a:r>
          </a:p>
          <a:p>
            <a:endParaRPr lang="nl-NL" sz="1050"/>
          </a:p>
          <a:p>
            <a:r>
              <a:rPr lang="nl-NL" sz="1050"/>
              <a:t>De benoeming van het Lid College van Bestuur is voor een periode van vier jaar met de mogelijkheid tot een eenmalige herbenoeming. </a:t>
            </a:r>
          </a:p>
          <a:p>
            <a:endParaRPr lang="nl-NL" sz="1050"/>
          </a:p>
          <a:p>
            <a:r>
              <a:rPr lang="nl-NL" sz="1050"/>
              <a:t>De functie is gewaardeerd binnen de geldende Wet Normering Topinkomens. </a:t>
            </a:r>
          </a:p>
          <a:p>
            <a:endParaRPr lang="nl-NL" sz="1050"/>
          </a:p>
          <a:p>
            <a:r>
              <a:rPr lang="nl-NL" sz="1050"/>
              <a:t>Uw sollicitatie ontvangen wij graag via </a:t>
            </a:r>
            <a:r>
              <a:rPr lang="nl-NL" sz="1050">
                <a:hlinkClick r:id="rId2"/>
              </a:rPr>
              <a:t>www.ebbinge.nl</a:t>
            </a:r>
            <a:endParaRPr lang="nl-NL" sz="1050"/>
          </a:p>
          <a:p>
            <a:endParaRPr lang="nl-NL" sz="1050"/>
          </a:p>
          <a:p>
            <a:r>
              <a:rPr lang="nl-NL" sz="1050"/>
              <a:t>Bij vragen kunt u contact opnemen met Britt Blomsma:</a:t>
            </a:r>
          </a:p>
          <a:p>
            <a:endParaRPr lang="nl-NL" sz="1050"/>
          </a:p>
          <a:p>
            <a:pPr lvl="1"/>
            <a:r>
              <a:rPr lang="nl-NL" sz="1050"/>
              <a:t>Telefoonnummer:	06-2602 2265</a:t>
            </a:r>
          </a:p>
          <a:p>
            <a:pPr lvl="1"/>
            <a:r>
              <a:rPr lang="nl-NL" sz="1050"/>
              <a:t>Email:		britt.blomsma@ebbinge.nl</a:t>
            </a:r>
          </a:p>
          <a:p>
            <a:endParaRPr lang="nl-NL" sz="1050"/>
          </a:p>
          <a:p>
            <a:endParaRPr lang="nl-NL" sz="1050"/>
          </a:p>
        </p:txBody>
      </p:sp>
      <p:sp>
        <p:nvSpPr>
          <p:cNvPr id="4" name="Titel 3">
            <a:extLst>
              <a:ext uri="{FF2B5EF4-FFF2-40B4-BE49-F238E27FC236}">
                <a16:creationId xmlns:a16="http://schemas.microsoft.com/office/drawing/2014/main" id="{32080A01-B59E-B3D2-B7F2-67C3224F5214}"/>
              </a:ext>
            </a:extLst>
          </p:cNvPr>
          <p:cNvSpPr>
            <a:spLocks noGrp="1"/>
          </p:cNvSpPr>
          <p:nvPr>
            <p:ph type="title"/>
          </p:nvPr>
        </p:nvSpPr>
        <p:spPr>
          <a:xfrm>
            <a:off x="330223" y="328842"/>
            <a:ext cx="3981600" cy="430700"/>
          </a:xfrm>
        </p:spPr>
        <p:txBody>
          <a:bodyPr/>
          <a:lstStyle/>
          <a:p>
            <a:r>
              <a:rPr lang="nl-NL"/>
              <a:t>Aanbod en sollicitatie</a:t>
            </a:r>
          </a:p>
        </p:txBody>
      </p:sp>
      <p:sp>
        <p:nvSpPr>
          <p:cNvPr id="5" name="Tijdelijke aanduiding voor tekst 4">
            <a:extLst>
              <a:ext uri="{FF2B5EF4-FFF2-40B4-BE49-F238E27FC236}">
                <a16:creationId xmlns:a16="http://schemas.microsoft.com/office/drawing/2014/main" id="{64C8EEC1-5599-2FDF-0313-ACF034379AE9}"/>
              </a:ext>
            </a:extLst>
          </p:cNvPr>
          <p:cNvSpPr>
            <a:spLocks noGrp="1"/>
          </p:cNvSpPr>
          <p:nvPr>
            <p:ph type="body" sz="quarter" idx="14"/>
          </p:nvPr>
        </p:nvSpPr>
        <p:spPr/>
        <p:txBody>
          <a:bodyPr/>
          <a:lstStyle/>
          <a:p>
            <a:endParaRPr lang="nl-NL"/>
          </a:p>
        </p:txBody>
      </p:sp>
      <p:pic>
        <p:nvPicPr>
          <p:cNvPr id="11" name="Tijdelijke aanduiding voor afbeelding 10" descr="Afbeelding met scène, boek, bibliotheek, boekenkast&#10;&#10;Automatisch gegenereerde beschrijving">
            <a:extLst>
              <a:ext uri="{FF2B5EF4-FFF2-40B4-BE49-F238E27FC236}">
                <a16:creationId xmlns:a16="http://schemas.microsoft.com/office/drawing/2014/main" id="{8A299687-2B29-3532-BCF9-7EA19D127965}"/>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l="30747" r="30747"/>
          <a:stretch>
            <a:fillRect/>
          </a:stretch>
        </p:blipFill>
        <p:spPr/>
      </p:pic>
    </p:spTree>
    <p:extLst>
      <p:ext uri="{BB962C8B-B14F-4D97-AF65-F5344CB8AC3E}">
        <p14:creationId xmlns:p14="http://schemas.microsoft.com/office/powerpoint/2010/main" val="358188984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nl-NL">
                <a:solidFill>
                  <a:prstClr val="black"/>
                </a:solidFill>
              </a:rPr>
              <a:t>Selectieprocedure</a:t>
            </a:r>
            <a:endParaRPr lang="en-GB">
              <a:highlight>
                <a:srgbClr val="FFFF00"/>
              </a:highlight>
            </a:endParaRPr>
          </a:p>
        </p:txBody>
      </p:sp>
      <p:grpSp>
        <p:nvGrpSpPr>
          <p:cNvPr id="37" name="Group 36"/>
          <p:cNvGrpSpPr/>
          <p:nvPr/>
        </p:nvGrpSpPr>
        <p:grpSpPr bwMode="gray">
          <a:xfrm>
            <a:off x="658812" y="1541996"/>
            <a:ext cx="7815919" cy="106325"/>
            <a:chOff x="658654" y="1509966"/>
            <a:chExt cx="7835835" cy="36000"/>
          </a:xfrm>
        </p:grpSpPr>
        <p:sp>
          <p:nvSpPr>
            <p:cNvPr id="38" name="Rectangle 37"/>
            <p:cNvSpPr/>
            <p:nvPr/>
          </p:nvSpPr>
          <p:spPr bwMode="gray">
            <a:xfrm>
              <a:off x="1349386" y="1509966"/>
              <a:ext cx="1691334" cy="36000"/>
            </a:xfrm>
            <a:prstGeom prst="rect">
              <a:avLst/>
            </a:prstGeom>
            <a:gradFill flip="none" rotWithShape="1">
              <a:gsLst>
                <a:gs pos="0">
                  <a:schemeClr val="tx2"/>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Fira Sans"/>
                <a:ea typeface="+mn-ea"/>
                <a:cs typeface="+mn-cs"/>
              </a:endParaRPr>
            </a:p>
          </p:txBody>
        </p:sp>
        <p:sp>
          <p:nvSpPr>
            <p:cNvPr id="39" name="Rectangle 38"/>
            <p:cNvSpPr/>
            <p:nvPr/>
          </p:nvSpPr>
          <p:spPr bwMode="gray">
            <a:xfrm>
              <a:off x="3041127" y="1509966"/>
              <a:ext cx="1544400" cy="36000"/>
            </a:xfrm>
            <a:prstGeom prst="rect">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Fira Sans"/>
                <a:ea typeface="+mn-ea"/>
                <a:cs typeface="+mn-cs"/>
              </a:endParaRPr>
            </a:p>
          </p:txBody>
        </p:sp>
        <p:sp>
          <p:nvSpPr>
            <p:cNvPr id="40" name="Rectangle 39"/>
            <p:cNvSpPr/>
            <p:nvPr/>
          </p:nvSpPr>
          <p:spPr bwMode="gray">
            <a:xfrm>
              <a:off x="4585935" y="1509966"/>
              <a:ext cx="1544400" cy="36000"/>
            </a:xfrm>
            <a:prstGeom prst="rect">
              <a:avLst/>
            </a:prstGeom>
            <a:gradFill flip="none" rotWithShape="1">
              <a:gsLst>
                <a:gs pos="0">
                  <a:schemeClr val="accent3"/>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Fira Sans"/>
                <a:ea typeface="+mn-ea"/>
                <a:cs typeface="+mn-cs"/>
              </a:endParaRPr>
            </a:p>
          </p:txBody>
        </p:sp>
        <p:sp>
          <p:nvSpPr>
            <p:cNvPr id="41" name="Rectangle 40"/>
            <p:cNvSpPr/>
            <p:nvPr/>
          </p:nvSpPr>
          <p:spPr bwMode="gray">
            <a:xfrm>
              <a:off x="6130743" y="1509966"/>
              <a:ext cx="1602330" cy="36000"/>
            </a:xfrm>
            <a:prstGeom prst="rect">
              <a:avLst/>
            </a:prstGeom>
            <a:gradFill flip="none" rotWithShape="1">
              <a:gsLst>
                <a:gs pos="0">
                  <a:schemeClr val="accent4"/>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Fira Sans"/>
                <a:ea typeface="+mn-ea"/>
                <a:cs typeface="+mn-cs"/>
              </a:endParaRPr>
            </a:p>
          </p:txBody>
        </p:sp>
        <p:sp>
          <p:nvSpPr>
            <p:cNvPr id="42" name="Rounded Rectangle 41"/>
            <p:cNvSpPr/>
            <p:nvPr/>
          </p:nvSpPr>
          <p:spPr bwMode="gray">
            <a:xfrm>
              <a:off x="7720489" y="1509966"/>
              <a:ext cx="774000" cy="36000"/>
            </a:xfrm>
            <a:prstGeom prst="roundRect">
              <a:avLst>
                <a:gd name="adj" fmla="val 50000"/>
              </a:avLst>
            </a:prstGeom>
            <a:gradFill flip="none" rotWithShape="1">
              <a:gsLst>
                <a:gs pos="0">
                  <a:schemeClr val="accent5"/>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Fira Sans"/>
                <a:ea typeface="+mn-ea"/>
                <a:cs typeface="+mn-cs"/>
              </a:endParaRPr>
            </a:p>
          </p:txBody>
        </p:sp>
        <p:sp>
          <p:nvSpPr>
            <p:cNvPr id="43" name="Rounded Rectangle 42"/>
            <p:cNvSpPr/>
            <p:nvPr/>
          </p:nvSpPr>
          <p:spPr bwMode="gray">
            <a:xfrm>
              <a:off x="658654" y="1509966"/>
              <a:ext cx="774000" cy="36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Fira Sans"/>
                <a:ea typeface="+mn-ea"/>
                <a:cs typeface="+mn-cs"/>
              </a:endParaRPr>
            </a:p>
          </p:txBody>
        </p:sp>
      </p:grpSp>
      <p:sp>
        <p:nvSpPr>
          <p:cNvPr id="44" name="Oval 43"/>
          <p:cNvSpPr/>
          <p:nvPr/>
        </p:nvSpPr>
        <p:spPr bwMode="gray">
          <a:xfrm>
            <a:off x="1260099" y="1488993"/>
            <a:ext cx="193446" cy="193446"/>
          </a:xfrm>
          <a:prstGeom prst="ellipse">
            <a:avLst/>
          </a:prstGeom>
          <a:solidFill>
            <a:schemeClr val="bg1"/>
          </a:solidFill>
          <a:ln w="19050">
            <a:solidFill>
              <a:schemeClr val="tx2"/>
            </a:solidFill>
          </a:ln>
          <a:effectLst>
            <a:outerShdw blurRad="177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B8F45"/>
              </a:solidFill>
              <a:effectLst/>
              <a:uLnTx/>
              <a:uFillTx/>
              <a:latin typeface="Fira Sans"/>
              <a:ea typeface="+mn-ea"/>
              <a:cs typeface="+mn-cs"/>
            </a:endParaRPr>
          </a:p>
        </p:txBody>
      </p:sp>
      <p:sp>
        <p:nvSpPr>
          <p:cNvPr id="45" name="Oval 44"/>
          <p:cNvSpPr/>
          <p:nvPr/>
        </p:nvSpPr>
        <p:spPr bwMode="gray">
          <a:xfrm>
            <a:off x="2864963" y="1488993"/>
            <a:ext cx="193446" cy="193446"/>
          </a:xfrm>
          <a:prstGeom prst="ellipse">
            <a:avLst/>
          </a:prstGeom>
          <a:solidFill>
            <a:schemeClr val="bg1"/>
          </a:solidFill>
          <a:ln w="19050">
            <a:solidFill>
              <a:schemeClr val="accent2"/>
            </a:solidFill>
          </a:ln>
          <a:effectLst>
            <a:outerShdw blurRad="177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B8F45"/>
              </a:solidFill>
              <a:effectLst/>
              <a:uLnTx/>
              <a:uFillTx/>
              <a:latin typeface="Fira Sans"/>
              <a:ea typeface="+mn-ea"/>
              <a:cs typeface="+mn-cs"/>
            </a:endParaRPr>
          </a:p>
        </p:txBody>
      </p:sp>
      <p:sp>
        <p:nvSpPr>
          <p:cNvPr id="46" name="Oval 45"/>
          <p:cNvSpPr/>
          <p:nvPr/>
        </p:nvSpPr>
        <p:spPr bwMode="gray">
          <a:xfrm>
            <a:off x="4469827" y="1488993"/>
            <a:ext cx="193446" cy="193446"/>
          </a:xfrm>
          <a:prstGeom prst="ellipse">
            <a:avLst/>
          </a:prstGeom>
          <a:solidFill>
            <a:schemeClr val="bg1"/>
          </a:solidFill>
          <a:ln w="19050">
            <a:solidFill>
              <a:schemeClr val="accent3"/>
            </a:solidFill>
          </a:ln>
          <a:effectLst>
            <a:outerShdw blurRad="177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B8F45"/>
              </a:solidFill>
              <a:effectLst/>
              <a:uLnTx/>
              <a:uFillTx/>
              <a:latin typeface="Fira Sans"/>
              <a:ea typeface="+mn-ea"/>
              <a:cs typeface="+mn-cs"/>
            </a:endParaRPr>
          </a:p>
        </p:txBody>
      </p:sp>
      <p:sp>
        <p:nvSpPr>
          <p:cNvPr id="47" name="Oval 46"/>
          <p:cNvSpPr/>
          <p:nvPr/>
        </p:nvSpPr>
        <p:spPr bwMode="gray">
          <a:xfrm>
            <a:off x="6025075" y="1488993"/>
            <a:ext cx="193446" cy="193446"/>
          </a:xfrm>
          <a:prstGeom prst="ellipse">
            <a:avLst/>
          </a:prstGeom>
          <a:solidFill>
            <a:schemeClr val="bg1"/>
          </a:solidFill>
          <a:ln w="19050">
            <a:solidFill>
              <a:schemeClr val="accent4"/>
            </a:solidFill>
          </a:ln>
          <a:effectLst>
            <a:outerShdw blurRad="177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B8F45"/>
              </a:solidFill>
              <a:effectLst/>
              <a:uLnTx/>
              <a:uFillTx/>
              <a:latin typeface="Fira Sans"/>
              <a:ea typeface="+mn-ea"/>
              <a:cs typeface="+mn-cs"/>
            </a:endParaRPr>
          </a:p>
        </p:txBody>
      </p:sp>
      <p:sp>
        <p:nvSpPr>
          <p:cNvPr id="48" name="Oval 47"/>
          <p:cNvSpPr/>
          <p:nvPr/>
        </p:nvSpPr>
        <p:spPr bwMode="gray">
          <a:xfrm>
            <a:off x="7676278" y="1488993"/>
            <a:ext cx="193446" cy="193446"/>
          </a:xfrm>
          <a:prstGeom prst="ellipse">
            <a:avLst/>
          </a:prstGeom>
          <a:solidFill>
            <a:schemeClr val="bg1"/>
          </a:solidFill>
          <a:ln w="19050">
            <a:solidFill>
              <a:schemeClr val="accent5"/>
            </a:solidFill>
          </a:ln>
          <a:effectLst>
            <a:outerShdw blurRad="177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B8F45"/>
              </a:solidFill>
              <a:effectLst/>
              <a:uLnTx/>
              <a:uFillTx/>
              <a:latin typeface="Fira Sans"/>
              <a:ea typeface="+mn-ea"/>
              <a:cs typeface="+mn-cs"/>
            </a:endParaRPr>
          </a:p>
        </p:txBody>
      </p:sp>
      <p:sp>
        <p:nvSpPr>
          <p:cNvPr id="49" name="TextBox 48"/>
          <p:cNvSpPr txBox="1"/>
          <p:nvPr/>
        </p:nvSpPr>
        <p:spPr bwMode="gray">
          <a:xfrm>
            <a:off x="586422" y="1801991"/>
            <a:ext cx="1540800" cy="307777"/>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85BCB7"/>
                </a:solidFill>
                <a:effectLst/>
                <a:uLnTx/>
                <a:uFillTx/>
                <a:latin typeface="Fira Sans"/>
                <a:ea typeface="+mn-ea"/>
                <a:cs typeface="+mn-cs"/>
              </a:rPr>
              <a:t>Start en search</a:t>
            </a:r>
          </a:p>
        </p:txBody>
      </p:sp>
      <p:sp>
        <p:nvSpPr>
          <p:cNvPr id="50" name="TextBox 49"/>
          <p:cNvSpPr txBox="1"/>
          <p:nvPr/>
        </p:nvSpPr>
        <p:spPr bwMode="gray">
          <a:xfrm>
            <a:off x="2190467" y="1801991"/>
            <a:ext cx="1540800" cy="307777"/>
          </a:xfrm>
          <a:prstGeom prst="rect">
            <a:avLst/>
          </a:prstGeom>
          <a:noFill/>
        </p:spPr>
        <p:txBody>
          <a:bodyPr wrap="square" rtlCol="0" anchor="b" anchorCtr="0">
            <a:spAutoFit/>
          </a:bodyPr>
          <a:lstStyle>
            <a:defPPr>
              <a:defRPr lang="en-US"/>
            </a:defPPr>
            <a:lvl1pPr algn="ctr">
              <a:defRPr sz="16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628E9C"/>
                </a:solidFill>
                <a:effectLst/>
                <a:uLnTx/>
                <a:uFillTx/>
                <a:latin typeface="Fira Sans"/>
                <a:ea typeface="+mn-ea"/>
                <a:cs typeface="+mn-cs"/>
              </a:rPr>
              <a:t>Screening</a:t>
            </a:r>
          </a:p>
        </p:txBody>
      </p:sp>
      <p:sp>
        <p:nvSpPr>
          <p:cNvPr id="56" name="TextBox 55"/>
          <p:cNvSpPr txBox="1"/>
          <p:nvPr/>
        </p:nvSpPr>
        <p:spPr bwMode="gray">
          <a:xfrm>
            <a:off x="7002601" y="1801991"/>
            <a:ext cx="15408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F59980"/>
                </a:solidFill>
                <a:effectLst/>
                <a:uLnTx/>
                <a:uFillTx/>
                <a:latin typeface="Fira Sans"/>
                <a:ea typeface="+mn-ea"/>
                <a:cs typeface="+mn-cs"/>
              </a:rPr>
              <a:t>Eindfase</a:t>
            </a:r>
          </a:p>
        </p:txBody>
      </p:sp>
      <p:sp>
        <p:nvSpPr>
          <p:cNvPr id="57" name="TextBox 56"/>
          <p:cNvSpPr txBox="1"/>
          <p:nvPr/>
        </p:nvSpPr>
        <p:spPr bwMode="gray">
          <a:xfrm>
            <a:off x="5348941" y="1801991"/>
            <a:ext cx="15408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DAA128"/>
                </a:solidFill>
                <a:effectLst/>
                <a:uLnTx/>
                <a:uFillTx/>
                <a:latin typeface="Fira Sans"/>
                <a:ea typeface="+mn-ea"/>
                <a:cs typeface="+mn-cs"/>
              </a:rPr>
              <a:t>Selectie</a:t>
            </a:r>
          </a:p>
        </p:txBody>
      </p:sp>
      <p:grpSp>
        <p:nvGrpSpPr>
          <p:cNvPr id="3" name="Group 2"/>
          <p:cNvGrpSpPr/>
          <p:nvPr/>
        </p:nvGrpSpPr>
        <p:grpSpPr>
          <a:xfrm>
            <a:off x="443341" y="2287564"/>
            <a:ext cx="1842656" cy="2616532"/>
            <a:chOff x="443341" y="2382982"/>
            <a:chExt cx="1842656" cy="2483587"/>
          </a:xfrm>
          <a:noFill/>
        </p:grpSpPr>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6250" t="34906" r="6250" b="-1"/>
            <a:stretch/>
          </p:blipFill>
          <p:spPr bwMode="gray">
            <a:xfrm>
              <a:off x="443341" y="4484688"/>
              <a:ext cx="1842656" cy="381881"/>
            </a:xfrm>
            <a:prstGeom prst="rect">
              <a:avLst/>
            </a:prstGeom>
            <a:grpFill/>
            <a:ln>
              <a:noFill/>
            </a:ln>
          </p:spPr>
        </p:pic>
        <p:sp>
          <p:nvSpPr>
            <p:cNvPr id="58" name="Snip Single Corner Rectangle 57"/>
            <p:cNvSpPr/>
            <p:nvPr/>
          </p:nvSpPr>
          <p:spPr bwMode="gray">
            <a:xfrm>
              <a:off x="602814" y="2382982"/>
              <a:ext cx="1523711" cy="2195655"/>
            </a:xfrm>
            <a:prstGeom prst="snip1Rect">
              <a:avLst>
                <a:gd name="adj" fmla="val 23941"/>
              </a:avLst>
            </a:prstGeom>
            <a:solidFill>
              <a:schemeClr val="tx2"/>
            </a:solidFill>
            <a:ln w="3175">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8800" rIns="0" rtlCol="0" anchor="t" anchorCtr="0"/>
            <a:lstStyle/>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kumimoji="0" lang="nl-NL" sz="950" b="0" i="0" u="none" strike="noStrike" kern="1200" cap="none" spc="0" normalizeH="0" baseline="0" noProof="0">
                  <a:ln>
                    <a:noFill/>
                  </a:ln>
                  <a:solidFill>
                    <a:srgbClr val="FFFFFF"/>
                  </a:solidFill>
                  <a:effectLst/>
                  <a:uLnTx/>
                  <a:uFillTx/>
                  <a:latin typeface="Fira Sans Regular"/>
                  <a:sym typeface="Fira Sans Regular"/>
                </a:rPr>
                <a:t>Plaatsing vacature  op on- en offline media</a:t>
              </a:r>
            </a:p>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kumimoji="0" lang="nl-NL" sz="950" b="0" i="0" u="none" strike="noStrike" kern="1200" cap="none" spc="0" normalizeH="0" baseline="0" noProof="0">
                  <a:ln>
                    <a:noFill/>
                  </a:ln>
                  <a:solidFill>
                    <a:srgbClr val="FFFFFF"/>
                  </a:solidFill>
                  <a:effectLst/>
                  <a:uLnTx/>
                  <a:uFillTx/>
                  <a:latin typeface="Fira Sans Regular"/>
                  <a:sym typeface="Fira Sans Regular"/>
                </a:rPr>
                <a:t>Ebbinge benadert kandidaten</a:t>
              </a:r>
            </a:p>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kumimoji="0" lang="nl-NL" sz="950" b="0" i="0" u="none" strike="noStrike" kern="1200" cap="none" spc="0" normalizeH="0" baseline="0" noProof="0">
                  <a:ln>
                    <a:noFill/>
                  </a:ln>
                  <a:solidFill>
                    <a:srgbClr val="FFFFFF"/>
                  </a:solidFill>
                  <a:effectLst/>
                  <a:uLnTx/>
                  <a:uFillTx/>
                  <a:latin typeface="Fira Sans Regular"/>
                  <a:sym typeface="Fira Sans Regular"/>
                </a:rPr>
                <a:t>Sollicitatie kandidaten op vacatures</a:t>
              </a:r>
            </a:p>
            <a:p>
              <a:pPr marL="0" marR="0" lvl="0" indent="0" algn="l" defTabSz="914400" rtl="0" eaLnBrk="1" fontAlgn="auto" latinLnBrk="0" hangingPunct="1">
                <a:lnSpc>
                  <a:spcPct val="110000"/>
                </a:lnSpc>
                <a:spcBef>
                  <a:spcPts val="188"/>
                </a:spcBef>
                <a:spcAft>
                  <a:spcPts val="0"/>
                </a:spcAft>
                <a:buClrTx/>
                <a:buSzPct val="100000"/>
                <a:buFontTx/>
                <a:buNone/>
                <a:tabLst/>
                <a:defRPr sz="2400" b="0">
                  <a:solidFill>
                    <a:srgbClr val="FFFFFF"/>
                  </a:solidFill>
                  <a:latin typeface="Fira Sans Regular"/>
                  <a:ea typeface="Fira Sans Regular"/>
                  <a:cs typeface="Fira Sans Regular"/>
                  <a:sym typeface="Fira Sans Regular"/>
                </a:defRPr>
              </a:pPr>
              <a:endParaRPr kumimoji="0" lang="nl-NL" sz="950" b="0" i="0" u="none" strike="noStrike" kern="1200" cap="none" spc="0" normalizeH="0" baseline="0" noProof="0">
                <a:ln>
                  <a:noFill/>
                </a:ln>
                <a:solidFill>
                  <a:srgbClr val="FFFFFF"/>
                </a:solidFill>
                <a:effectLst/>
                <a:uLnTx/>
                <a:uFillTx/>
                <a:latin typeface="Fira Sans Regular"/>
                <a:sym typeface="Fira Sans Regular"/>
              </a:endParaRPr>
            </a:p>
          </p:txBody>
        </p:sp>
      </p:grpSp>
      <p:grpSp>
        <p:nvGrpSpPr>
          <p:cNvPr id="28" name="Group 27"/>
          <p:cNvGrpSpPr/>
          <p:nvPr/>
        </p:nvGrpSpPr>
        <p:grpSpPr>
          <a:xfrm>
            <a:off x="2052273" y="2287564"/>
            <a:ext cx="1842656" cy="2616532"/>
            <a:chOff x="443341" y="2382982"/>
            <a:chExt cx="1842656" cy="2483587"/>
          </a:xfrm>
          <a:noFill/>
        </p:grpSpPr>
        <p:pic>
          <p:nvPicPr>
            <p:cNvPr id="29" name="Picture 28"/>
            <p:cNvPicPr>
              <a:picLocks noChangeAspect="1"/>
            </p:cNvPicPr>
            <p:nvPr/>
          </p:nvPicPr>
          <p:blipFill rotWithShape="1">
            <a:blip r:embed="rId2">
              <a:extLst>
                <a:ext uri="{28A0092B-C50C-407E-A947-70E740481C1C}">
                  <a14:useLocalDpi xmlns:a14="http://schemas.microsoft.com/office/drawing/2010/main" val="0"/>
                </a:ext>
              </a:extLst>
            </a:blip>
            <a:srcRect l="6250" t="34906" r="6250" b="-1"/>
            <a:stretch/>
          </p:blipFill>
          <p:spPr bwMode="gray">
            <a:xfrm>
              <a:off x="443341" y="4484688"/>
              <a:ext cx="1842656" cy="381881"/>
            </a:xfrm>
            <a:prstGeom prst="rect">
              <a:avLst/>
            </a:prstGeom>
            <a:grpFill/>
            <a:ln>
              <a:noFill/>
            </a:ln>
          </p:spPr>
        </p:pic>
        <p:sp>
          <p:nvSpPr>
            <p:cNvPr id="30" name="Snip Single Corner Rectangle 29"/>
            <p:cNvSpPr/>
            <p:nvPr/>
          </p:nvSpPr>
          <p:spPr bwMode="gray">
            <a:xfrm>
              <a:off x="602814" y="2382982"/>
              <a:ext cx="1523711" cy="2195655"/>
            </a:xfrm>
            <a:prstGeom prst="snip1Rect">
              <a:avLst>
                <a:gd name="adj" fmla="val 23941"/>
              </a:avLst>
            </a:prstGeom>
            <a:solidFill>
              <a:schemeClr val="accent2"/>
            </a:solidFill>
            <a:ln w="3175">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8800" rIns="0" rtlCol="0" anchor="t" anchorCtr="0"/>
            <a:lstStyle/>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kumimoji="0" lang="nl-NL" sz="950" b="0" i="0" u="none" strike="noStrike" kern="1200" cap="none" spc="0" normalizeH="0" baseline="0" noProof="0">
                  <a:ln>
                    <a:noFill/>
                  </a:ln>
                  <a:solidFill>
                    <a:srgbClr val="FFFFFF"/>
                  </a:solidFill>
                  <a:effectLst/>
                  <a:uLnTx/>
                  <a:uFillTx/>
                  <a:latin typeface="Fira Sans Regular"/>
                  <a:sym typeface="Fira Sans Regular"/>
                </a:rPr>
                <a:t>Screening </a:t>
              </a:r>
              <a:r>
                <a:rPr kumimoji="0" lang="nl-NL" sz="950" b="0" i="0" u="none" strike="noStrike" kern="1200" cap="none" spc="0" normalizeH="0" baseline="0" noProof="0" err="1">
                  <a:ln>
                    <a:noFill/>
                  </a:ln>
                  <a:solidFill>
                    <a:srgbClr val="FFFFFF"/>
                  </a:solidFill>
                  <a:effectLst/>
                  <a:uLnTx/>
                  <a:uFillTx/>
                  <a:latin typeface="Fira Sans Regular"/>
                  <a:sym typeface="Fira Sans Regular"/>
                </a:rPr>
                <a:t>CVs</a:t>
              </a:r>
              <a:endParaRPr kumimoji="0" lang="nl-NL" sz="950" b="0" i="0" u="none" strike="noStrike" kern="1200" cap="none" spc="0" normalizeH="0" baseline="0" noProof="0">
                <a:ln>
                  <a:noFill/>
                </a:ln>
                <a:solidFill>
                  <a:srgbClr val="FFFFFF"/>
                </a:solidFill>
                <a:effectLst/>
                <a:uLnTx/>
                <a:uFillTx/>
                <a:latin typeface="Fira Sans Regular"/>
                <a:sym typeface="Fira Sans Regular"/>
              </a:endParaRPr>
            </a:p>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kumimoji="0" lang="nl-NL" sz="950" b="0" i="0" u="none" strike="noStrike" kern="1200" cap="none" spc="0" normalizeH="0" baseline="0" noProof="0">
                  <a:ln>
                    <a:noFill/>
                  </a:ln>
                  <a:solidFill>
                    <a:srgbClr val="FFFFFF"/>
                  </a:solidFill>
                  <a:effectLst/>
                  <a:uLnTx/>
                  <a:uFillTx/>
                  <a:latin typeface="Fira Sans Regular"/>
                  <a:sym typeface="Fira Sans Regular"/>
                </a:rPr>
                <a:t>Eerste selectie door </a:t>
              </a:r>
              <a:br>
                <a:rPr kumimoji="0" lang="nl-NL" sz="950" b="0" i="0" u="none" strike="noStrike" kern="1200" cap="none" spc="0" normalizeH="0" baseline="0" noProof="0">
                  <a:ln>
                    <a:noFill/>
                  </a:ln>
                  <a:solidFill>
                    <a:srgbClr val="FFFFFF"/>
                  </a:solidFill>
                  <a:effectLst/>
                  <a:uLnTx/>
                  <a:uFillTx/>
                  <a:latin typeface="Fira Sans Regular"/>
                  <a:sym typeface="Fira Sans Regular"/>
                </a:rPr>
              </a:br>
              <a:r>
                <a:rPr kumimoji="0" lang="nl-NL" sz="950" b="0" i="0" u="none" strike="noStrike" kern="1200" cap="none" spc="0" normalizeH="0" baseline="0" noProof="0">
                  <a:ln>
                    <a:noFill/>
                  </a:ln>
                  <a:solidFill>
                    <a:srgbClr val="FFFFFF"/>
                  </a:solidFill>
                  <a:effectLst/>
                  <a:uLnTx/>
                  <a:uFillTx/>
                  <a:latin typeface="Fira Sans Regular"/>
                  <a:sym typeface="Fira Sans Regular"/>
                </a:rPr>
                <a:t>Ebbinge </a:t>
              </a:r>
            </a:p>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kumimoji="0" lang="nl-NL" sz="950" b="0" i="0" u="none" strike="noStrike" kern="1200" cap="none" spc="0" normalizeH="0" baseline="0" noProof="0">
                  <a:ln>
                    <a:noFill/>
                  </a:ln>
                  <a:solidFill>
                    <a:srgbClr val="FFFFFF"/>
                  </a:solidFill>
                  <a:effectLst/>
                  <a:uLnTx/>
                  <a:uFillTx/>
                  <a:latin typeface="Fira Sans Regular"/>
                  <a:sym typeface="Fira Sans Regular"/>
                </a:rPr>
                <a:t>Uitnodiging afspraak</a:t>
              </a:r>
              <a:br>
                <a:rPr kumimoji="0" lang="nl-NL" sz="950" b="0" i="0" u="none" strike="noStrike" kern="1200" cap="none" spc="0" normalizeH="0" baseline="0" noProof="0">
                  <a:ln>
                    <a:noFill/>
                  </a:ln>
                  <a:solidFill>
                    <a:srgbClr val="FFFFFF"/>
                  </a:solidFill>
                  <a:effectLst/>
                  <a:uLnTx/>
                  <a:uFillTx/>
                  <a:latin typeface="Fira Sans Regular"/>
                  <a:sym typeface="Fira Sans Regular"/>
                </a:rPr>
              </a:br>
              <a:r>
                <a:rPr kumimoji="0" lang="nl-NL" sz="950" b="0" i="0" u="none" strike="noStrike" kern="1200" cap="none" spc="0" normalizeH="0" baseline="0" noProof="0">
                  <a:ln>
                    <a:noFill/>
                  </a:ln>
                  <a:solidFill>
                    <a:srgbClr val="FFFFFF"/>
                  </a:solidFill>
                  <a:effectLst/>
                  <a:uLnTx/>
                  <a:uFillTx/>
                  <a:latin typeface="Fira Sans Regular"/>
                  <a:sym typeface="Fira Sans Regular"/>
                </a:rPr>
                <a:t>op kantoor Ebbinge </a:t>
              </a:r>
              <a:br>
                <a:rPr kumimoji="0" lang="nl-NL" sz="950" b="0" i="0" u="none" strike="noStrike" kern="1200" cap="none" spc="0" normalizeH="0" baseline="0" noProof="0">
                  <a:ln>
                    <a:noFill/>
                  </a:ln>
                  <a:solidFill>
                    <a:srgbClr val="FFFFFF"/>
                  </a:solidFill>
                  <a:effectLst/>
                  <a:uLnTx/>
                  <a:uFillTx/>
                  <a:latin typeface="Fira Sans Regular"/>
                  <a:sym typeface="Fira Sans Regular"/>
                </a:rPr>
              </a:br>
              <a:r>
                <a:rPr kumimoji="0" lang="nl-NL" sz="950" b="0" i="0" u="none" strike="noStrike" kern="1200" cap="none" spc="0" normalizeH="0" baseline="0" noProof="0">
                  <a:ln>
                    <a:noFill/>
                  </a:ln>
                  <a:solidFill>
                    <a:srgbClr val="FFFFFF"/>
                  </a:solidFill>
                  <a:effectLst/>
                  <a:uLnTx/>
                  <a:uFillTx/>
                  <a:latin typeface="Fira Sans Regular"/>
                  <a:sym typeface="Fira Sans Regular"/>
                </a:rPr>
                <a:t>of telefonisch </a:t>
              </a:r>
              <a:br>
                <a:rPr kumimoji="0" lang="nl-NL" sz="950" b="0" i="0" u="none" strike="noStrike" kern="1200" cap="none" spc="0" normalizeH="0" baseline="0" noProof="0">
                  <a:ln>
                    <a:noFill/>
                  </a:ln>
                  <a:solidFill>
                    <a:srgbClr val="FFFFFF"/>
                  </a:solidFill>
                  <a:effectLst/>
                  <a:uLnTx/>
                  <a:uFillTx/>
                  <a:latin typeface="Fira Sans Regular"/>
                  <a:sym typeface="Fira Sans Regular"/>
                </a:rPr>
              </a:br>
              <a:r>
                <a:rPr kumimoji="0" lang="nl-NL" sz="950" b="0" i="0" u="none" strike="noStrike" kern="1200" cap="none" spc="0" normalizeH="0" baseline="0" noProof="0">
                  <a:ln>
                    <a:noFill/>
                  </a:ln>
                  <a:solidFill>
                    <a:srgbClr val="FFFFFF"/>
                  </a:solidFill>
                  <a:effectLst/>
                  <a:uLnTx/>
                  <a:uFillTx/>
                  <a:latin typeface="Fira Sans Regular"/>
                  <a:sym typeface="Fira Sans Regular"/>
                </a:rPr>
                <a:t>interview</a:t>
              </a:r>
            </a:p>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endParaRPr kumimoji="0" lang="nl-NL" sz="950" b="0" i="0" u="none" strike="noStrike" kern="1200" cap="none" spc="0" normalizeH="0" baseline="0" noProof="0">
                <a:ln>
                  <a:noFill/>
                </a:ln>
                <a:solidFill>
                  <a:srgbClr val="FFFFFF"/>
                </a:solidFill>
                <a:effectLst/>
                <a:uLnTx/>
                <a:uFillTx/>
                <a:latin typeface="Fira Sans Regular"/>
                <a:sym typeface="Fira Sans Regular"/>
              </a:endParaRPr>
            </a:p>
          </p:txBody>
        </p:sp>
      </p:grpSp>
      <p:grpSp>
        <p:nvGrpSpPr>
          <p:cNvPr id="31" name="Group 30"/>
          <p:cNvGrpSpPr/>
          <p:nvPr/>
        </p:nvGrpSpPr>
        <p:grpSpPr>
          <a:xfrm>
            <a:off x="3661205" y="2287564"/>
            <a:ext cx="1842656" cy="2616532"/>
            <a:chOff x="443341" y="2382982"/>
            <a:chExt cx="1842656" cy="2483587"/>
          </a:xfrm>
          <a:noFill/>
        </p:grpSpPr>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l="6250" t="34906" r="6250" b="-1"/>
            <a:stretch/>
          </p:blipFill>
          <p:spPr bwMode="gray">
            <a:xfrm>
              <a:off x="443341" y="4484688"/>
              <a:ext cx="1842656" cy="381881"/>
            </a:xfrm>
            <a:prstGeom prst="rect">
              <a:avLst/>
            </a:prstGeom>
            <a:grpFill/>
            <a:ln>
              <a:noFill/>
            </a:ln>
          </p:spPr>
        </p:pic>
        <p:sp>
          <p:nvSpPr>
            <p:cNvPr id="33" name="Snip Single Corner Rectangle 32"/>
            <p:cNvSpPr/>
            <p:nvPr/>
          </p:nvSpPr>
          <p:spPr bwMode="gray">
            <a:xfrm>
              <a:off x="602814" y="2382982"/>
              <a:ext cx="1523711" cy="2195655"/>
            </a:xfrm>
            <a:prstGeom prst="snip1Rect">
              <a:avLst>
                <a:gd name="adj" fmla="val 23941"/>
              </a:avLst>
            </a:prstGeom>
            <a:solidFill>
              <a:schemeClr val="accent3"/>
            </a:solidFill>
            <a:ln w="3175">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8800" rIns="0" rtlCol="0" anchor="t" anchorCtr="0"/>
            <a:lstStyle/>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kumimoji="0" lang="nl-NL" sz="950" b="0" i="0" u="none" strike="noStrike" kern="1200" cap="none" spc="0" normalizeH="0" baseline="0" noProof="0">
                  <a:ln>
                    <a:noFill/>
                  </a:ln>
                  <a:solidFill>
                    <a:srgbClr val="FFFFFF"/>
                  </a:solidFill>
                  <a:effectLst/>
                  <a:uLnTx/>
                  <a:uFillTx/>
                  <a:latin typeface="Fira Sans Regular"/>
                  <a:sym typeface="Fira Sans Regular"/>
                </a:rPr>
                <a:t>Shortlist kandidaten wordt voorgedragen aan de RvT van Universiteit Maastricht</a:t>
              </a:r>
            </a:p>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kumimoji="0" lang="nl-NL" sz="950" b="0" i="0" u="none" strike="noStrike" kern="1200" cap="none" spc="0" normalizeH="0" baseline="0" noProof="0">
                  <a:ln>
                    <a:noFill/>
                  </a:ln>
                  <a:solidFill>
                    <a:srgbClr val="FFFFFF"/>
                  </a:solidFill>
                  <a:effectLst/>
                  <a:uLnTx/>
                  <a:uFillTx/>
                  <a:latin typeface="Fira Sans Regular"/>
                  <a:sym typeface="Fira Sans Regular"/>
                </a:rPr>
                <a:t>Uitnodiging voor verdere selectietraject of toelichting op afwijzing voor kandidaten die niet doorgaan </a:t>
              </a:r>
            </a:p>
          </p:txBody>
        </p:sp>
      </p:grpSp>
      <p:grpSp>
        <p:nvGrpSpPr>
          <p:cNvPr id="34" name="Group 33"/>
          <p:cNvGrpSpPr/>
          <p:nvPr/>
        </p:nvGrpSpPr>
        <p:grpSpPr>
          <a:xfrm>
            <a:off x="5270137" y="2287564"/>
            <a:ext cx="1842656" cy="2616532"/>
            <a:chOff x="443341" y="2382982"/>
            <a:chExt cx="1842656" cy="2483587"/>
          </a:xfrm>
          <a:noFill/>
        </p:grpSpPr>
        <p:pic>
          <p:nvPicPr>
            <p:cNvPr id="35" name="Picture 34"/>
            <p:cNvPicPr>
              <a:picLocks noChangeAspect="1"/>
            </p:cNvPicPr>
            <p:nvPr/>
          </p:nvPicPr>
          <p:blipFill rotWithShape="1">
            <a:blip r:embed="rId2">
              <a:extLst>
                <a:ext uri="{28A0092B-C50C-407E-A947-70E740481C1C}">
                  <a14:useLocalDpi xmlns:a14="http://schemas.microsoft.com/office/drawing/2010/main" val="0"/>
                </a:ext>
              </a:extLst>
            </a:blip>
            <a:srcRect l="6250" t="34906" r="6250" b="-1"/>
            <a:stretch/>
          </p:blipFill>
          <p:spPr bwMode="gray">
            <a:xfrm>
              <a:off x="443341" y="4484688"/>
              <a:ext cx="1842656" cy="381881"/>
            </a:xfrm>
            <a:prstGeom prst="rect">
              <a:avLst/>
            </a:prstGeom>
            <a:grpFill/>
            <a:ln>
              <a:noFill/>
            </a:ln>
          </p:spPr>
        </p:pic>
        <p:sp>
          <p:nvSpPr>
            <p:cNvPr id="36" name="Snip Single Corner Rectangle 35"/>
            <p:cNvSpPr/>
            <p:nvPr/>
          </p:nvSpPr>
          <p:spPr bwMode="gray">
            <a:xfrm>
              <a:off x="602814" y="2382982"/>
              <a:ext cx="1523711" cy="2195655"/>
            </a:xfrm>
            <a:prstGeom prst="snip1Rect">
              <a:avLst>
                <a:gd name="adj" fmla="val 23941"/>
              </a:avLst>
            </a:prstGeom>
            <a:solidFill>
              <a:schemeClr val="accent4"/>
            </a:solidFill>
            <a:ln w="3175">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8800" rIns="0" rtlCol="0" anchor="t" anchorCtr="0"/>
            <a:lstStyle/>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kumimoji="0" lang="nl-NL" sz="950" b="0" i="0" u="none" strike="noStrike" kern="1200" cap="none" spc="0" normalizeH="0" baseline="0" noProof="0">
                  <a:ln>
                    <a:noFill/>
                  </a:ln>
                  <a:solidFill>
                    <a:srgbClr val="FFFFFF"/>
                  </a:solidFill>
                  <a:effectLst/>
                  <a:uLnTx/>
                  <a:uFillTx/>
                  <a:latin typeface="Fira Sans Regular"/>
                  <a:sym typeface="Fira Sans Regular"/>
                </a:rPr>
                <a:t>Selectiegesprekken met de </a:t>
              </a:r>
              <a:r>
                <a:rPr kumimoji="0" lang="nl-NL" sz="950" b="0" i="0" u="none" strike="noStrike" kern="1200" cap="none" spc="0" normalizeH="0" baseline="0" noProof="0" err="1">
                  <a:ln>
                    <a:noFill/>
                  </a:ln>
                  <a:solidFill>
                    <a:srgbClr val="FFFFFF"/>
                  </a:solidFill>
                  <a:effectLst/>
                  <a:uLnTx/>
                  <a:uFillTx/>
                  <a:latin typeface="Fira Sans Regular"/>
                  <a:sym typeface="Fira Sans Regular"/>
                </a:rPr>
                <a:t>benoemingsadvies-commissie</a:t>
              </a:r>
              <a:r>
                <a:rPr kumimoji="0" lang="nl-NL" sz="950" b="0" i="0" u="none" strike="noStrike" kern="1200" cap="none" spc="0" normalizeH="0" baseline="0" noProof="0">
                  <a:ln>
                    <a:noFill/>
                  </a:ln>
                  <a:solidFill>
                    <a:srgbClr val="FFFFFF"/>
                  </a:solidFill>
                  <a:effectLst/>
                  <a:uLnTx/>
                  <a:uFillTx/>
                  <a:latin typeface="Fira Sans Regular"/>
                  <a:sym typeface="Fira Sans Regular"/>
                </a:rPr>
                <a:t> </a:t>
              </a:r>
            </a:p>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kumimoji="0" lang="nl-NL" sz="950" b="0" i="0" u="none" strike="noStrike" kern="1200" cap="none" spc="0" normalizeH="0" baseline="0" noProof="0">
                  <a:ln>
                    <a:noFill/>
                  </a:ln>
                  <a:solidFill>
                    <a:srgbClr val="FFFFFF"/>
                  </a:solidFill>
                  <a:effectLst/>
                  <a:uLnTx/>
                  <a:uFillTx/>
                  <a:latin typeface="Fira Sans Regular"/>
                  <a:sym typeface="Fira Sans Regular"/>
                </a:rPr>
                <a:t>Gesprekken met adviserende commissies</a:t>
              </a:r>
            </a:p>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lang="nl-NL" sz="950">
                  <a:solidFill>
                    <a:srgbClr val="FFFFFF"/>
                  </a:solidFill>
                  <a:latin typeface="Fira Sans Regular"/>
                  <a:sym typeface="Fira Sans Regular"/>
                </a:rPr>
                <a:t>Advies Universiteitsraad</a:t>
              </a:r>
            </a:p>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lang="nl-NL" sz="950">
                  <a:solidFill>
                    <a:srgbClr val="FFFFFF"/>
                  </a:solidFill>
                  <a:latin typeface="Fira Sans Regular"/>
                  <a:sym typeface="Fira Sans Regular"/>
                </a:rPr>
                <a:t>Keuze </a:t>
              </a:r>
              <a:r>
                <a:rPr lang="nl-NL" sz="950" err="1">
                  <a:solidFill>
                    <a:srgbClr val="FFFFFF"/>
                  </a:solidFill>
                  <a:latin typeface="Fira Sans Regular"/>
                  <a:sym typeface="Fira Sans Regular"/>
                </a:rPr>
                <a:t>eindkandidaat</a:t>
              </a:r>
              <a:endParaRPr kumimoji="0" lang="nl-NL" sz="950" b="0" i="0" u="none" strike="noStrike" kern="1200" cap="none" spc="0" normalizeH="0" baseline="0" noProof="0">
                <a:ln>
                  <a:noFill/>
                </a:ln>
                <a:solidFill>
                  <a:srgbClr val="FFFFFF"/>
                </a:solidFill>
                <a:effectLst/>
                <a:uLnTx/>
                <a:uFillTx/>
                <a:latin typeface="Fira Sans Regular"/>
                <a:sym typeface="Fira Sans Regular"/>
              </a:endParaRPr>
            </a:p>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endParaRPr kumimoji="0" lang="nl-NL" sz="950" b="0" i="0" u="none" strike="noStrike" kern="1200" cap="none" spc="0" normalizeH="0" baseline="0" noProof="0">
                <a:ln>
                  <a:noFill/>
                </a:ln>
                <a:solidFill>
                  <a:srgbClr val="FFFFFF"/>
                </a:solidFill>
                <a:effectLst/>
                <a:uLnTx/>
                <a:uFillTx/>
                <a:latin typeface="Fira Sans Regular"/>
                <a:sym typeface="Fira Sans Regular"/>
              </a:endParaRPr>
            </a:p>
            <a:p>
              <a:pPr marL="90488" marR="0" lvl="0" indent="-90488"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endParaRPr kumimoji="0" lang="nl-NL" sz="950" b="0" i="0" u="none" strike="noStrike" kern="1200" cap="none" spc="0" normalizeH="0" baseline="0" noProof="0">
                <a:ln>
                  <a:noFill/>
                </a:ln>
                <a:solidFill>
                  <a:prstClr val="white"/>
                </a:solidFill>
                <a:effectLst/>
                <a:uLnTx/>
                <a:uFillTx/>
                <a:latin typeface="Fira Sans"/>
                <a:ea typeface="+mn-ea"/>
                <a:cs typeface="+mn-cs"/>
              </a:endParaRPr>
            </a:p>
          </p:txBody>
        </p:sp>
      </p:grpSp>
      <p:grpSp>
        <p:nvGrpSpPr>
          <p:cNvPr id="51" name="Group 50"/>
          <p:cNvGrpSpPr/>
          <p:nvPr/>
        </p:nvGrpSpPr>
        <p:grpSpPr>
          <a:xfrm>
            <a:off x="6879069" y="2287564"/>
            <a:ext cx="1842656" cy="2616532"/>
            <a:chOff x="443341" y="2382982"/>
            <a:chExt cx="1842656" cy="2483587"/>
          </a:xfrm>
          <a:noFill/>
        </p:grpSpPr>
        <p:pic>
          <p:nvPicPr>
            <p:cNvPr id="52" name="Picture 51"/>
            <p:cNvPicPr>
              <a:picLocks noChangeAspect="1"/>
            </p:cNvPicPr>
            <p:nvPr/>
          </p:nvPicPr>
          <p:blipFill rotWithShape="1">
            <a:blip r:embed="rId2">
              <a:extLst>
                <a:ext uri="{28A0092B-C50C-407E-A947-70E740481C1C}">
                  <a14:useLocalDpi xmlns:a14="http://schemas.microsoft.com/office/drawing/2010/main" val="0"/>
                </a:ext>
              </a:extLst>
            </a:blip>
            <a:srcRect l="6250" t="34906" r="6250" b="-1"/>
            <a:stretch/>
          </p:blipFill>
          <p:spPr bwMode="gray">
            <a:xfrm>
              <a:off x="443341" y="4484688"/>
              <a:ext cx="1842656" cy="381881"/>
            </a:xfrm>
            <a:prstGeom prst="rect">
              <a:avLst/>
            </a:prstGeom>
            <a:grpFill/>
            <a:ln>
              <a:noFill/>
            </a:ln>
          </p:spPr>
        </p:pic>
        <p:sp>
          <p:nvSpPr>
            <p:cNvPr id="53" name="Snip Single Corner Rectangle 52"/>
            <p:cNvSpPr/>
            <p:nvPr/>
          </p:nvSpPr>
          <p:spPr bwMode="gray">
            <a:xfrm>
              <a:off x="602814" y="2382982"/>
              <a:ext cx="1523711" cy="2195655"/>
            </a:xfrm>
            <a:prstGeom prst="snip1Rect">
              <a:avLst>
                <a:gd name="adj" fmla="val 23941"/>
              </a:avLst>
            </a:prstGeom>
            <a:solidFill>
              <a:schemeClr val="accent5"/>
            </a:solidFill>
            <a:ln w="3175">
              <a:noFill/>
            </a:ln>
            <a:effectLst>
              <a:outerShdw blurRad="177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8800" rIns="0" rtlCol="0" anchor="t" anchorCtr="0"/>
            <a:lstStyle/>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kumimoji="0" lang="nl-NL" sz="950" b="0" i="0" u="none" strike="noStrike" kern="1200" cap="none" spc="0" normalizeH="0" baseline="0" noProof="0">
                  <a:ln>
                    <a:noFill/>
                  </a:ln>
                  <a:solidFill>
                    <a:srgbClr val="FFFFFF"/>
                  </a:solidFill>
                  <a:effectLst/>
                  <a:uLnTx/>
                  <a:uFillTx/>
                  <a:latin typeface="Fira Sans Regular"/>
                  <a:sym typeface="Fira Sans Regular"/>
                </a:rPr>
                <a:t>Eventueel assessment</a:t>
              </a:r>
            </a:p>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kumimoji="0" lang="nl-NL" sz="950" b="0" i="0" u="none" strike="noStrike" kern="1200" cap="none" spc="0" normalizeH="0" baseline="0" noProof="0">
                  <a:ln>
                    <a:noFill/>
                  </a:ln>
                  <a:solidFill>
                    <a:srgbClr val="FFFFFF"/>
                  </a:solidFill>
                  <a:effectLst/>
                  <a:uLnTx/>
                  <a:uFillTx/>
                  <a:latin typeface="Fira Sans Regular"/>
                  <a:sym typeface="Fira Sans Regular"/>
                </a:rPr>
                <a:t>Referentieonderzoek</a:t>
              </a:r>
            </a:p>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kumimoji="0" lang="nl-NL" sz="950" b="0" i="0" u="none" strike="noStrike" kern="1200" cap="none" spc="0" normalizeH="0" baseline="0" noProof="0">
                  <a:ln>
                    <a:noFill/>
                  </a:ln>
                  <a:solidFill>
                    <a:srgbClr val="FFFFFF"/>
                  </a:solidFill>
                  <a:effectLst/>
                  <a:uLnTx/>
                  <a:uFillTx/>
                  <a:latin typeface="Fira Sans Regular"/>
                  <a:sym typeface="Fira Sans Regular"/>
                </a:rPr>
                <a:t>Arbeidsvoorwaardengesprek en aanbod</a:t>
              </a:r>
            </a:p>
            <a:p>
              <a:pPr marL="90488" marR="0" lvl="0" indent="-90488" algn="l" defTabSz="914400" rtl="0" eaLnBrk="1" fontAlgn="auto" latinLnBrk="0" hangingPunct="1">
                <a:lnSpc>
                  <a:spcPct val="110000"/>
                </a:lnSpc>
                <a:spcBef>
                  <a:spcPts val="188"/>
                </a:spcBef>
                <a:spcAft>
                  <a:spcPts val="0"/>
                </a:spcAft>
                <a:buClrTx/>
                <a:buSzPct val="100000"/>
                <a:buFont typeface="Arial"/>
                <a:buChar char="•"/>
                <a:tabLst/>
                <a:defRPr sz="2400" b="0">
                  <a:solidFill>
                    <a:srgbClr val="FFFFFF"/>
                  </a:solidFill>
                  <a:latin typeface="Fira Sans Regular"/>
                  <a:ea typeface="Fira Sans Regular"/>
                  <a:cs typeface="Fira Sans Regular"/>
                  <a:sym typeface="Fira Sans Regular"/>
                </a:defRPr>
              </a:pPr>
              <a:r>
                <a:rPr kumimoji="0" lang="nl-NL" sz="950" b="0" i="0" u="none" strike="noStrike" kern="1200" cap="none" spc="0" normalizeH="0" baseline="0" noProof="0">
                  <a:ln>
                    <a:noFill/>
                  </a:ln>
                  <a:solidFill>
                    <a:srgbClr val="FFFFFF"/>
                  </a:solidFill>
                  <a:effectLst/>
                  <a:uLnTx/>
                  <a:uFillTx/>
                  <a:latin typeface="Fira Sans Regular"/>
                  <a:sym typeface="Fira Sans Regular"/>
                </a:rPr>
                <a:t>Benoeming door de Raad van Toezicht</a:t>
              </a:r>
            </a:p>
          </p:txBody>
        </p:sp>
      </p:grpSp>
      <p:sp>
        <p:nvSpPr>
          <p:cNvPr id="2" name="TextBox 56">
            <a:extLst>
              <a:ext uri="{FF2B5EF4-FFF2-40B4-BE49-F238E27FC236}">
                <a16:creationId xmlns:a16="http://schemas.microsoft.com/office/drawing/2014/main" id="{801C8E5B-EBE1-EF10-0CD7-750711FEE6E6}"/>
              </a:ext>
            </a:extLst>
          </p:cNvPr>
          <p:cNvSpPr txBox="1"/>
          <p:nvPr/>
        </p:nvSpPr>
        <p:spPr bwMode="gray">
          <a:xfrm>
            <a:off x="3804462" y="1799717"/>
            <a:ext cx="15408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DAA128"/>
                </a:solidFill>
                <a:effectLst/>
                <a:uLnTx/>
                <a:uFillTx/>
                <a:latin typeface="Fira Sans"/>
                <a:ea typeface="+mn-ea"/>
                <a:cs typeface="+mn-cs"/>
              </a:rPr>
              <a:t>Shortlist</a:t>
            </a:r>
          </a:p>
        </p:txBody>
      </p:sp>
    </p:spTree>
    <p:extLst>
      <p:ext uri="{BB962C8B-B14F-4D97-AF65-F5344CB8AC3E}">
        <p14:creationId xmlns:p14="http://schemas.microsoft.com/office/powerpoint/2010/main" val="362558216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Team Ebbinge</a:t>
            </a:r>
          </a:p>
        </p:txBody>
      </p:sp>
      <p:sp>
        <p:nvSpPr>
          <p:cNvPr id="15" name="Content Placeholder 14"/>
          <p:cNvSpPr>
            <a:spLocks noGrp="1"/>
          </p:cNvSpPr>
          <p:nvPr>
            <p:ph idx="25"/>
          </p:nvPr>
        </p:nvSpPr>
        <p:spPr>
          <a:xfrm>
            <a:off x="3164450" y="3233194"/>
            <a:ext cx="1796400" cy="1378839"/>
          </a:xfrm>
        </p:spPr>
        <p:txBody>
          <a:bodyPr/>
          <a:lstStyle/>
          <a:p>
            <a:pPr lvl="3"/>
            <a:r>
              <a:rPr lang="en-GB"/>
              <a:t>Britt Blomsma</a:t>
            </a:r>
          </a:p>
          <a:p>
            <a:endParaRPr lang="en-GB" sz="900"/>
          </a:p>
          <a:p>
            <a:r>
              <a:rPr lang="en-GB" sz="900"/>
              <a:t>+31 (0)6 26 02 22 65</a:t>
            </a:r>
          </a:p>
          <a:p>
            <a:r>
              <a:rPr lang="en-GB" sz="900"/>
              <a:t>britt.blomsma@ebbinge.nl</a:t>
            </a:r>
          </a:p>
        </p:txBody>
      </p:sp>
      <p:sp>
        <p:nvSpPr>
          <p:cNvPr id="24" name="Content Placeholder 23"/>
          <p:cNvSpPr>
            <a:spLocks noGrp="1"/>
          </p:cNvSpPr>
          <p:nvPr>
            <p:ph idx="26"/>
          </p:nvPr>
        </p:nvSpPr>
        <p:spPr>
          <a:xfrm>
            <a:off x="5330812" y="3233194"/>
            <a:ext cx="1796400" cy="1378839"/>
          </a:xfrm>
        </p:spPr>
        <p:txBody>
          <a:bodyPr/>
          <a:lstStyle/>
          <a:p>
            <a:pPr marL="0" marR="0" lvl="3"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srgbClr val="1A1B25"/>
                </a:solidFill>
                <a:effectLst/>
                <a:uLnTx/>
                <a:uFillTx/>
                <a:latin typeface="Fira Sans"/>
                <a:ea typeface="+mn-ea"/>
                <a:cs typeface="+mn-cs"/>
              </a:rPr>
              <a:t>Anne Erkelens</a:t>
            </a:r>
          </a:p>
          <a:p>
            <a:pPr marL="0" marR="0" lvl="3"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a:ln>
                <a:noFill/>
              </a:ln>
              <a:solidFill>
                <a:srgbClr val="1A1B25"/>
              </a:solidFill>
              <a:effectLst/>
              <a:uLnTx/>
              <a:uFillTx/>
              <a:latin typeface="Fira Sans"/>
              <a:ea typeface="+mn-ea"/>
              <a:cs typeface="+mn-cs"/>
            </a:endParaRPr>
          </a:p>
          <a:p>
            <a:pPr marL="0" marR="0" lvl="0" indent="0" algn="l" defTabSz="914400" rtl="0" eaLnBrk="1" fontAlgn="auto" latinLnBrk="0" hangingPunct="1">
              <a:lnSpc>
                <a:spcPct val="110000"/>
              </a:lnSpc>
              <a:spcBef>
                <a:spcPts val="0"/>
              </a:spcBef>
              <a:spcAft>
                <a:spcPts val="0"/>
              </a:spcAft>
              <a:buClr>
                <a:srgbClr val="85BCB7"/>
              </a:buClr>
              <a:buSzTx/>
              <a:buFont typeface="Arial" panose="020B0604020202020204" pitchFamily="34" charset="0"/>
              <a:buNone/>
              <a:tabLst/>
              <a:defRPr/>
            </a:pPr>
            <a:r>
              <a:rPr kumimoji="0" lang="nl-NL" sz="900" b="0" i="0" u="none" strike="noStrike" kern="1200" cap="none" spc="0" normalizeH="0" baseline="0" noProof="0">
                <a:ln>
                  <a:noFill/>
                </a:ln>
                <a:solidFill>
                  <a:srgbClr val="1A1B25"/>
                </a:solidFill>
                <a:effectLst/>
                <a:uLnTx/>
                <a:uFillTx/>
                <a:latin typeface="Fira Sans"/>
                <a:ea typeface="+mn-ea"/>
                <a:cs typeface="+mn-cs"/>
              </a:rPr>
              <a:t>+31 (0)6 82 59 84 56</a:t>
            </a:r>
          </a:p>
          <a:p>
            <a:pPr marL="0" marR="0" lvl="0" indent="0" algn="l" defTabSz="914400" rtl="0" eaLnBrk="1" fontAlgn="auto" latinLnBrk="0" hangingPunct="1">
              <a:lnSpc>
                <a:spcPct val="110000"/>
              </a:lnSpc>
              <a:spcBef>
                <a:spcPts val="0"/>
              </a:spcBef>
              <a:spcAft>
                <a:spcPts val="0"/>
              </a:spcAft>
              <a:buClr>
                <a:srgbClr val="85BCB7"/>
              </a:buClr>
              <a:buSzTx/>
              <a:buFont typeface="Arial" panose="020B0604020202020204" pitchFamily="34" charset="0"/>
              <a:buNone/>
              <a:tabLst/>
              <a:defRPr/>
            </a:pPr>
            <a:r>
              <a:rPr kumimoji="0" lang="nl-NL" sz="900" b="0" i="0" u="none" strike="noStrike" kern="1200" cap="none" spc="0" normalizeH="0" baseline="0" noProof="0">
                <a:ln>
                  <a:noFill/>
                </a:ln>
                <a:solidFill>
                  <a:srgbClr val="1A1B25"/>
                </a:solidFill>
                <a:effectLst/>
                <a:uLnTx/>
                <a:uFillTx/>
                <a:latin typeface="Fira Sans"/>
                <a:ea typeface="+mn-ea"/>
                <a:cs typeface="+mn-cs"/>
              </a:rPr>
              <a:t>anne.erkelens@ebbinge.nl</a:t>
            </a:r>
          </a:p>
        </p:txBody>
      </p:sp>
      <p:sp>
        <p:nvSpPr>
          <p:cNvPr id="16" name="Content Placeholder 13">
            <a:extLst>
              <a:ext uri="{FF2B5EF4-FFF2-40B4-BE49-F238E27FC236}">
                <a16:creationId xmlns:a16="http://schemas.microsoft.com/office/drawing/2014/main" id="{80F6A11D-7FF8-4E41-8692-0A798FBF0103}"/>
              </a:ext>
            </a:extLst>
          </p:cNvPr>
          <p:cNvSpPr txBox="1">
            <a:spLocks/>
          </p:cNvSpPr>
          <p:nvPr/>
        </p:nvSpPr>
        <p:spPr bwMode="gray">
          <a:xfrm>
            <a:off x="377368" y="1274907"/>
            <a:ext cx="1965879" cy="3144853"/>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buClr>
                <a:schemeClr val="tx2"/>
              </a:buClr>
              <a:buFontTx/>
              <a:buNone/>
              <a:defRPr sz="1050" kern="1200">
                <a:solidFill>
                  <a:schemeClr val="tx1"/>
                </a:solidFill>
                <a:latin typeface="+mn-lt"/>
                <a:ea typeface="+mn-ea"/>
                <a:cs typeface="+mn-cs"/>
              </a:defRPr>
            </a:lvl1pPr>
            <a:lvl2pPr marL="268287" indent="0" algn="l" defTabSz="914400" rtl="0" eaLnBrk="1" latinLnBrk="0" hangingPunct="1">
              <a:lnSpc>
                <a:spcPct val="110000"/>
              </a:lnSpc>
              <a:spcBef>
                <a:spcPts val="0"/>
              </a:spcBef>
              <a:buFontTx/>
              <a:buNone/>
              <a:defRPr sz="1050" kern="1200">
                <a:solidFill>
                  <a:schemeClr val="tx1"/>
                </a:solidFill>
                <a:latin typeface="+mn-lt"/>
                <a:ea typeface="+mn-ea"/>
                <a:cs typeface="+mn-cs"/>
              </a:defRPr>
            </a:lvl2pPr>
            <a:lvl3pPr marL="0" indent="0" algn="l" defTabSz="914400" rtl="0" eaLnBrk="1" latinLnBrk="0" hangingPunct="1">
              <a:lnSpc>
                <a:spcPct val="110000"/>
              </a:lnSpc>
              <a:spcBef>
                <a:spcPts val="0"/>
              </a:spcBef>
              <a:buFontTx/>
              <a:buNone/>
              <a:defRPr sz="1050" b="1" kern="1200">
                <a:solidFill>
                  <a:schemeClr val="tx1"/>
                </a:solidFill>
                <a:latin typeface="+mn-lt"/>
                <a:ea typeface="+mn-ea"/>
                <a:cs typeface="+mn-cs"/>
              </a:defRPr>
            </a:lvl3pPr>
            <a:lvl4pPr marL="0" indent="0" algn="l" defTabSz="914400" rtl="0" eaLnBrk="1" latinLnBrk="0" hangingPunct="1">
              <a:lnSpc>
                <a:spcPct val="110000"/>
              </a:lnSpc>
              <a:spcBef>
                <a:spcPts val="0"/>
              </a:spcBef>
              <a:buFontTx/>
              <a:buNone/>
              <a:defRPr sz="1200" kern="1200">
                <a:solidFill>
                  <a:schemeClr val="tx1"/>
                </a:solidFill>
                <a:latin typeface="+mn-lt"/>
                <a:ea typeface="+mn-ea"/>
                <a:cs typeface="+mn-cs"/>
              </a:defRPr>
            </a:lvl4pPr>
            <a:lvl5pPr marL="0" indent="0" algn="l" defTabSz="914400" rtl="0" eaLnBrk="1" latinLnBrk="0" hangingPunct="1">
              <a:lnSpc>
                <a:spcPct val="11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1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1A1B25"/>
              </a:solidFill>
              <a:effectLst/>
              <a:uLnTx/>
              <a:uFillTx/>
              <a:latin typeface="Fira Sans"/>
              <a:ea typeface="+mn-ea"/>
              <a:cs typeface="+mn-cs"/>
            </a:endParaRPr>
          </a:p>
        </p:txBody>
      </p:sp>
      <p:sp>
        <p:nvSpPr>
          <p:cNvPr id="11" name="Content Placeholder 13">
            <a:extLst>
              <a:ext uri="{FF2B5EF4-FFF2-40B4-BE49-F238E27FC236}">
                <a16:creationId xmlns:a16="http://schemas.microsoft.com/office/drawing/2014/main" id="{6E912E0F-1347-4092-9B0B-9104A3ACF88D}"/>
              </a:ext>
            </a:extLst>
          </p:cNvPr>
          <p:cNvSpPr>
            <a:spLocks noGrp="1"/>
          </p:cNvSpPr>
          <p:nvPr>
            <p:ph idx="1"/>
          </p:nvPr>
        </p:nvSpPr>
        <p:spPr>
          <a:xfrm>
            <a:off x="330223" y="1392222"/>
            <a:ext cx="1633047" cy="3144853"/>
          </a:xfrm>
        </p:spPr>
        <p:txBody>
          <a:bodyPr/>
          <a:lstStyle/>
          <a:p>
            <a:pPr lvl="2"/>
            <a:r>
              <a:rPr lang="en-GB" sz="1100"/>
              <a:t>Amsterdam</a:t>
            </a:r>
          </a:p>
          <a:p>
            <a:r>
              <a:rPr lang="en-GB" sz="1100"/>
              <a:t>Fred. </a:t>
            </a:r>
            <a:r>
              <a:rPr lang="en-GB" sz="1100" err="1"/>
              <a:t>Roeskestraat</a:t>
            </a:r>
            <a:r>
              <a:rPr lang="en-GB" sz="1100"/>
              <a:t> 115</a:t>
            </a:r>
            <a:br>
              <a:rPr lang="en-GB" sz="1100"/>
            </a:br>
            <a:r>
              <a:rPr lang="en-GB" sz="1100"/>
              <a:t>1076 EE AMSTERDAM</a:t>
            </a:r>
            <a:br>
              <a:rPr lang="en-GB" sz="1100"/>
            </a:br>
            <a:endParaRPr lang="en-GB" sz="1100"/>
          </a:p>
          <a:p>
            <a:pPr lvl="2"/>
            <a:r>
              <a:rPr lang="en-GB" sz="1100" err="1"/>
              <a:t>Contactgegevens</a:t>
            </a:r>
            <a:r>
              <a:rPr lang="en-GB" sz="1100"/>
              <a:t>:</a:t>
            </a:r>
          </a:p>
          <a:p>
            <a:r>
              <a:rPr lang="en-GB" sz="1100"/>
              <a:t>+31 (0)20 5 725 725</a:t>
            </a:r>
            <a:br>
              <a:rPr lang="en-GB" sz="1100"/>
            </a:br>
            <a:r>
              <a:rPr lang="en-GB" sz="1100"/>
              <a:t>info@ebbinge.nl</a:t>
            </a:r>
            <a:br>
              <a:rPr lang="en-GB" sz="1100"/>
            </a:br>
            <a:r>
              <a:rPr lang="en-GB" sz="1100"/>
              <a:t>www.ebbinge.com</a:t>
            </a:r>
          </a:p>
        </p:txBody>
      </p:sp>
      <p:pic>
        <p:nvPicPr>
          <p:cNvPr id="17" name="Tijdelijke aanduiding voor afbeelding 16" descr="Afbeelding met persoon, kleding, vrouw, jas&#10;&#10;Automatisch gegenereerde beschrijving">
            <a:extLst>
              <a:ext uri="{FF2B5EF4-FFF2-40B4-BE49-F238E27FC236}">
                <a16:creationId xmlns:a16="http://schemas.microsoft.com/office/drawing/2014/main" id="{115A9ACF-7835-6694-AC1D-75D0F012786D}"/>
              </a:ext>
            </a:extLst>
          </p:cNvPr>
          <p:cNvPicPr>
            <a:picLocks noGrp="1" noChangeAspect="1"/>
          </p:cNvPicPr>
          <p:nvPr>
            <p:ph type="pic" idx="27"/>
          </p:nvPr>
        </p:nvPicPr>
        <p:blipFill>
          <a:blip r:embed="rId2" cstate="print">
            <a:extLst>
              <a:ext uri="{28A0092B-C50C-407E-A947-70E740481C1C}">
                <a14:useLocalDpi xmlns:a14="http://schemas.microsoft.com/office/drawing/2010/main" val="0"/>
              </a:ext>
            </a:extLst>
          </a:blip>
          <a:srcRect t="33" b="33"/>
          <a:stretch>
            <a:fillRect/>
          </a:stretch>
        </p:blipFill>
        <p:spPr>
          <a:xfrm>
            <a:off x="3164450" y="1360128"/>
            <a:ext cx="1796400" cy="1796400"/>
          </a:xfrm>
        </p:spPr>
      </p:pic>
      <p:pic>
        <p:nvPicPr>
          <p:cNvPr id="22" name="Tijdelijke aanduiding voor afbeelding 21" descr="Afbeelding met persoon, kleding, vrouw, glimlachen&#10;&#10;Automatisch gegenereerde beschrijving">
            <a:extLst>
              <a:ext uri="{FF2B5EF4-FFF2-40B4-BE49-F238E27FC236}">
                <a16:creationId xmlns:a16="http://schemas.microsoft.com/office/drawing/2014/main" id="{8DBEB9F7-8D09-EE31-30DE-A79F382CBFB4}"/>
              </a:ext>
            </a:extLst>
          </p:cNvPr>
          <p:cNvPicPr>
            <a:picLocks noGrp="1" noChangeAspect="1"/>
          </p:cNvPicPr>
          <p:nvPr>
            <p:ph type="pic" idx="28"/>
          </p:nvPr>
        </p:nvPicPr>
        <p:blipFill>
          <a:blip r:embed="rId3" cstate="print">
            <a:extLst>
              <a:ext uri="{28A0092B-C50C-407E-A947-70E740481C1C}">
                <a14:useLocalDpi xmlns:a14="http://schemas.microsoft.com/office/drawing/2010/main" val="0"/>
              </a:ext>
            </a:extLst>
          </a:blip>
          <a:srcRect t="44" b="44"/>
          <a:stretch>
            <a:fillRect/>
          </a:stretch>
        </p:blipFill>
        <p:spPr>
          <a:xfrm>
            <a:off x="5330812" y="1360128"/>
            <a:ext cx="1796400" cy="1796400"/>
          </a:xfrm>
        </p:spPr>
      </p:pic>
    </p:spTree>
    <p:extLst>
      <p:ext uri="{BB962C8B-B14F-4D97-AF65-F5344CB8AC3E}">
        <p14:creationId xmlns:p14="http://schemas.microsoft.com/office/powerpoint/2010/main" val="393697660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tekst, poseren, krant, groep&#10;&#10;Automatisch gegenereerde beschrijving">
            <a:extLst>
              <a:ext uri="{FF2B5EF4-FFF2-40B4-BE49-F238E27FC236}">
                <a16:creationId xmlns:a16="http://schemas.microsoft.com/office/drawing/2014/main" id="{12B7D74B-758D-B79D-DF0B-61955D73A332}"/>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t="781" b="781"/>
          <a:stretch>
            <a:fillRect/>
          </a:stretch>
        </p:blipFill>
        <p:spPr/>
      </p:pic>
    </p:spTree>
    <p:extLst>
      <p:ext uri="{BB962C8B-B14F-4D97-AF65-F5344CB8AC3E}">
        <p14:creationId xmlns:p14="http://schemas.microsoft.com/office/powerpoint/2010/main" val="394102483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Tijdelijke aanduiding voor afbeelding 6" descr="Afbeelding met meubels, stoel, persoon, kleding&#10;&#10;Automatisch gegenereerde beschrijving">
            <a:extLst>
              <a:ext uri="{FF2B5EF4-FFF2-40B4-BE49-F238E27FC236}">
                <a16:creationId xmlns:a16="http://schemas.microsoft.com/office/drawing/2014/main" id="{DFF9C644-0797-07E6-C5D6-683701592CF9}"/>
              </a:ext>
            </a:extLst>
          </p:cNvPr>
          <p:cNvPicPr>
            <a:picLocks noGrp="1" noChangeAspect="1"/>
          </p:cNvPicPr>
          <p:nvPr>
            <p:ph type="pic" idx="16"/>
          </p:nvPr>
        </p:nvPicPr>
        <p:blipFill>
          <a:blip r:embed="rId2">
            <a:extLst>
              <a:ext uri="{28A0092B-C50C-407E-A947-70E740481C1C}">
                <a14:useLocalDpi xmlns:a14="http://schemas.microsoft.com/office/drawing/2010/main" val="0"/>
              </a:ext>
            </a:extLst>
          </a:blip>
          <a:srcRect l="20756" r="20756"/>
          <a:stretch>
            <a:fillRect/>
          </a:stretch>
        </p:blipFill>
        <p:spPr/>
      </p:pic>
      <p:sp>
        <p:nvSpPr>
          <p:cNvPr id="2" name="Tijdelijke aanduiding voor tekst 1">
            <a:extLst>
              <a:ext uri="{FF2B5EF4-FFF2-40B4-BE49-F238E27FC236}">
                <a16:creationId xmlns:a16="http://schemas.microsoft.com/office/drawing/2014/main" id="{1F179A1A-F76B-62CC-7687-0F36907C463F}"/>
              </a:ext>
            </a:extLst>
          </p:cNvPr>
          <p:cNvSpPr>
            <a:spLocks noGrp="1"/>
          </p:cNvSpPr>
          <p:nvPr>
            <p:ph type="body" sz="quarter" idx="13"/>
          </p:nvPr>
        </p:nvSpPr>
        <p:spPr>
          <a:xfrm>
            <a:off x="2462564" y="197770"/>
            <a:ext cx="1643943" cy="3713517"/>
          </a:xfrm>
        </p:spPr>
        <p:txBody>
          <a:bodyPr/>
          <a:lstStyle/>
          <a:p>
            <a:r>
              <a:rPr lang="nl-NL">
                <a:solidFill>
                  <a:schemeClr val="bg1"/>
                </a:solidFill>
              </a:rPr>
              <a:t>1</a:t>
            </a:r>
          </a:p>
        </p:txBody>
      </p:sp>
      <p:sp>
        <p:nvSpPr>
          <p:cNvPr id="3" name="Titel 2">
            <a:extLst>
              <a:ext uri="{FF2B5EF4-FFF2-40B4-BE49-F238E27FC236}">
                <a16:creationId xmlns:a16="http://schemas.microsoft.com/office/drawing/2014/main" id="{86723CB6-EDA0-6527-417B-FEF51CABFD45}"/>
              </a:ext>
            </a:extLst>
          </p:cNvPr>
          <p:cNvSpPr>
            <a:spLocks noGrp="1"/>
          </p:cNvSpPr>
          <p:nvPr>
            <p:ph type="title"/>
          </p:nvPr>
        </p:nvSpPr>
        <p:spPr/>
        <p:txBody>
          <a:bodyPr/>
          <a:lstStyle/>
          <a:p>
            <a:r>
              <a:rPr lang="nl-NL"/>
              <a:t>Universiteit Maastricht</a:t>
            </a:r>
          </a:p>
        </p:txBody>
      </p:sp>
      <p:sp>
        <p:nvSpPr>
          <p:cNvPr id="5" name="Tijdelijke aanduiding voor tekst 4">
            <a:extLst>
              <a:ext uri="{FF2B5EF4-FFF2-40B4-BE49-F238E27FC236}">
                <a16:creationId xmlns:a16="http://schemas.microsoft.com/office/drawing/2014/main" id="{AC60EEFB-16BB-6827-75F7-B7BDC9A19B9E}"/>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89604109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085227F-4DE9-292F-CAC3-3C1F47DA91C7}"/>
              </a:ext>
            </a:extLst>
          </p:cNvPr>
          <p:cNvSpPr>
            <a:spLocks noGrp="1"/>
          </p:cNvSpPr>
          <p:nvPr>
            <p:ph sz="half" idx="1"/>
          </p:nvPr>
        </p:nvSpPr>
        <p:spPr>
          <a:xfrm>
            <a:off x="330223" y="1049867"/>
            <a:ext cx="3760304" cy="3487209"/>
          </a:xfrm>
        </p:spPr>
        <p:txBody>
          <a:bodyPr/>
          <a:lstStyle/>
          <a:p>
            <a:r>
              <a:rPr lang="nl-NL" sz="1050" spc="5" dirty="0">
                <a:solidFill>
                  <a:srgbClr val="1A1B24"/>
                </a:solidFill>
                <a:cs typeface="Trebuchet MS"/>
              </a:rPr>
              <a:t>De Universiteit Maastricht is dé Europese universiteit van Nederland en wordt tot de beste jonge universiteiten ter wereld gerekend. Onderscheidend zijn het innovatieve onderwijsmodel, internationale karakter, vooruitstrevend onderzoek en multidisciplinaire benadering van onderzoek en onderwijs. </a:t>
            </a:r>
          </a:p>
          <a:p>
            <a:endParaRPr lang="nl-NL" sz="1050" spc="5" dirty="0">
              <a:solidFill>
                <a:srgbClr val="1A1B24"/>
              </a:solidFill>
              <a:cs typeface="Trebuchet MS"/>
            </a:endParaRPr>
          </a:p>
          <a:p>
            <a:r>
              <a:rPr lang="nl-NL" sz="1050" spc="5" dirty="0">
                <a:solidFill>
                  <a:srgbClr val="1A1B24"/>
                </a:solidFill>
                <a:cs typeface="Trebuchet MS"/>
              </a:rPr>
              <a:t>De universiteit typeert haar academische gemeenschap als jong van geest, interdisciplinair en inclusief. Samen met haar partners, dichtbij en ver weg, draagt zij bij aan het oplossen van maatschappelijke vraagstukken. </a:t>
            </a:r>
          </a:p>
          <a:p>
            <a:endParaRPr lang="nl-NL" sz="1050" spc="5" dirty="0">
              <a:solidFill>
                <a:srgbClr val="1A1B24"/>
              </a:solidFill>
              <a:cs typeface="Trebuchet MS"/>
            </a:endParaRPr>
          </a:p>
          <a:p>
            <a:r>
              <a:rPr lang="nl-NL" sz="1050" spc="5" dirty="0">
                <a:solidFill>
                  <a:srgbClr val="1A1B24"/>
                </a:solidFill>
                <a:cs typeface="Trebuchet MS"/>
              </a:rPr>
              <a:t>Om haar ambities kracht bij te zetten, gaat de universiteit de samenwerking met het Academisch Centrum Maastricht (het MUMC+) verregaand intensiveren.</a:t>
            </a:r>
          </a:p>
          <a:p>
            <a:endParaRPr lang="nl-NL" sz="1050" spc="5" dirty="0">
              <a:solidFill>
                <a:srgbClr val="1A1B24"/>
              </a:solidFill>
              <a:cs typeface="Trebuchet MS"/>
            </a:endParaRPr>
          </a:p>
          <a:p>
            <a:r>
              <a:rPr lang="nl-NL" sz="1050" spc="5" dirty="0">
                <a:solidFill>
                  <a:srgbClr val="1A1B24"/>
                </a:solidFill>
                <a:cs typeface="Trebuchet MS"/>
              </a:rPr>
              <a:t>Kernwaarden zijn: diversiteit en </a:t>
            </a:r>
            <a:r>
              <a:rPr lang="nl-NL" sz="1050" spc="5" dirty="0" err="1">
                <a:solidFill>
                  <a:srgbClr val="1A1B24"/>
                </a:solidFill>
                <a:cs typeface="Trebuchet MS"/>
              </a:rPr>
              <a:t>inclusiviteit</a:t>
            </a:r>
            <a:r>
              <a:rPr lang="nl-NL" sz="1050" spc="5" dirty="0">
                <a:solidFill>
                  <a:srgbClr val="1A1B24"/>
                </a:solidFill>
                <a:cs typeface="Trebuchet MS"/>
              </a:rPr>
              <a:t>, duurzaamheid, wederzijds respect, integriteit, democratische beginselen en transparantie. </a:t>
            </a:r>
          </a:p>
          <a:p>
            <a:endParaRPr lang="nl-NL" dirty="0"/>
          </a:p>
        </p:txBody>
      </p:sp>
      <p:sp>
        <p:nvSpPr>
          <p:cNvPr id="3" name="Tijdelijke aanduiding voor inhoud 2">
            <a:extLst>
              <a:ext uri="{FF2B5EF4-FFF2-40B4-BE49-F238E27FC236}">
                <a16:creationId xmlns:a16="http://schemas.microsoft.com/office/drawing/2014/main" id="{1070A1DB-350E-D50C-6249-6387F53AFBE4}"/>
              </a:ext>
            </a:extLst>
          </p:cNvPr>
          <p:cNvSpPr>
            <a:spLocks noGrp="1"/>
          </p:cNvSpPr>
          <p:nvPr>
            <p:ph sz="half" idx="2"/>
          </p:nvPr>
        </p:nvSpPr>
        <p:spPr>
          <a:xfrm>
            <a:off x="4945475" y="1049867"/>
            <a:ext cx="3762000" cy="3419476"/>
          </a:xfrm>
        </p:spPr>
        <p:txBody>
          <a:bodyPr/>
          <a:lstStyle/>
          <a:p>
            <a:r>
              <a:rPr lang="nl-NL"/>
              <a:t>De Universiteit Maastricht wil studenten van over de hele wereld de mogelijkheid bieden zich te ontwikkelen tot actieve, mondiaal georiënteerde burgers en kritische denkers. </a:t>
            </a:r>
          </a:p>
          <a:p>
            <a:endParaRPr lang="nl-NL"/>
          </a:p>
          <a:p>
            <a:r>
              <a:rPr lang="nl-NL"/>
              <a:t>Vanuit een Europese focus streeft de universiteit continu naar het verbeteren en innoveren van onderwijs en onderzoek. De organisatie wil de aanjager en motor zijn van Euregionale en Europese ontwikkeling en vanuit deze basis verbindingen leggen met de wereld om globale uitdagingen aan te gaan. </a:t>
            </a:r>
          </a:p>
          <a:p>
            <a:endParaRPr lang="nl-NL"/>
          </a:p>
          <a:p>
            <a:r>
              <a:rPr lang="nl-NL"/>
              <a:t>Met de aanstaande pensionering van Nick Bos, zoekt de Raad van Toezicht van de Universiteit Maastricht een Lid College van Bestuur met de portefeuille Bedrijfsvoering.</a:t>
            </a:r>
          </a:p>
          <a:p>
            <a:endParaRPr lang="nl-NL"/>
          </a:p>
          <a:p>
            <a:r>
              <a:rPr lang="nl-NL">
                <a:hlinkClick r:id="rId2"/>
              </a:rPr>
              <a:t>Klik hier </a:t>
            </a:r>
            <a:r>
              <a:rPr lang="nl-NL"/>
              <a:t>voor de website van de Universiteit Maastricht.</a:t>
            </a:r>
          </a:p>
          <a:p>
            <a:endParaRPr lang="nl-NL"/>
          </a:p>
        </p:txBody>
      </p:sp>
      <p:sp>
        <p:nvSpPr>
          <p:cNvPr id="4" name="Titel 3">
            <a:extLst>
              <a:ext uri="{FF2B5EF4-FFF2-40B4-BE49-F238E27FC236}">
                <a16:creationId xmlns:a16="http://schemas.microsoft.com/office/drawing/2014/main" id="{ED6FB9D1-BFBA-24D2-9E89-3ACC98302352}"/>
              </a:ext>
            </a:extLst>
          </p:cNvPr>
          <p:cNvSpPr>
            <a:spLocks noGrp="1"/>
          </p:cNvSpPr>
          <p:nvPr>
            <p:ph type="title"/>
          </p:nvPr>
        </p:nvSpPr>
        <p:spPr>
          <a:xfrm>
            <a:off x="330223" y="328842"/>
            <a:ext cx="7074143" cy="524598"/>
          </a:xfrm>
        </p:spPr>
        <p:txBody>
          <a:bodyPr/>
          <a:lstStyle/>
          <a:p>
            <a:r>
              <a:rPr lang="nl-NL"/>
              <a:t>De Universiteit Maastricht</a:t>
            </a:r>
          </a:p>
        </p:txBody>
      </p:sp>
    </p:spTree>
    <p:extLst>
      <p:ext uri="{BB962C8B-B14F-4D97-AF65-F5344CB8AC3E}">
        <p14:creationId xmlns:p14="http://schemas.microsoft.com/office/powerpoint/2010/main" val="5924223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3E3A36-8603-DCF3-A911-127E2F1C12EC}"/>
              </a:ext>
            </a:extLst>
          </p:cNvPr>
          <p:cNvSpPr>
            <a:spLocks noGrp="1"/>
          </p:cNvSpPr>
          <p:nvPr>
            <p:ph type="title"/>
          </p:nvPr>
        </p:nvSpPr>
        <p:spPr/>
        <p:txBody>
          <a:bodyPr/>
          <a:lstStyle/>
          <a:p>
            <a:r>
              <a:rPr lang="nl-NL"/>
              <a:t>Organisatie</a:t>
            </a:r>
          </a:p>
        </p:txBody>
      </p:sp>
      <p:sp>
        <p:nvSpPr>
          <p:cNvPr id="3" name="Tijdelijke aanduiding voor inhoud 2">
            <a:extLst>
              <a:ext uri="{FF2B5EF4-FFF2-40B4-BE49-F238E27FC236}">
                <a16:creationId xmlns:a16="http://schemas.microsoft.com/office/drawing/2014/main" id="{07DF9210-DAD8-2834-0AA6-A09850A979C9}"/>
              </a:ext>
            </a:extLst>
          </p:cNvPr>
          <p:cNvSpPr>
            <a:spLocks noGrp="1"/>
          </p:cNvSpPr>
          <p:nvPr>
            <p:ph idx="1"/>
          </p:nvPr>
        </p:nvSpPr>
        <p:spPr>
          <a:xfrm>
            <a:off x="330223" y="1049866"/>
            <a:ext cx="8483554" cy="3764792"/>
          </a:xfrm>
        </p:spPr>
        <p:txBody>
          <a:bodyPr/>
          <a:lstStyle/>
          <a:p>
            <a:pPr marL="0" indent="0">
              <a:buNone/>
            </a:pPr>
            <a:r>
              <a:rPr lang="nl-NL" dirty="0"/>
              <a:t>De Universiteit Maastricht telt ruim 22.000 studenten, van wie meer dan de helft internationaal. Er werken ruim 4.500 medewerkers en de organisatie heeft een jaarlijkse begroting van bijna 600 miljoen euro. </a:t>
            </a:r>
          </a:p>
          <a:p>
            <a:pPr marL="0" indent="0">
              <a:buNone/>
            </a:pPr>
            <a:endParaRPr lang="nl-NL" dirty="0"/>
          </a:p>
          <a:p>
            <a:pPr marL="0" indent="0">
              <a:buNone/>
            </a:pPr>
            <a:r>
              <a:rPr lang="nl-NL" dirty="0"/>
              <a:t>De universiteit omvat zes faculteiten, vijf servicecentra, vier campussen en vele (internationale) samenwerkingen. Het geheel wordt bestuurd door het College van Bestuur:</a:t>
            </a:r>
          </a:p>
          <a:p>
            <a:endParaRPr lang="nl-NL" dirty="0"/>
          </a:p>
          <a:p>
            <a:r>
              <a:rPr lang="nl-NL" dirty="0"/>
              <a:t>Prof. Dr. Rianne Letschert:	   Voorzitter CvB	</a:t>
            </a:r>
          </a:p>
          <a:p>
            <a:r>
              <a:rPr lang="nl-NL" dirty="0"/>
              <a:t>Prof. Dr. Pamela </a:t>
            </a:r>
            <a:r>
              <a:rPr lang="nl-NL" dirty="0" err="1"/>
              <a:t>Habibović</a:t>
            </a:r>
            <a:r>
              <a:rPr lang="nl-NL" dirty="0"/>
              <a:t>:	   Rector CvB</a:t>
            </a:r>
          </a:p>
          <a:p>
            <a:r>
              <a:rPr lang="nl-NL" dirty="0"/>
              <a:t>Dr. Nick Bos:	   Lid CvB tot zomer 2024 	</a:t>
            </a:r>
          </a:p>
          <a:p>
            <a:endParaRPr lang="nl-NL" dirty="0"/>
          </a:p>
          <a:p>
            <a:pPr marL="0" indent="0">
              <a:buNone/>
            </a:pPr>
            <a:r>
              <a:rPr lang="nl-NL" dirty="0"/>
              <a:t>Het CvB legt verantwoording af aan de Raad van Toezicht en wordt ook door hen benoemd. De Raad van Toezicht toetst het beleid van het College van Bestuur en ziet toe op de algemene gang van zaken binnen de universiteit. Daarnaast fungeert de Raad als klankbord voor en adviseur van het CvB. De Raad van Toezicht is verantwoording verschuldigd aan de minister van onderwijs. De RvT bestaat uit:</a:t>
            </a:r>
          </a:p>
          <a:p>
            <a:endParaRPr lang="nl-NL" dirty="0"/>
          </a:p>
          <a:p>
            <a:r>
              <a:rPr lang="nl-NL" dirty="0"/>
              <a:t>Mr. Annelies van der Pauw:    Voorzitter RvT en Lid Remuneratiecommissie</a:t>
            </a:r>
          </a:p>
          <a:p>
            <a:r>
              <a:rPr lang="nl-NL" dirty="0"/>
              <a:t>Prof. Dr. Alain Dupont;	   Lid RvT en Voorzitter Remuneratiecommissie</a:t>
            </a:r>
          </a:p>
          <a:p>
            <a:r>
              <a:rPr lang="nl-NL" dirty="0"/>
              <a:t>Drs. Hans de Groene:	   Lid RvT en Voorzitter Auditcommissie</a:t>
            </a:r>
          </a:p>
          <a:p>
            <a:r>
              <a:rPr lang="nl-NL" dirty="0"/>
              <a:t>Dr. Jennifer Barnes:	   Lid RvT en Vertrouwenspersoon Universiteitsraad</a:t>
            </a:r>
          </a:p>
          <a:p>
            <a:r>
              <a:rPr lang="nl-NL" dirty="0"/>
              <a:t>Angelique Palmen:	   Lid RvT en lid Auditcommissie</a:t>
            </a:r>
          </a:p>
          <a:p>
            <a:endParaRPr lang="nl-NL" dirty="0"/>
          </a:p>
        </p:txBody>
      </p:sp>
    </p:spTree>
    <p:extLst>
      <p:ext uri="{BB962C8B-B14F-4D97-AF65-F5344CB8AC3E}">
        <p14:creationId xmlns:p14="http://schemas.microsoft.com/office/powerpoint/2010/main" val="336631348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FFF1D-9394-AFFF-9088-543C2127A021}"/>
              </a:ext>
            </a:extLst>
          </p:cNvPr>
          <p:cNvSpPr>
            <a:spLocks noGrp="1"/>
          </p:cNvSpPr>
          <p:nvPr>
            <p:ph type="title"/>
          </p:nvPr>
        </p:nvSpPr>
        <p:spPr/>
        <p:txBody>
          <a:bodyPr/>
          <a:lstStyle/>
          <a:p>
            <a:r>
              <a:rPr lang="nl-NL"/>
              <a:t>Organogram</a:t>
            </a:r>
          </a:p>
        </p:txBody>
      </p:sp>
      <p:sp>
        <p:nvSpPr>
          <p:cNvPr id="3" name="Tijdelijke aanduiding voor inhoud 2">
            <a:extLst>
              <a:ext uri="{FF2B5EF4-FFF2-40B4-BE49-F238E27FC236}">
                <a16:creationId xmlns:a16="http://schemas.microsoft.com/office/drawing/2014/main" id="{AB64B909-0D22-318F-8E45-B0C14EC4FAA8}"/>
              </a:ext>
            </a:extLst>
          </p:cNvPr>
          <p:cNvSpPr>
            <a:spLocks noGrp="1"/>
          </p:cNvSpPr>
          <p:nvPr>
            <p:ph idx="1"/>
          </p:nvPr>
        </p:nvSpPr>
        <p:spPr>
          <a:xfrm>
            <a:off x="4495371" y="923002"/>
            <a:ext cx="4416154" cy="3718560"/>
          </a:xfrm>
        </p:spPr>
        <p:txBody>
          <a:bodyPr/>
          <a:lstStyle/>
          <a:p>
            <a:pPr marL="0" indent="0">
              <a:buNone/>
            </a:pPr>
            <a:r>
              <a:rPr lang="nl-NL" dirty="0"/>
              <a:t>Het College van Bestuur werkt in de aansturing van de universiteit nauw samen met:</a:t>
            </a:r>
          </a:p>
          <a:p>
            <a:pPr marL="0" indent="0">
              <a:buNone/>
            </a:pPr>
            <a:endParaRPr lang="nl-NL" dirty="0"/>
          </a:p>
          <a:p>
            <a:r>
              <a:rPr lang="nl-NL" dirty="0"/>
              <a:t>Het College van Decanen: het orgaan, bestaande uit de Rector en de decanen, dat beslist over de promoties en gevraagd en ongevraagd advies geeft over het onderwijs en de wetenschapsbeoefening aan het CvB en de besturen van de faculteiten</a:t>
            </a:r>
          </a:p>
          <a:p>
            <a:r>
              <a:rPr lang="nl-NL" dirty="0"/>
              <a:t>Het Management Team; dit bestaat uit de leden van het CvB en de decanen van de Universiteit Maastricht.</a:t>
            </a:r>
          </a:p>
          <a:p>
            <a:r>
              <a:rPr lang="nl-NL" dirty="0"/>
              <a:t>De Universiteitsraad; het centrale medezeggenschapsorgaan, bestaande uit een vertegenwoordiging van medewerkers en van studenten.</a:t>
            </a:r>
          </a:p>
          <a:p>
            <a:r>
              <a:rPr lang="nl-NL" dirty="0"/>
              <a:t>Het Lokaal Overleg; het centrale overleg tussen het College van Bestuur en de werknemersorganisaties, over arbeidsvoorwaarden en de rechtspositie van medewerkers. In het LO zitten vertegenwoordigers van de vier vakbonden (FNV Overheid, CNV Overheid, AOb en AC/FBZ) en het College van Bestuur. </a:t>
            </a:r>
          </a:p>
          <a:p>
            <a:r>
              <a:rPr lang="nl-NL" dirty="0"/>
              <a:t>Het Coördinerend Beraad Bedrijfsvoering: het maandelijks bedrijfsvoeringsoverleg van alle directeuren van faculteiten en servicecentra en het MUO, voorgezeten door het Lid CvB met de portefeuille Bedrijfsvoering. </a:t>
            </a:r>
          </a:p>
        </p:txBody>
      </p:sp>
      <p:pic>
        <p:nvPicPr>
          <p:cNvPr id="4" name="Afbeelding 3">
            <a:extLst>
              <a:ext uri="{FF2B5EF4-FFF2-40B4-BE49-F238E27FC236}">
                <a16:creationId xmlns:a16="http://schemas.microsoft.com/office/drawing/2014/main" id="{79C78ACC-8964-21E5-3F30-02ABD9978985}"/>
              </a:ext>
            </a:extLst>
          </p:cNvPr>
          <p:cNvPicPr>
            <a:picLocks noChangeAspect="1"/>
          </p:cNvPicPr>
          <p:nvPr/>
        </p:nvPicPr>
        <p:blipFill rotWithShape="1">
          <a:blip r:embed="rId2"/>
          <a:srcRect r="21953"/>
          <a:stretch/>
        </p:blipFill>
        <p:spPr>
          <a:xfrm>
            <a:off x="411743" y="995680"/>
            <a:ext cx="3879623" cy="3718560"/>
          </a:xfrm>
          <a:prstGeom prst="rect">
            <a:avLst/>
          </a:prstGeom>
        </p:spPr>
      </p:pic>
    </p:spTree>
    <p:extLst>
      <p:ext uri="{BB962C8B-B14F-4D97-AF65-F5344CB8AC3E}">
        <p14:creationId xmlns:p14="http://schemas.microsoft.com/office/powerpoint/2010/main" val="51422956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435B26E-4507-D6F7-D928-CDD80605BF67}"/>
              </a:ext>
            </a:extLst>
          </p:cNvPr>
          <p:cNvSpPr>
            <a:spLocks noGrp="1"/>
          </p:cNvSpPr>
          <p:nvPr>
            <p:ph sz="half" idx="1"/>
          </p:nvPr>
        </p:nvSpPr>
        <p:spPr>
          <a:xfrm>
            <a:off x="330223" y="941790"/>
            <a:ext cx="3762000" cy="3497315"/>
          </a:xfrm>
        </p:spPr>
        <p:txBody>
          <a:bodyPr/>
          <a:lstStyle/>
          <a:p>
            <a:pPr marL="0" indent="0">
              <a:buNone/>
            </a:pPr>
            <a:r>
              <a:rPr lang="nl-NL" sz="1200">
                <a:solidFill>
                  <a:schemeClr val="accent1"/>
                </a:solidFill>
              </a:rPr>
              <a:t>Bedrijfsvoering</a:t>
            </a:r>
          </a:p>
          <a:p>
            <a:pPr marL="0" indent="0">
              <a:buNone/>
            </a:pPr>
            <a:r>
              <a:rPr lang="nl-NL"/>
              <a:t>De groei, de sterk internationale oriëntatie, de vele samenwerkingen en de innovatieve aard van de Universiteit Maastricht, doen een groot beroep op de bedrijfsvoering. </a:t>
            </a:r>
          </a:p>
          <a:p>
            <a:pPr marL="0" indent="0">
              <a:buNone/>
            </a:pPr>
            <a:endParaRPr lang="nl-NL"/>
          </a:p>
          <a:p>
            <a:pPr marL="0" indent="0">
              <a:buNone/>
            </a:pPr>
            <a:r>
              <a:rPr lang="nl-NL"/>
              <a:t>Faculteiten, diensten, instituten, campussen en samenwerkingsverbanden vragen om maatwerk als het gaat om faciliteiten en ondersteunende diensten. Tegelijkertijd worden uniformiteit en integraliteit in de bedrijfsvoering steeds belangrijker. Ten eerste om het geheel bestuurbaar te houden en ten tweede om kosteneffectief te werken. </a:t>
            </a:r>
          </a:p>
          <a:p>
            <a:pPr marL="0" indent="0">
              <a:buNone/>
            </a:pPr>
            <a:endParaRPr lang="nl-NL"/>
          </a:p>
          <a:p>
            <a:pPr marL="0" indent="0">
              <a:buNone/>
            </a:pPr>
            <a:r>
              <a:rPr lang="nl-NL"/>
              <a:t>De organisatie van de bedrijfsvoering heeft in de komende jaren de aandacht van het college van bestuur.</a:t>
            </a:r>
          </a:p>
          <a:p>
            <a:pPr marL="0" indent="0">
              <a:buNone/>
            </a:pPr>
            <a:endParaRPr lang="nl-NL"/>
          </a:p>
          <a:p>
            <a:pPr marL="0" indent="0">
              <a:buNone/>
            </a:pPr>
            <a:r>
              <a:rPr lang="nl-NL">
                <a:hlinkClick r:id="rId2"/>
              </a:rPr>
              <a:t>Klik hier</a:t>
            </a:r>
            <a:r>
              <a:rPr lang="nl-NL"/>
              <a:t> voor het strategisch plan 2022-2026 van de Universiteit Maastricht.</a:t>
            </a:r>
          </a:p>
          <a:p>
            <a:endParaRPr lang="nl-NL"/>
          </a:p>
        </p:txBody>
      </p:sp>
      <p:sp>
        <p:nvSpPr>
          <p:cNvPr id="3" name="Tijdelijke aanduiding voor inhoud 2">
            <a:extLst>
              <a:ext uri="{FF2B5EF4-FFF2-40B4-BE49-F238E27FC236}">
                <a16:creationId xmlns:a16="http://schemas.microsoft.com/office/drawing/2014/main" id="{344590DF-74B0-45C6-2E02-43222C2DEE72}"/>
              </a:ext>
            </a:extLst>
          </p:cNvPr>
          <p:cNvSpPr>
            <a:spLocks noGrp="1"/>
          </p:cNvSpPr>
          <p:nvPr>
            <p:ph sz="half" idx="2"/>
          </p:nvPr>
        </p:nvSpPr>
        <p:spPr>
          <a:xfrm>
            <a:off x="4950182" y="941789"/>
            <a:ext cx="3762000" cy="3741245"/>
          </a:xfrm>
        </p:spPr>
        <p:txBody>
          <a:bodyPr/>
          <a:lstStyle/>
          <a:p>
            <a:pPr marL="0" indent="0">
              <a:buNone/>
            </a:pPr>
            <a:r>
              <a:rPr lang="nl-NL" sz="1200">
                <a:solidFill>
                  <a:schemeClr val="accent1"/>
                </a:solidFill>
              </a:rPr>
              <a:t>Samenwerking met MUMC</a:t>
            </a:r>
          </a:p>
          <a:p>
            <a:pPr marL="0" indent="0">
              <a:buNone/>
            </a:pPr>
            <a:r>
              <a:rPr lang="nl-NL"/>
              <a:t>De Universiteit Maastricht en het MUMC+/</a:t>
            </a:r>
            <a:r>
              <a:rPr lang="nl-NL" err="1"/>
              <a:t>azM</a:t>
            </a:r>
            <a:r>
              <a:rPr lang="nl-NL"/>
              <a:t> zijn de verkenning gestart om de bestaande samenwerking komende jaren fors te versterken en uit te breiden naar alle faculteiten van de universiteit. </a:t>
            </a:r>
          </a:p>
          <a:p>
            <a:endParaRPr lang="nl-NL"/>
          </a:p>
          <a:p>
            <a:pPr marL="0" indent="0">
              <a:buNone/>
            </a:pPr>
            <a:r>
              <a:rPr lang="nl-NL"/>
              <a:t>Met de bundeling van krachten van de beide organisaties, neemt de effectiviteit toe en daarmee de betekenis voor de samenleving en voor de economische ontwikkeling van de regio.</a:t>
            </a:r>
          </a:p>
          <a:p>
            <a:endParaRPr lang="nl-NL"/>
          </a:p>
          <a:p>
            <a:pPr marL="0" indent="0">
              <a:buNone/>
            </a:pPr>
            <a:r>
              <a:rPr lang="nl-NL"/>
              <a:t>De ministers van VWS en van OCW onderschrijven de voorgenomen verkenning en ook de beide Raden van Toezicht hebben ingestemd met de ingeslagen weg.</a:t>
            </a:r>
          </a:p>
          <a:p>
            <a:endParaRPr lang="nl-NL"/>
          </a:p>
          <a:p>
            <a:pPr marL="0" indent="0">
              <a:buNone/>
            </a:pPr>
            <a:r>
              <a:rPr lang="nl-NL"/>
              <a:t>In de komende tijd wordt onderzocht wat er nodig is om die ambitie te realiseren. Daarbij gaat het onder meer om een krachtig bestuursmodel, het opstellen van een nieuw strategisch plan en eventuele benodigde organisatorische aanpassingen. </a:t>
            </a:r>
          </a:p>
          <a:p>
            <a:endParaRPr lang="nl-NL"/>
          </a:p>
          <a:p>
            <a:endParaRPr lang="nl-NL"/>
          </a:p>
        </p:txBody>
      </p:sp>
      <p:sp>
        <p:nvSpPr>
          <p:cNvPr id="4" name="Titel 3">
            <a:extLst>
              <a:ext uri="{FF2B5EF4-FFF2-40B4-BE49-F238E27FC236}">
                <a16:creationId xmlns:a16="http://schemas.microsoft.com/office/drawing/2014/main" id="{8931B348-6525-0E35-2A85-62DE1B235C86}"/>
              </a:ext>
            </a:extLst>
          </p:cNvPr>
          <p:cNvSpPr>
            <a:spLocks noGrp="1"/>
          </p:cNvSpPr>
          <p:nvPr>
            <p:ph type="title"/>
          </p:nvPr>
        </p:nvSpPr>
        <p:spPr>
          <a:xfrm>
            <a:off x="330223" y="328842"/>
            <a:ext cx="7074143" cy="423326"/>
          </a:xfrm>
        </p:spPr>
        <p:txBody>
          <a:bodyPr/>
          <a:lstStyle/>
          <a:p>
            <a:r>
              <a:rPr lang="nl-NL"/>
              <a:t>Actueel</a:t>
            </a:r>
          </a:p>
        </p:txBody>
      </p:sp>
    </p:spTree>
    <p:extLst>
      <p:ext uri="{BB962C8B-B14F-4D97-AF65-F5344CB8AC3E}">
        <p14:creationId xmlns:p14="http://schemas.microsoft.com/office/powerpoint/2010/main" val="272413013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Tijdelijke aanduiding voor afbeelding 6" descr="Afbeelding met persoon, kleding, computer, Leren&#10;&#10;Automatisch gegenereerde beschrijving">
            <a:extLst>
              <a:ext uri="{FF2B5EF4-FFF2-40B4-BE49-F238E27FC236}">
                <a16:creationId xmlns:a16="http://schemas.microsoft.com/office/drawing/2014/main" id="{434833DC-FF4B-940A-28B7-F9C1F9E91F43}"/>
              </a:ext>
            </a:extLst>
          </p:cNvPr>
          <p:cNvPicPr>
            <a:picLocks noGrp="1" noChangeAspect="1"/>
          </p:cNvPicPr>
          <p:nvPr>
            <p:ph type="pic" idx="16"/>
          </p:nvPr>
        </p:nvPicPr>
        <p:blipFill>
          <a:blip r:embed="rId2">
            <a:extLst>
              <a:ext uri="{28A0092B-C50C-407E-A947-70E740481C1C}">
                <a14:useLocalDpi xmlns:a14="http://schemas.microsoft.com/office/drawing/2010/main" val="0"/>
              </a:ext>
            </a:extLst>
          </a:blip>
          <a:srcRect l="27213" r="27213"/>
          <a:stretch>
            <a:fillRect/>
          </a:stretch>
        </p:blipFill>
        <p:spPr/>
      </p:pic>
      <p:sp>
        <p:nvSpPr>
          <p:cNvPr id="2" name="Tijdelijke aanduiding voor tekst 1">
            <a:extLst>
              <a:ext uri="{FF2B5EF4-FFF2-40B4-BE49-F238E27FC236}">
                <a16:creationId xmlns:a16="http://schemas.microsoft.com/office/drawing/2014/main" id="{B37FCC83-1875-09D2-F6FF-62E3C1AC531B}"/>
              </a:ext>
            </a:extLst>
          </p:cNvPr>
          <p:cNvSpPr>
            <a:spLocks noGrp="1"/>
          </p:cNvSpPr>
          <p:nvPr>
            <p:ph type="body" sz="quarter" idx="13"/>
          </p:nvPr>
        </p:nvSpPr>
        <p:spPr>
          <a:xfrm>
            <a:off x="2462564" y="197770"/>
            <a:ext cx="1643943" cy="3713517"/>
          </a:xfrm>
        </p:spPr>
        <p:txBody>
          <a:bodyPr/>
          <a:lstStyle/>
          <a:p>
            <a:r>
              <a:rPr lang="nl-NL">
                <a:solidFill>
                  <a:schemeClr val="bg1"/>
                </a:solidFill>
              </a:rPr>
              <a:t>2</a:t>
            </a:r>
          </a:p>
        </p:txBody>
      </p:sp>
      <p:sp>
        <p:nvSpPr>
          <p:cNvPr id="3" name="Titel 2">
            <a:extLst>
              <a:ext uri="{FF2B5EF4-FFF2-40B4-BE49-F238E27FC236}">
                <a16:creationId xmlns:a16="http://schemas.microsoft.com/office/drawing/2014/main" id="{C81DE7C1-2B92-67CB-09CB-43C57B3F7549}"/>
              </a:ext>
            </a:extLst>
          </p:cNvPr>
          <p:cNvSpPr>
            <a:spLocks noGrp="1"/>
          </p:cNvSpPr>
          <p:nvPr>
            <p:ph type="title"/>
          </p:nvPr>
        </p:nvSpPr>
        <p:spPr/>
        <p:txBody>
          <a:bodyPr/>
          <a:lstStyle/>
          <a:p>
            <a:r>
              <a:rPr lang="nl-NL"/>
              <a:t>Lid College van Bestuur</a:t>
            </a:r>
          </a:p>
        </p:txBody>
      </p:sp>
      <p:sp>
        <p:nvSpPr>
          <p:cNvPr id="5" name="Tijdelijke aanduiding voor tekst 4">
            <a:extLst>
              <a:ext uri="{FF2B5EF4-FFF2-40B4-BE49-F238E27FC236}">
                <a16:creationId xmlns:a16="http://schemas.microsoft.com/office/drawing/2014/main" id="{7D4CCD10-AB77-B714-C106-3EDB0251A40E}"/>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291076845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B64AB-9B52-11F5-2C9F-26A6CE279B9C}"/>
              </a:ext>
            </a:extLst>
          </p:cNvPr>
          <p:cNvSpPr>
            <a:spLocks noGrp="1"/>
          </p:cNvSpPr>
          <p:nvPr>
            <p:ph type="title"/>
          </p:nvPr>
        </p:nvSpPr>
        <p:spPr>
          <a:xfrm>
            <a:off x="330223" y="328842"/>
            <a:ext cx="7074143" cy="423326"/>
          </a:xfrm>
        </p:spPr>
        <p:txBody>
          <a:bodyPr/>
          <a:lstStyle/>
          <a:p>
            <a:r>
              <a:rPr lang="nl-NL"/>
              <a:t>Positie, verantwoordelijkheid en opdracht</a:t>
            </a:r>
          </a:p>
        </p:txBody>
      </p:sp>
      <p:sp>
        <p:nvSpPr>
          <p:cNvPr id="3" name="Tijdelijke aanduiding voor inhoud 2">
            <a:extLst>
              <a:ext uri="{FF2B5EF4-FFF2-40B4-BE49-F238E27FC236}">
                <a16:creationId xmlns:a16="http://schemas.microsoft.com/office/drawing/2014/main" id="{BACC340E-BE17-4C04-D444-6B29C75CEAF3}"/>
              </a:ext>
            </a:extLst>
          </p:cNvPr>
          <p:cNvSpPr>
            <a:spLocks noGrp="1"/>
          </p:cNvSpPr>
          <p:nvPr>
            <p:ph idx="1"/>
          </p:nvPr>
        </p:nvSpPr>
        <p:spPr>
          <a:xfrm>
            <a:off x="330223" y="1047135"/>
            <a:ext cx="8504061" cy="3945193"/>
          </a:xfrm>
        </p:spPr>
        <p:txBody>
          <a:bodyPr/>
          <a:lstStyle/>
          <a:p>
            <a:pPr marL="0" indent="0">
              <a:buNone/>
            </a:pPr>
            <a:r>
              <a:rPr lang="nl-NL" dirty="0"/>
              <a:t>Het lid CvB met de portefeuille bedrijfsvoering:</a:t>
            </a:r>
          </a:p>
          <a:p>
            <a:r>
              <a:rPr lang="nl-NL" dirty="0"/>
              <a:t>Neemt de bestuurlijke </a:t>
            </a:r>
            <a:r>
              <a:rPr lang="nl-NL" b="1" dirty="0"/>
              <a:t>eindverantwoordelijkheid voor de portefeuille Bedrijfsvoering </a:t>
            </a:r>
            <a:r>
              <a:rPr lang="nl-NL" dirty="0"/>
              <a:t>van de universiteit, de campussen en de partnerships: Financiën, HR, ICT en Informatievoorziening, Inkoop, Huisvesting, Vastgoed en Facilitaire Zaken. </a:t>
            </a:r>
          </a:p>
          <a:p>
            <a:r>
              <a:rPr lang="nl-NL" dirty="0"/>
              <a:t>Draagt zorg voor het </a:t>
            </a:r>
            <a:r>
              <a:rPr lang="nl-NL" b="1" dirty="0"/>
              <a:t>optimaal inrichten van de interne organisatie en de bedrijfsvoering</a:t>
            </a:r>
            <a:r>
              <a:rPr lang="nl-NL" dirty="0"/>
              <a:t>, ter ondersteuning van onderwijs, onderzoek en valorisatie. Brengt de ingezette professionalisering met enthousiasme en kracht verder. Zoekt hierin naar het juiste evenwicht tussen integraliteit, effectiviteit en optimale ondersteuning. Thema’s zijn focus, een goede </a:t>
            </a:r>
            <a:r>
              <a:rPr lang="nl-NL" dirty="0" err="1"/>
              <a:t>governance</a:t>
            </a:r>
            <a:r>
              <a:rPr lang="nl-NL" dirty="0"/>
              <a:t>, het juist en transparant beleggen van verantwoordelijkheden en mandaat, compliance en duurzaamheid.</a:t>
            </a:r>
          </a:p>
          <a:p>
            <a:r>
              <a:rPr lang="nl-NL" dirty="0"/>
              <a:t>Geeft prioriteit aan het verbeteren van de organisatie en (samen)werking binnen </a:t>
            </a:r>
            <a:r>
              <a:rPr lang="nl-NL" b="1" dirty="0"/>
              <a:t>ICT en informatievoorziening</a:t>
            </a:r>
            <a:r>
              <a:rPr lang="nl-NL" dirty="0"/>
              <a:t>, in verband met het groeiende belang én het groeiend aantal risico’s t.a.v. dit werkveld. Ziet erop toe dat de groei, innovatie en (internationale) netwerkstructuur van de universiteit, goed gefaciliteerd worden door digitalisering en ICT. Heeft oog voor dataveiligheid, infrastructuur, security, privacy, etc.</a:t>
            </a:r>
          </a:p>
          <a:p>
            <a:r>
              <a:rPr lang="nl-NL" dirty="0"/>
              <a:t>Is een </a:t>
            </a:r>
            <a:r>
              <a:rPr lang="nl-NL" b="1" dirty="0"/>
              <a:t>motiverend leidinggevende</a:t>
            </a:r>
            <a:r>
              <a:rPr lang="nl-NL" dirty="0"/>
              <a:t>. Herkent talent en zet in op ontwikkeling. Houdt overzicht en legt de strategische en operationele verantwoordelijkheid bij de directeuren en de teams. Geeft op transparante wijze sturing. Acteert als voorzitter van het beraad van de directeuren Bedrijfsvoering van de faculteiten en diensten.</a:t>
            </a:r>
          </a:p>
          <a:p>
            <a:r>
              <a:rPr lang="nl-NL" dirty="0"/>
              <a:t>Draagt actief bij aan de </a:t>
            </a:r>
            <a:r>
              <a:rPr lang="nl-NL" b="1" dirty="0"/>
              <a:t>samenwerking tussen de universiteit en het MUMC+</a:t>
            </a:r>
            <a:r>
              <a:rPr lang="nl-NL" dirty="0"/>
              <a:t>. Onderzoekt in samenwerking met de collega bestuurders of het samenbrengen van diensten in de Bedrijfsvoering van toegevoegde waarde is. En als dat zo is; geeft mee vorm aan deze samenwerking en aan de transitie die hiermee gepaard gaat.</a:t>
            </a:r>
          </a:p>
          <a:p>
            <a:r>
              <a:rPr lang="nl-NL" dirty="0"/>
              <a:t>Is als lid CvB </a:t>
            </a:r>
            <a:r>
              <a:rPr lang="nl-NL" b="1" dirty="0"/>
              <a:t>integraal mede eindverantwoordelijk </a:t>
            </a:r>
            <a:r>
              <a:rPr lang="nl-NL" dirty="0"/>
              <a:t>voor het besturen van de universiteit en alle samenwerkingen. Draagt bij aan het vraagstuk hoe dit complexe geheel effectief te besturen, hoe te balanceren tussen risicomanagement, controle, innovatie, groei en ondernemerschap. Werkt nauw samen met de voorzitter van het CvB en de Rector.</a:t>
            </a:r>
          </a:p>
          <a:p>
            <a:r>
              <a:rPr lang="nl-NL" dirty="0"/>
              <a:t>Participeert namens de universiteit in het landelijk netwerk Bedrijfsvoering van de Nederlandse universiteiten.</a:t>
            </a:r>
          </a:p>
          <a:p>
            <a:endParaRPr lang="nl-NL" dirty="0"/>
          </a:p>
        </p:txBody>
      </p:sp>
    </p:spTree>
    <p:extLst>
      <p:ext uri="{BB962C8B-B14F-4D97-AF65-F5344CB8AC3E}">
        <p14:creationId xmlns:p14="http://schemas.microsoft.com/office/powerpoint/2010/main" val="89792211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35B32-4CD3-357F-EAC1-8E0F0C16A5B0}"/>
              </a:ext>
            </a:extLst>
          </p:cNvPr>
          <p:cNvSpPr>
            <a:spLocks noGrp="1"/>
          </p:cNvSpPr>
          <p:nvPr>
            <p:ph type="title"/>
          </p:nvPr>
        </p:nvSpPr>
        <p:spPr>
          <a:xfrm>
            <a:off x="330223" y="328842"/>
            <a:ext cx="7074143" cy="482319"/>
          </a:xfrm>
        </p:spPr>
        <p:txBody>
          <a:bodyPr/>
          <a:lstStyle/>
          <a:p>
            <a:r>
              <a:rPr lang="nl-NL"/>
              <a:t>Profiel</a:t>
            </a:r>
          </a:p>
        </p:txBody>
      </p:sp>
      <p:sp>
        <p:nvSpPr>
          <p:cNvPr id="3" name="Tijdelijke aanduiding voor inhoud 2">
            <a:extLst>
              <a:ext uri="{FF2B5EF4-FFF2-40B4-BE49-F238E27FC236}">
                <a16:creationId xmlns:a16="http://schemas.microsoft.com/office/drawing/2014/main" id="{9677680B-348A-53A3-EF47-4CF5863701D7}"/>
              </a:ext>
            </a:extLst>
          </p:cNvPr>
          <p:cNvSpPr>
            <a:spLocks noGrp="1"/>
          </p:cNvSpPr>
          <p:nvPr>
            <p:ph idx="1"/>
          </p:nvPr>
        </p:nvSpPr>
        <p:spPr>
          <a:xfrm>
            <a:off x="330223" y="1039762"/>
            <a:ext cx="8386074" cy="3497314"/>
          </a:xfrm>
        </p:spPr>
        <p:txBody>
          <a:bodyPr/>
          <a:lstStyle/>
          <a:p>
            <a:r>
              <a:rPr lang="nl-NL" sz="1050" dirty="0"/>
              <a:t>Ruime</a:t>
            </a:r>
            <a:r>
              <a:rPr lang="nl-NL" sz="1050" b="1" dirty="0"/>
              <a:t> ervaring met het aansturen van de brede bedrijfsvoering</a:t>
            </a:r>
            <a:r>
              <a:rPr lang="nl-NL" sz="1050" dirty="0"/>
              <a:t>. Gemotiveerd voor en heeft een visie op het verbeteren van de interne organisatie. Voldoende kennis van ICT en digitale transformatie, om goed regie te kunnen houden op de gewenste continue ontwikkelingen hierin.</a:t>
            </a:r>
          </a:p>
          <a:p>
            <a:r>
              <a:rPr lang="nl-NL" sz="1050" b="1" dirty="0"/>
              <a:t>Ervaring in een grote, kennisintensieve organisatie en complexe bestuurlijke omgeving</a:t>
            </a:r>
            <a:r>
              <a:rPr lang="nl-NL" sz="1050" dirty="0"/>
              <a:t>. Heeft een moderne bestuursstijl, is in staat om op hoofdlijnen te sturen. Heeft natuurlijk gezag, brengt overzicht en rust. Ervaring als bestuurder is een pre. </a:t>
            </a:r>
          </a:p>
          <a:p>
            <a:r>
              <a:rPr lang="nl-NL" sz="1050" dirty="0"/>
              <a:t>Sterke affiniteit met de primaire processen van de universiteit: </a:t>
            </a:r>
            <a:r>
              <a:rPr lang="nl-NL" sz="1050" b="1" dirty="0"/>
              <a:t>onderwijs, onderzoek en valorisatie. </a:t>
            </a:r>
            <a:r>
              <a:rPr lang="nl-NL" sz="1050" dirty="0"/>
              <a:t>Heeft een visie op hoe de bedrijfsvoering te verbinden met de primaire processen. Ervaring in de wetenschap, bijvoorbeeld een afgerond promotieonderzoek, is een pre. </a:t>
            </a:r>
          </a:p>
          <a:p>
            <a:r>
              <a:rPr lang="nl-NL" sz="1050" dirty="0"/>
              <a:t>Ruime </a:t>
            </a:r>
            <a:r>
              <a:rPr lang="nl-NL" sz="1050" b="1" dirty="0"/>
              <a:t>ervaring met verandermanagement</a:t>
            </a:r>
            <a:r>
              <a:rPr lang="nl-NL" sz="1050" dirty="0"/>
              <a:t>, zowel met proces en structuur als met mens en cultuur.</a:t>
            </a:r>
          </a:p>
          <a:p>
            <a:r>
              <a:rPr lang="nl-NL" sz="1050" b="1" dirty="0"/>
              <a:t>Verandergezind, ondernemend, </a:t>
            </a:r>
            <a:r>
              <a:rPr lang="nl-NL" sz="1050" dirty="0"/>
              <a:t>open en positief t.a.v. voortdurende ontwikkeling en de beoogde intensieve samenwerking met het MUMC+. Tegelijkertijd een onafhankelijke houding en </a:t>
            </a:r>
            <a:r>
              <a:rPr lang="nl-NL" sz="1050" b="1" dirty="0"/>
              <a:t>voldoende kritisch en realistisch </a:t>
            </a:r>
            <a:r>
              <a:rPr lang="nl-NL" sz="1050" dirty="0"/>
              <a:t>om tegenwicht te geven of bij te sturen wanneer dat nodig is. Gericht op het organisatie-belang.</a:t>
            </a:r>
          </a:p>
          <a:p>
            <a:r>
              <a:rPr lang="nl-NL" sz="1050" b="1" dirty="0"/>
              <a:t>Strategisch én pragmatisch</a:t>
            </a:r>
            <a:r>
              <a:rPr lang="nl-NL" sz="1050" dirty="0"/>
              <a:t>. Adaptief, constructief, ‘</a:t>
            </a:r>
            <a:r>
              <a:rPr lang="nl-NL" sz="1050" dirty="0" err="1"/>
              <a:t>can</a:t>
            </a:r>
            <a:r>
              <a:rPr lang="nl-NL" sz="1050" dirty="0"/>
              <a:t>-do’ mentaliteit.</a:t>
            </a:r>
          </a:p>
          <a:p>
            <a:r>
              <a:rPr lang="nl-NL" sz="1050" b="1" dirty="0"/>
              <a:t>Teamspeler, verbindend</a:t>
            </a:r>
            <a:r>
              <a:rPr lang="nl-NL" sz="1050" dirty="0"/>
              <a:t>. Gericht op samenwerking, zowel binnen het CvB, met de decanen en de eigen organisatie, als met de RvB en collega’s van het MUMC+ en andere partners. Communicatief sterk; informeert, stemt af, vraagt, luistert. Neemt van nature een proactieve houding hierin. Vraagt feedback en geeft feedback. Betrekt belanghebbenden in besluitvorming en werkt aan draagvlak. Is ook in staat door te pakken wanneer dit nodig is en kan dit uitleggen.</a:t>
            </a:r>
          </a:p>
          <a:p>
            <a:r>
              <a:rPr lang="nl-NL" sz="1050" dirty="0"/>
              <a:t>Een goed gevoel voor het werken in een organisatie met vele culturen onder één dak. Gericht op </a:t>
            </a:r>
            <a:r>
              <a:rPr lang="nl-NL" sz="1050" b="1" dirty="0"/>
              <a:t>diversiteit en inclusie</a:t>
            </a:r>
            <a:r>
              <a:rPr lang="nl-NL" sz="1050" dirty="0"/>
              <a:t>.</a:t>
            </a:r>
          </a:p>
          <a:p>
            <a:r>
              <a:rPr lang="nl-NL" sz="1050" dirty="0"/>
              <a:t>Passend bij en </a:t>
            </a:r>
            <a:r>
              <a:rPr lang="nl-NL" sz="1050" b="1" dirty="0"/>
              <a:t>complementair aan de collega bestuurders</a:t>
            </a:r>
            <a:r>
              <a:rPr lang="nl-NL" sz="1050" dirty="0"/>
              <a:t>.</a:t>
            </a:r>
          </a:p>
          <a:p>
            <a:r>
              <a:rPr lang="nl-NL" sz="1050" dirty="0"/>
              <a:t>Volledig bedreven in Nederlands en Engels of bereid om beide talen op een voldoende niveau te leren. </a:t>
            </a:r>
          </a:p>
        </p:txBody>
      </p:sp>
    </p:spTree>
    <p:extLst>
      <p:ext uri="{BB962C8B-B14F-4D97-AF65-F5344CB8AC3E}">
        <p14:creationId xmlns:p14="http://schemas.microsoft.com/office/powerpoint/2010/main" val="4116678560"/>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Voorstel_Ebbinge_v1-7">
  <a:themeElements>
    <a:clrScheme name="Custom 776">
      <a:dk1>
        <a:srgbClr val="1A1B25"/>
      </a:dk1>
      <a:lt1>
        <a:sysClr val="window" lastClr="FFFFFF"/>
      </a:lt1>
      <a:dk2>
        <a:srgbClr val="85BCB7"/>
      </a:dk2>
      <a:lt2>
        <a:srgbClr val="D4D4D4"/>
      </a:lt2>
      <a:accent1>
        <a:srgbClr val="1B8F45"/>
      </a:accent1>
      <a:accent2>
        <a:srgbClr val="628E9C"/>
      </a:accent2>
      <a:accent3>
        <a:srgbClr val="B98A20"/>
      </a:accent3>
      <a:accent4>
        <a:srgbClr val="DAA128"/>
      </a:accent4>
      <a:accent5>
        <a:srgbClr val="F59980"/>
      </a:accent5>
      <a:accent6>
        <a:srgbClr val="C76C60"/>
      </a:accent6>
      <a:hlink>
        <a:srgbClr val="1B8F45"/>
      </a:hlink>
      <a:folHlink>
        <a:srgbClr val="1B8F45"/>
      </a:folHlink>
    </a:clrScheme>
    <a:fontScheme name="Custom 122">
      <a:majorFont>
        <a:latin typeface="Proxima Nova Rg"/>
        <a:ea typeface=""/>
        <a:cs typeface=""/>
      </a:majorFont>
      <a:minorFont>
        <a:latin typeface="Fir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79388" indent="-179388">
          <a:buBlip>
            <a:blip xmlns:r="http://schemas.openxmlformats.org/officeDocument/2006/relationships" r:embed="rId1"/>
          </a:buBlip>
          <a:defRPr sz="1400" dirty="0" smtClean="0"/>
        </a:defPPr>
      </a:lstStyle>
    </a:txDef>
  </a:objectDefaults>
  <a:extraClrSchemeLst/>
  <a:extLst>
    <a:ext uri="{05A4C25C-085E-4340-85A3-A5531E510DB2}">
      <thm15:themeFamily xmlns:thm15="http://schemas.microsoft.com/office/thememl/2012/main" name="Bureaupresentatie Public" id="{8ECFF359-2AB9-485C-ABD8-DB7FCF304185}" vid="{3C827768-1AE4-42A3-96BF-93D030815E55}"/>
    </a:ext>
  </a:extLst>
</a:theme>
</file>

<file path=ppt/theme/theme2.xml><?xml version="1.0" encoding="utf-8"?>
<a:theme xmlns:a="http://schemas.openxmlformats.org/drawingml/2006/main" name="Profiel van organisatie&amp;positie">
  <a:themeElements>
    <a:clrScheme name="Custom 776">
      <a:dk1>
        <a:srgbClr val="1A1B25"/>
      </a:dk1>
      <a:lt1>
        <a:sysClr val="window" lastClr="FFFFFF"/>
      </a:lt1>
      <a:dk2>
        <a:srgbClr val="85BCB7"/>
      </a:dk2>
      <a:lt2>
        <a:srgbClr val="D4D4D4"/>
      </a:lt2>
      <a:accent1>
        <a:srgbClr val="1B8F45"/>
      </a:accent1>
      <a:accent2>
        <a:srgbClr val="628E9C"/>
      </a:accent2>
      <a:accent3>
        <a:srgbClr val="B98A20"/>
      </a:accent3>
      <a:accent4>
        <a:srgbClr val="DAA128"/>
      </a:accent4>
      <a:accent5>
        <a:srgbClr val="F59980"/>
      </a:accent5>
      <a:accent6>
        <a:srgbClr val="C76C60"/>
      </a:accent6>
      <a:hlink>
        <a:srgbClr val="1B8F45"/>
      </a:hlink>
      <a:folHlink>
        <a:srgbClr val="1B8F45"/>
      </a:folHlink>
    </a:clrScheme>
    <a:fontScheme name="Custom 122">
      <a:majorFont>
        <a:latin typeface="Proxima Nova Rg"/>
        <a:ea typeface=""/>
        <a:cs typeface=""/>
      </a:majorFont>
      <a:minorFont>
        <a:latin typeface="Fir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79388" indent="-179388">
          <a:buBlip>
            <a:blip xmlns:r="http://schemas.openxmlformats.org/officeDocument/2006/relationships" r:embed="rId1"/>
          </a:buBlip>
          <a:defRPr sz="1400" dirty="0" smtClean="0"/>
        </a:defPPr>
      </a:lstStyle>
    </a:txDef>
  </a:objectDefaults>
  <a:extraClrSchemeLst/>
  <a:extLst>
    <a:ext uri="{05A4C25C-085E-4340-85A3-A5531E510DB2}">
      <thm15:themeFamily xmlns:thm15="http://schemas.microsoft.com/office/thememl/2012/main" name="NL Profiel van organisatie&amp;positie" id="{95AFC833-7A39-4743-AF18-B2718A57C88F}" vid="{4B64268B-FFB2-4FFC-8999-48914D456EB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bc5a648-a60d-4a8f-9965-b6b6c084727b">
      <UserInfo>
        <DisplayName>Britt Blomsma | Ebbinge</DisplayName>
        <AccountId>14</AccountId>
        <AccountType/>
      </UserInfo>
      <UserInfo>
        <DisplayName>Anne Erkelens | Ebbinge</DisplayName>
        <AccountId>9</AccountId>
        <AccountType/>
      </UserInfo>
      <UserInfo>
        <DisplayName>Martin Groen | Ebbinge</DisplayName>
        <AccountId>39</AccountId>
        <AccountType/>
      </UserInfo>
    </SharedWithUsers>
    <lcf76f155ced4ddcb4097134ff3c332f xmlns="e8cc06c9-5581-4fe5-a6e1-faba6aced873">
      <Terms xmlns="http://schemas.microsoft.com/office/infopath/2007/PartnerControls"/>
    </lcf76f155ced4ddcb4097134ff3c332f>
    <TaxCatchAll xmlns="4bc5a648-a60d-4a8f-9965-b6b6c084727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83DFF893C04E499B26C68B21DA4177" ma:contentTypeVersion="12" ma:contentTypeDescription="Create a new document." ma:contentTypeScope="" ma:versionID="8f72489f3e5ddbea473b860fc8238562">
  <xsd:schema xmlns:xsd="http://www.w3.org/2001/XMLSchema" xmlns:xs="http://www.w3.org/2001/XMLSchema" xmlns:p="http://schemas.microsoft.com/office/2006/metadata/properties" xmlns:ns2="e8cc06c9-5581-4fe5-a6e1-faba6aced873" xmlns:ns3="4bc5a648-a60d-4a8f-9965-b6b6c084727b" targetNamespace="http://schemas.microsoft.com/office/2006/metadata/properties" ma:root="true" ma:fieldsID="4925afd70788a9fdb9db91fe23384312" ns2:_="" ns3:_="">
    <xsd:import namespace="e8cc06c9-5581-4fe5-a6e1-faba6aced873"/>
    <xsd:import namespace="4bc5a648-a60d-4a8f-9965-b6b6c08472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cc06c9-5581-4fe5-a6e1-faba6aced8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b288140-c469-4ee1-865a-30ad068325e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c5a648-a60d-4a8f-9965-b6b6c084727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8ab6b84-d1e7-44ec-b4ef-6623dbabbd00}" ma:internalName="TaxCatchAll" ma:showField="CatchAllData" ma:web="4bc5a648-a60d-4a8f-9965-b6b6c08472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E39F3A-E5DC-4A1F-B097-3D98EB45AC81}">
  <ds:schemaRefs>
    <ds:schemaRef ds:uri="http://schemas.microsoft.com/office/2006/metadata/properties"/>
    <ds:schemaRef ds:uri="http://purl.org/dc/elements/1.1/"/>
    <ds:schemaRef ds:uri="http://purl.org/dc/terms/"/>
    <ds:schemaRef ds:uri="e8cc06c9-5581-4fe5-a6e1-faba6aced873"/>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4bc5a648-a60d-4a8f-9965-b6b6c084727b"/>
  </ds:schemaRefs>
</ds:datastoreItem>
</file>

<file path=customXml/itemProps2.xml><?xml version="1.0" encoding="utf-8"?>
<ds:datastoreItem xmlns:ds="http://schemas.openxmlformats.org/officeDocument/2006/customXml" ds:itemID="{99F994A4-1B66-40E5-B06A-DBCC9592C8C0}">
  <ds:schemaRefs>
    <ds:schemaRef ds:uri="http://schemas.microsoft.com/sharepoint/v3/contenttype/forms"/>
  </ds:schemaRefs>
</ds:datastoreItem>
</file>

<file path=customXml/itemProps3.xml><?xml version="1.0" encoding="utf-8"?>
<ds:datastoreItem xmlns:ds="http://schemas.openxmlformats.org/officeDocument/2006/customXml" ds:itemID="{99E592D6-9198-4B47-9038-20A44FF7C01F}">
  <ds:schemaRefs>
    <ds:schemaRef ds:uri="4bc5a648-a60d-4a8f-9965-b6b6c084727b"/>
    <ds:schemaRef ds:uri="e8cc06c9-5581-4fe5-a6e1-faba6aced8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Bureaupresentatie Public</Template>
  <TotalTime>87</TotalTime>
  <Words>1862</Words>
  <Application>Microsoft Office PowerPoint</Application>
  <PresentationFormat>Diavoorstelling (16:9)</PresentationFormat>
  <Paragraphs>145</Paragraphs>
  <Slides>14</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14</vt:i4>
      </vt:variant>
    </vt:vector>
  </HeadingPairs>
  <TitlesOfParts>
    <vt:vector size="22" baseType="lpstr">
      <vt:lpstr>Arial</vt:lpstr>
      <vt:lpstr>Calibri</vt:lpstr>
      <vt:lpstr>Fira Sans</vt:lpstr>
      <vt:lpstr>Fira Sans Light</vt:lpstr>
      <vt:lpstr>Fira Sans Regular</vt:lpstr>
      <vt:lpstr>Proxima Nova Rg</vt:lpstr>
      <vt:lpstr>Voorstel_Ebbinge_v1-7</vt:lpstr>
      <vt:lpstr>Profiel van organisatie&amp;positie</vt:lpstr>
      <vt:lpstr>PowerPoint-presentatie</vt:lpstr>
      <vt:lpstr>Universiteit Maastricht</vt:lpstr>
      <vt:lpstr>De Universiteit Maastricht</vt:lpstr>
      <vt:lpstr>Organisatie</vt:lpstr>
      <vt:lpstr>Organogram</vt:lpstr>
      <vt:lpstr>Actueel</vt:lpstr>
      <vt:lpstr>Lid College van Bestuur</vt:lpstr>
      <vt:lpstr>Positie, verantwoordelijkheid en opdracht</vt:lpstr>
      <vt:lpstr>Profiel</vt:lpstr>
      <vt:lpstr>Aanbod en Proces</vt:lpstr>
      <vt:lpstr>Aanbod en sollicitatie</vt:lpstr>
      <vt:lpstr>Selectieprocedure</vt:lpstr>
      <vt:lpstr>Team Ebbinge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 Erkelens | Ebbinge</dc:creator>
  <cp:lastModifiedBy>Britt Blomsma | Ebbinge</cp:lastModifiedBy>
  <cp:revision>2</cp:revision>
  <dcterms:created xsi:type="dcterms:W3CDTF">2023-02-07T09:14:06Z</dcterms:created>
  <dcterms:modified xsi:type="dcterms:W3CDTF">2023-10-13T07:55:39Z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0x0101004983DFF893C04E499B26C68B21DA4177</vt:lpwstr>
  </property>
</Properties>
</file>