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7" r:id="rId5"/>
    <p:sldId id="266" r:id="rId6"/>
    <p:sldId id="262" r:id="rId7"/>
    <p:sldId id="261" r:id="rId8"/>
    <p:sldId id="264" r:id="rId9"/>
    <p:sldId id="263" r:id="rId10"/>
    <p:sldId id="265" r:id="rId11"/>
    <p:sldId id="268" r:id="rId12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oij, Jeroen van der (ICTS)" initials="KJvd(" lastIdx="8" clrIdx="0">
    <p:extLst>
      <p:ext uri="{19B8F6BF-5375-455C-9EA6-DF929625EA0E}">
        <p15:presenceInfo xmlns:p15="http://schemas.microsoft.com/office/powerpoint/2012/main" userId="S-1-5-21-1572361299-1184395705-1606240830-23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A2C00-094B-4CCA-876B-D967F0C836A2}" v="24" dt="2023-06-07T14:20:36.678"/>
    <p1510:client id="{08283374-DAC6-4FC0-A129-C0E18B361B99}" v="292" dt="2023-06-08T12:31:27.040"/>
    <p1510:client id="{483E4768-B59F-4F52-9E38-BA8F8D4FF5D9}" v="1222" dt="2023-06-12T12:03:30.501"/>
    <p1510:client id="{595484CC-3B58-4001-9C3C-4B9E57200F52}" v="39" dt="2023-06-07T14:59:49.986"/>
    <p1510:client id="{AA5EC2F9-9359-4C38-9B48-3BD92F78E313}" v="637" dt="2023-06-07T14:43:46.181"/>
    <p1510:client id="{B5BC2EA9-4BDA-4B2A-A0E0-A70D689DF467}" v="10" dt="2023-06-12T17:53:39.253"/>
    <p1510:client id="{B72CFE29-7C3B-46EC-A54C-7F6CD902AB44}" v="114" dt="2023-06-12T14:55:55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ker, Raven van den (ICTS)" userId="S::raven.vandenakker@maastrichtuniversity.nl::80df93b2-6e0e-40dd-bbc1-862a60188e34" providerId="AD" clId="Web-{08283374-DAC6-4FC0-A129-C0E18B361B99}"/>
    <pc:docChg chg="delSld modSld">
      <pc:chgData name="Akker, Raven van den (ICTS)" userId="S::raven.vandenakker@maastrichtuniversity.nl::80df93b2-6e0e-40dd-bbc1-862a60188e34" providerId="AD" clId="Web-{08283374-DAC6-4FC0-A129-C0E18B361B99}" dt="2023-06-08T12:31:20.884" v="278" actId="20577"/>
      <pc:docMkLst>
        <pc:docMk/>
      </pc:docMkLst>
      <pc:sldChg chg="del">
        <pc:chgData name="Akker, Raven van den (ICTS)" userId="S::raven.vandenakker@maastrichtuniversity.nl::80df93b2-6e0e-40dd-bbc1-862a60188e34" providerId="AD" clId="Web-{08283374-DAC6-4FC0-A129-C0E18B361B99}" dt="2023-06-08T12:28:33.740" v="265"/>
        <pc:sldMkLst>
          <pc:docMk/>
          <pc:sldMk cId="3634451924" sldId="258"/>
        </pc:sldMkLst>
      </pc:sldChg>
      <pc:sldChg chg="del">
        <pc:chgData name="Akker, Raven van den (ICTS)" userId="S::raven.vandenakker@maastrichtuniversity.nl::80df93b2-6e0e-40dd-bbc1-862a60188e34" providerId="AD" clId="Web-{08283374-DAC6-4FC0-A129-C0E18B361B99}" dt="2023-06-08T12:28:33.740" v="264"/>
        <pc:sldMkLst>
          <pc:docMk/>
          <pc:sldMk cId="2511106046" sldId="259"/>
        </pc:sldMkLst>
      </pc:sldChg>
      <pc:sldChg chg="del">
        <pc:chgData name="Akker, Raven van den (ICTS)" userId="S::raven.vandenakker@maastrichtuniversity.nl::80df93b2-6e0e-40dd-bbc1-862a60188e34" providerId="AD" clId="Web-{08283374-DAC6-4FC0-A129-C0E18B361B99}" dt="2023-06-08T12:28:33.755" v="266"/>
        <pc:sldMkLst>
          <pc:docMk/>
          <pc:sldMk cId="2689420178" sldId="260"/>
        </pc:sldMkLst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1:06.259" v="272" actId="20577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06.259" v="272" actId="20577"/>
          <ac:spMkLst>
            <pc:docMk/>
            <pc:sldMk cId="66919752" sldId="261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5:01.657" v="182" actId="20577"/>
          <ac:spMkLst>
            <pc:docMk/>
            <pc:sldMk cId="66919752" sldId="261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0:59.446" v="270" actId="20577"/>
        <pc:sldMkLst>
          <pc:docMk/>
          <pc:sldMk cId="1120839689" sldId="262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0:59.446" v="270" actId="20577"/>
          <ac:spMkLst>
            <pc:docMk/>
            <pc:sldMk cId="1120839689" sldId="262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7:05.207" v="229" actId="20577"/>
          <ac:spMkLst>
            <pc:docMk/>
            <pc:sldMk cId="1120839689" sldId="262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1:15.102" v="275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15.102" v="275" actId="20577"/>
          <ac:spMkLst>
            <pc:docMk/>
            <pc:sldMk cId="1040939913" sldId="263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8:14.224" v="263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1:20.884" v="278" actId="20577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20.884" v="278" actId="20577"/>
          <ac:spMkLst>
            <pc:docMk/>
            <pc:sldMk cId="3474296815" sldId="264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0:03.761" v="109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addSp delSp modSp">
        <pc:chgData name="Akker, Raven van den (ICTS)" userId="S::raven.vandenakker@maastrichtuniversity.nl::80df93b2-6e0e-40dd-bbc1-862a60188e34" providerId="AD" clId="Web-{08283374-DAC6-4FC0-A129-C0E18B361B99}" dt="2023-06-08T12:31:10.618" v="273" actId="20577"/>
        <pc:sldMkLst>
          <pc:docMk/>
          <pc:sldMk cId="460390450" sldId="265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10.618" v="273" actId="20577"/>
          <ac:spMkLst>
            <pc:docMk/>
            <pc:sldMk cId="460390450" sldId="265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18:09.743" v="39" actId="20577"/>
          <ac:spMkLst>
            <pc:docMk/>
            <pc:sldMk cId="460390450" sldId="265"/>
            <ac:spMk id="3" creationId="{00000000-0000-0000-0000-000000000000}"/>
          </ac:spMkLst>
        </pc:spChg>
        <pc:spChg chg="add del mod">
          <ac:chgData name="Akker, Raven van den (ICTS)" userId="S::raven.vandenakker@maastrichtuniversity.nl::80df93b2-6e0e-40dd-bbc1-862a60188e34" providerId="AD" clId="Web-{08283374-DAC6-4FC0-A129-C0E18B361B99}" dt="2023-06-08T12:18:06.149" v="37"/>
          <ac:spMkLst>
            <pc:docMk/>
            <pc:sldMk cId="460390450" sldId="265"/>
            <ac:spMk id="4" creationId="{A301DF29-E1F1-7F92-74C6-9D5648C5690F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0:53.274" v="269" actId="20577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0:53.274" v="269" actId="20577"/>
          <ac:spMkLst>
            <pc:docMk/>
            <pc:sldMk cId="2297421342" sldId="266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1:54:05.263" v="18" actId="20577"/>
          <ac:spMkLst>
            <pc:docMk/>
            <pc:sldMk cId="2297421342" sldId="266"/>
            <ac:spMk id="3" creationId="{00000000-0000-0000-0000-000000000000}"/>
          </ac:spMkLst>
        </pc:spChg>
      </pc:sldChg>
      <pc:sldChg chg="del">
        <pc:chgData name="Akker, Raven van den (ICTS)" userId="S::raven.vandenakker@maastrichtuniversity.nl::80df93b2-6e0e-40dd-bbc1-862a60188e34" providerId="AD" clId="Web-{08283374-DAC6-4FC0-A129-C0E18B361B99}" dt="2023-06-08T12:28:38.193" v="267"/>
        <pc:sldMkLst>
          <pc:docMk/>
          <pc:sldMk cId="119858787" sldId="268"/>
        </pc:sldMkLst>
      </pc:sldChg>
    </pc:docChg>
  </pc:docChgLst>
  <pc:docChgLst>
    <pc:chgData name="Akker, Raven van den (ICTS)" userId="S::raven.vandenakker@maastrichtuniversity.nl::80df93b2-6e0e-40dd-bbc1-862a60188e34" providerId="AD" clId="Web-{B72CFE29-7C3B-46EC-A54C-7F6CD902AB44}"/>
    <pc:docChg chg="modSld sldOrd">
      <pc:chgData name="Akker, Raven van den (ICTS)" userId="S::raven.vandenakker@maastrichtuniversity.nl::80df93b2-6e0e-40dd-bbc1-862a60188e34" providerId="AD" clId="Web-{B72CFE29-7C3B-46EC-A54C-7F6CD902AB44}" dt="2023-06-12T14:55:55.588" v="113" actId="20577"/>
      <pc:docMkLst>
        <pc:docMk/>
      </pc:docMkLst>
      <pc:sldChg chg="modSp">
        <pc:chgData name="Akker, Raven van den (ICTS)" userId="S::raven.vandenakker@maastrichtuniversity.nl::80df93b2-6e0e-40dd-bbc1-862a60188e34" providerId="AD" clId="Web-{B72CFE29-7C3B-46EC-A54C-7F6CD902AB44}" dt="2023-06-12T14:44:35.344" v="65" actId="20577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44:35.344" v="65" actId="20577"/>
          <ac:spMkLst>
            <pc:docMk/>
            <pc:sldMk cId="66919752" sldId="261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B72CFE29-7C3B-46EC-A54C-7F6CD902AB44}" dt="2023-06-12T14:43:45.264" v="61" actId="20577"/>
        <pc:sldMkLst>
          <pc:docMk/>
          <pc:sldMk cId="1120839689" sldId="262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43:45.264" v="61" actId="20577"/>
          <ac:spMkLst>
            <pc:docMk/>
            <pc:sldMk cId="1120839689" sldId="262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B72CFE29-7C3B-46EC-A54C-7F6CD902AB44}" dt="2023-06-12T14:50:03.825" v="105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50:03.825" v="105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 ord">
        <pc:chgData name="Akker, Raven van den (ICTS)" userId="S::raven.vandenakker@maastrichtuniversity.nl::80df93b2-6e0e-40dd-bbc1-862a60188e34" providerId="AD" clId="Web-{B72CFE29-7C3B-46EC-A54C-7F6CD902AB44}" dt="2023-06-12T14:55:55.588" v="113" actId="20577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55:55.588" v="113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ord">
        <pc:chgData name="Akker, Raven van den (ICTS)" userId="S::raven.vandenakker@maastrichtuniversity.nl::80df93b2-6e0e-40dd-bbc1-862a60188e34" providerId="AD" clId="Web-{B72CFE29-7C3B-46EC-A54C-7F6CD902AB44}" dt="2023-06-12T14:50:25.232" v="107"/>
        <pc:sldMkLst>
          <pc:docMk/>
          <pc:sldMk cId="460390450" sldId="265"/>
        </pc:sldMkLst>
      </pc:sldChg>
      <pc:sldChg chg="modSp">
        <pc:chgData name="Akker, Raven van den (ICTS)" userId="S::raven.vandenakker@maastrichtuniversity.nl::80df93b2-6e0e-40dd-bbc1-862a60188e34" providerId="AD" clId="Web-{B72CFE29-7C3B-46EC-A54C-7F6CD902AB44}" dt="2023-06-12T14:43:08.701" v="51" actId="20577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43:08.701" v="51" actId="20577"/>
          <ac:spMkLst>
            <pc:docMk/>
            <pc:sldMk cId="2297421342" sldId="266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483E4768-B59F-4F52-9E38-BA8F8D4FF5D9}"/>
    <pc:docChg chg="modSld">
      <pc:chgData name="Akker, Raven van den (ICTS)" userId="S::raven.vandenakker@maastrichtuniversity.nl::80df93b2-6e0e-40dd-bbc1-862a60188e34" providerId="AD" clId="Web-{483E4768-B59F-4F52-9E38-BA8F8D4FF5D9}" dt="2023-06-12T12:03:27.579" v="1213" actId="20577"/>
      <pc:docMkLst>
        <pc:docMk/>
      </pc:docMkLst>
      <pc:sldChg chg="modSp">
        <pc:chgData name="Akker, Raven van den (ICTS)" userId="S::raven.vandenakker@maastrichtuniversity.nl::80df93b2-6e0e-40dd-bbc1-862a60188e34" providerId="AD" clId="Web-{483E4768-B59F-4F52-9E38-BA8F8D4FF5D9}" dt="2023-06-12T12:03:10.438" v="1205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483E4768-B59F-4F52-9E38-BA8F8D4FF5D9}" dt="2023-06-12T11:44:07.958" v="438" actId="20577"/>
          <ac:spMkLst>
            <pc:docMk/>
            <pc:sldMk cId="1040939913" sldId="263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483E4768-B59F-4F52-9E38-BA8F8D4FF5D9}" dt="2023-06-12T12:03:10.438" v="1205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483E4768-B59F-4F52-9E38-BA8F8D4FF5D9}" dt="2023-06-12T12:03:27.579" v="1213" actId="20577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483E4768-B59F-4F52-9E38-BA8F8D4FF5D9}" dt="2023-06-12T11:58:48.491" v="1122" actId="20577"/>
          <ac:spMkLst>
            <pc:docMk/>
            <pc:sldMk cId="3474296815" sldId="264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483E4768-B59F-4F52-9E38-BA8F8D4FF5D9}" dt="2023-06-12T12:03:27.579" v="1213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483E4768-B59F-4F52-9E38-BA8F8D4FF5D9}" dt="2023-06-12T12:01:52.373" v="1192" actId="20577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483E4768-B59F-4F52-9E38-BA8F8D4FF5D9}" dt="2023-06-12T11:51:11.224" v="728" actId="20577"/>
          <ac:spMkLst>
            <pc:docMk/>
            <pc:sldMk cId="2297421342" sldId="266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483E4768-B59F-4F52-9E38-BA8F8D4FF5D9}" dt="2023-06-12T12:01:52.373" v="1192" actId="20577"/>
          <ac:spMkLst>
            <pc:docMk/>
            <pc:sldMk cId="2297421342" sldId="266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011A2C00-094B-4CCA-876B-D967F0C836A2}"/>
    <pc:docChg chg="addSld delSld modSld">
      <pc:chgData name="Akker, Raven van den (ICTS)" userId="S::raven.vandenakker@maastrichtuniversity.nl::80df93b2-6e0e-40dd-bbc1-862a60188e34" providerId="AD" clId="Web-{011A2C00-094B-4CCA-876B-D967F0C836A2}" dt="2023-06-07T14:20:36.678" v="22" actId="14100"/>
      <pc:docMkLst>
        <pc:docMk/>
      </pc:docMkLst>
      <pc:sldChg chg="addSp delSp modSp">
        <pc:chgData name="Akker, Raven van den (ICTS)" userId="S::raven.vandenakker@maastrichtuniversity.nl::80df93b2-6e0e-40dd-bbc1-862a60188e34" providerId="AD" clId="Web-{011A2C00-094B-4CCA-876B-D967F0C836A2}" dt="2023-06-07T14:20:36.678" v="22" actId="14100"/>
        <pc:sldMkLst>
          <pc:docMk/>
          <pc:sldMk cId="2511106046" sldId="259"/>
        </pc:sldMkLst>
        <pc:picChg chg="del mod">
          <ac:chgData name="Akker, Raven van den (ICTS)" userId="S::raven.vandenakker@maastrichtuniversity.nl::80df93b2-6e0e-40dd-bbc1-862a60188e34" providerId="AD" clId="Web-{011A2C00-094B-4CCA-876B-D967F0C836A2}" dt="2023-06-07T14:19:35.957" v="11"/>
          <ac:picMkLst>
            <pc:docMk/>
            <pc:sldMk cId="2511106046" sldId="259"/>
            <ac:picMk id="4" creationId="{4F65F3A1-5387-03E8-6CFB-E37E19D011AC}"/>
          </ac:picMkLst>
        </pc:picChg>
        <pc:picChg chg="add mod">
          <ac:chgData name="Akker, Raven van den (ICTS)" userId="S::raven.vandenakker@maastrichtuniversity.nl::80df93b2-6e0e-40dd-bbc1-862a60188e34" providerId="AD" clId="Web-{011A2C00-094B-4CCA-876B-D967F0C836A2}" dt="2023-06-07T14:20:36.678" v="22" actId="14100"/>
          <ac:picMkLst>
            <pc:docMk/>
            <pc:sldMk cId="2511106046" sldId="259"/>
            <ac:picMk id="5" creationId="{CCB07C0A-D0AF-2FDC-E277-206A2575F680}"/>
          </ac:picMkLst>
        </pc:picChg>
      </pc:sldChg>
      <pc:sldChg chg="addSp delSp modSp new del">
        <pc:chgData name="Akker, Raven van den (ICTS)" userId="S::raven.vandenakker@maastrichtuniversity.nl::80df93b2-6e0e-40dd-bbc1-862a60188e34" providerId="AD" clId="Web-{011A2C00-094B-4CCA-876B-D967F0C836A2}" dt="2023-06-07T14:20:09.740" v="18"/>
        <pc:sldMkLst>
          <pc:docMk/>
          <pc:sldMk cId="3096364067" sldId="260"/>
        </pc:sldMkLst>
        <pc:spChg chg="del">
          <ac:chgData name="Akker, Raven van den (ICTS)" userId="S::raven.vandenakker@maastrichtuniversity.nl::80df93b2-6e0e-40dd-bbc1-862a60188e34" providerId="AD" clId="Web-{011A2C00-094B-4CCA-876B-D967F0C836A2}" dt="2023-06-07T14:17:03.094" v="6"/>
          <ac:spMkLst>
            <pc:docMk/>
            <pc:sldMk cId="3096364067" sldId="260"/>
            <ac:spMk id="2" creationId="{F6E5BEF0-47C8-1DA4-8BF0-F86DDADAADE5}"/>
          </ac:spMkLst>
        </pc:spChg>
        <pc:spChg chg="del">
          <ac:chgData name="Akker, Raven van den (ICTS)" userId="S::raven.vandenakker@maastrichtuniversity.nl::80df93b2-6e0e-40dd-bbc1-862a60188e34" providerId="AD" clId="Web-{011A2C00-094B-4CCA-876B-D967F0C836A2}" dt="2023-06-07T14:17:04.734" v="7"/>
          <ac:spMkLst>
            <pc:docMk/>
            <pc:sldMk cId="3096364067" sldId="260"/>
            <ac:spMk id="3" creationId="{B9612AB6-C31B-01EE-380F-B0B035138914}"/>
          </ac:spMkLst>
        </pc:spChg>
        <pc:picChg chg="add mod">
          <ac:chgData name="Akker, Raven van den (ICTS)" userId="S::raven.vandenakker@maastrichtuniversity.nl::80df93b2-6e0e-40dd-bbc1-862a60188e34" providerId="AD" clId="Web-{011A2C00-094B-4CCA-876B-D967F0C836A2}" dt="2023-06-07T14:17:11.953" v="10" actId="14100"/>
          <ac:picMkLst>
            <pc:docMk/>
            <pc:sldMk cId="3096364067" sldId="260"/>
            <ac:picMk id="5" creationId="{BB030ACA-132E-FFC1-75DF-BDE7F1B4069D}"/>
          </ac:picMkLst>
        </pc:picChg>
      </pc:sldChg>
    </pc:docChg>
  </pc:docChgLst>
  <pc:docChgLst>
    <pc:chgData name="Bleize, Roel (ICTS)" userId="S::roel.bleize@maastrichtuniversity.nl::991b8e29-931e-474b-8e16-c2700ddafe0c" providerId="AD" clId="Web-{AA5EC2F9-9359-4C38-9B48-3BD92F78E313}"/>
    <pc:docChg chg="addSld delSld modSld">
      <pc:chgData name="Bleize, Roel (ICTS)" userId="S::roel.bleize@maastrichtuniversity.nl::991b8e29-931e-474b-8e16-c2700ddafe0c" providerId="AD" clId="Web-{AA5EC2F9-9359-4C38-9B48-3BD92F78E313}" dt="2023-06-07T14:43:46.181" v="626"/>
      <pc:docMkLst>
        <pc:docMk/>
      </pc:docMkLst>
      <pc:sldChg chg="delSp modSp del">
        <pc:chgData name="Bleize, Roel (ICTS)" userId="S::roel.bleize@maastrichtuniversity.nl::991b8e29-931e-474b-8e16-c2700ddafe0c" providerId="AD" clId="Web-{AA5EC2F9-9359-4C38-9B48-3BD92F78E313}" dt="2023-06-07T14:43:46.181" v="626"/>
        <pc:sldMkLst>
          <pc:docMk/>
          <pc:sldMk cId="273730507" sldId="257"/>
        </pc:sldMkLst>
        <pc:spChg chg="mod">
          <ac:chgData name="Bleize, Roel (ICTS)" userId="S::roel.bleize@maastrichtuniversity.nl::991b8e29-931e-474b-8e16-c2700ddafe0c" providerId="AD" clId="Web-{AA5EC2F9-9359-4C38-9B48-3BD92F78E313}" dt="2023-06-07T13:28:57.274" v="24" actId="20577"/>
          <ac:spMkLst>
            <pc:docMk/>
            <pc:sldMk cId="273730507" sldId="257"/>
            <ac:spMk id="2" creationId="{00000000-0000-0000-0000-000000000000}"/>
          </ac:spMkLst>
        </pc:spChg>
        <pc:spChg chg="mod">
          <ac:chgData name="Bleize, Roel (ICTS)" userId="S::roel.bleize@maastrichtuniversity.nl::991b8e29-931e-474b-8e16-c2700ddafe0c" providerId="AD" clId="Web-{AA5EC2F9-9359-4C38-9B48-3BD92F78E313}" dt="2023-06-07T14:43:31.212" v="623" actId="20577"/>
          <ac:spMkLst>
            <pc:docMk/>
            <pc:sldMk cId="273730507" sldId="257"/>
            <ac:spMk id="3" creationId="{00000000-0000-0000-0000-000000000000}"/>
          </ac:spMkLst>
        </pc:spChg>
        <pc:grpChg chg="del">
          <ac:chgData name="Bleize, Roel (ICTS)" userId="S::roel.bleize@maastrichtuniversity.nl::991b8e29-931e-474b-8e16-c2700ddafe0c" providerId="AD" clId="Web-{AA5EC2F9-9359-4C38-9B48-3BD92F78E313}" dt="2023-06-07T13:27:42.521" v="16"/>
          <ac:grpSpMkLst>
            <pc:docMk/>
            <pc:sldMk cId="273730507" sldId="257"/>
            <ac:grpSpMk id="4" creationId="{00000000-0000-0000-0000-000000000000}"/>
          </ac:grpSpMkLst>
        </pc:grpChg>
        <pc:picChg chg="del">
          <ac:chgData name="Bleize, Roel (ICTS)" userId="S::roel.bleize@maastrichtuniversity.nl::991b8e29-931e-474b-8e16-c2700ddafe0c" providerId="AD" clId="Web-{AA5EC2F9-9359-4C38-9B48-3BD92F78E313}" dt="2023-06-07T13:27:44.725" v="17"/>
          <ac:picMkLst>
            <pc:docMk/>
            <pc:sldMk cId="273730507" sldId="257"/>
            <ac:picMk id="8" creationId="{00000000-0000-0000-0000-000000000000}"/>
          </ac:picMkLst>
        </pc:picChg>
        <pc:picChg chg="del">
          <ac:chgData name="Bleize, Roel (ICTS)" userId="S::roel.bleize@maastrichtuniversity.nl::991b8e29-931e-474b-8e16-c2700ddafe0c" providerId="AD" clId="Web-{AA5EC2F9-9359-4C38-9B48-3BD92F78E313}" dt="2023-06-07T13:27:39.037" v="15"/>
          <ac:picMkLst>
            <pc:docMk/>
            <pc:sldMk cId="273730507" sldId="257"/>
            <ac:picMk id="9" creationId="{00000000-0000-0000-0000-000000000000}"/>
          </ac:picMkLst>
        </pc:picChg>
      </pc:sldChg>
      <pc:sldChg chg="del">
        <pc:chgData name="Bleize, Roel (ICTS)" userId="S::roel.bleize@maastrichtuniversity.nl::991b8e29-931e-474b-8e16-c2700ddafe0c" providerId="AD" clId="Web-{AA5EC2F9-9359-4C38-9B48-3BD92F78E313}" dt="2023-06-07T13:27:28.739" v="0"/>
        <pc:sldMkLst>
          <pc:docMk/>
          <pc:sldMk cId="2248834328" sldId="258"/>
        </pc:sldMkLst>
      </pc:sldChg>
      <pc:sldChg chg="addSp modSp new">
        <pc:chgData name="Bleize, Roel (ICTS)" userId="S::roel.bleize@maastrichtuniversity.nl::991b8e29-931e-474b-8e16-c2700ddafe0c" providerId="AD" clId="Web-{AA5EC2F9-9359-4C38-9B48-3BD92F78E313}" dt="2023-06-07T14:28:12.070" v="596" actId="14100"/>
        <pc:sldMkLst>
          <pc:docMk/>
          <pc:sldMk cId="3634451924" sldId="258"/>
        </pc:sldMkLst>
        <pc:spChg chg="mod">
          <ac:chgData name="Bleize, Roel (ICTS)" userId="S::roel.bleize@maastrichtuniversity.nl::991b8e29-931e-474b-8e16-c2700ddafe0c" providerId="AD" clId="Web-{AA5EC2F9-9359-4C38-9B48-3BD92F78E313}" dt="2023-06-07T13:46:57.905" v="227" actId="20577"/>
          <ac:spMkLst>
            <pc:docMk/>
            <pc:sldMk cId="3634451924" sldId="258"/>
            <ac:spMk id="2" creationId="{DDC1A0E1-FC7F-F7DD-602F-361B8181B445}"/>
          </ac:spMkLst>
        </pc:spChg>
        <pc:spChg chg="mod">
          <ac:chgData name="Bleize, Roel (ICTS)" userId="S::roel.bleize@maastrichtuniversity.nl::991b8e29-931e-474b-8e16-c2700ddafe0c" providerId="AD" clId="Web-{AA5EC2F9-9359-4C38-9B48-3BD92F78E313}" dt="2023-06-07T14:28:01.523" v="594" actId="20577"/>
          <ac:spMkLst>
            <pc:docMk/>
            <pc:sldMk cId="3634451924" sldId="258"/>
            <ac:spMk id="3" creationId="{9BC9737A-E0E3-3AC6-C33C-FB1458DEC557}"/>
          </ac:spMkLst>
        </pc:spChg>
        <pc:picChg chg="add mod">
          <ac:chgData name="Bleize, Roel (ICTS)" userId="S::roel.bleize@maastrichtuniversity.nl::991b8e29-931e-474b-8e16-c2700ddafe0c" providerId="AD" clId="Web-{AA5EC2F9-9359-4C38-9B48-3BD92F78E313}" dt="2023-06-07T14:28:12.070" v="596" actId="14100"/>
          <ac:picMkLst>
            <pc:docMk/>
            <pc:sldMk cId="3634451924" sldId="258"/>
            <ac:picMk id="4" creationId="{6BE00786-5E1E-5A97-38A2-4000E33A58CD}"/>
          </ac:picMkLst>
        </pc:picChg>
      </pc:sldChg>
      <pc:sldChg chg="addSp delSp modSp add replId">
        <pc:chgData name="Bleize, Roel (ICTS)" userId="S::roel.bleize@maastrichtuniversity.nl::991b8e29-931e-474b-8e16-c2700ddafe0c" providerId="AD" clId="Web-{AA5EC2F9-9359-4C38-9B48-3BD92F78E313}" dt="2023-06-07T14:29:10.885" v="600" actId="20577"/>
        <pc:sldMkLst>
          <pc:docMk/>
          <pc:sldMk cId="2511106046" sldId="259"/>
        </pc:sldMkLst>
        <pc:spChg chg="mod">
          <ac:chgData name="Bleize, Roel (ICTS)" userId="S::roel.bleize@maastrichtuniversity.nl::991b8e29-931e-474b-8e16-c2700ddafe0c" providerId="AD" clId="Web-{AA5EC2F9-9359-4C38-9B48-3BD92F78E313}" dt="2023-06-07T14:01:36.483" v="366" actId="20577"/>
          <ac:spMkLst>
            <pc:docMk/>
            <pc:sldMk cId="2511106046" sldId="259"/>
            <ac:spMk id="2" creationId="{DDC1A0E1-FC7F-F7DD-602F-361B8181B445}"/>
          </ac:spMkLst>
        </pc:spChg>
        <pc:spChg chg="mod">
          <ac:chgData name="Bleize, Roel (ICTS)" userId="S::roel.bleize@maastrichtuniversity.nl::991b8e29-931e-474b-8e16-c2700ddafe0c" providerId="AD" clId="Web-{AA5EC2F9-9359-4C38-9B48-3BD92F78E313}" dt="2023-06-07T14:29:10.885" v="600" actId="20577"/>
          <ac:spMkLst>
            <pc:docMk/>
            <pc:sldMk cId="2511106046" sldId="259"/>
            <ac:spMk id="3" creationId="{9BC9737A-E0E3-3AC6-C33C-FB1458DEC557}"/>
          </ac:spMkLst>
        </pc:spChg>
        <pc:picChg chg="add mod">
          <ac:chgData name="Bleize, Roel (ICTS)" userId="S::roel.bleize@maastrichtuniversity.nl::991b8e29-931e-474b-8e16-c2700ddafe0c" providerId="AD" clId="Web-{AA5EC2F9-9359-4C38-9B48-3BD92F78E313}" dt="2023-06-07T14:11:52.973" v="535" actId="1076"/>
          <ac:picMkLst>
            <pc:docMk/>
            <pc:sldMk cId="2511106046" sldId="259"/>
            <ac:picMk id="4" creationId="{4F65F3A1-5387-03E8-6CFB-E37E19D011AC}"/>
          </ac:picMkLst>
        </pc:picChg>
        <pc:picChg chg="mod ord">
          <ac:chgData name="Bleize, Roel (ICTS)" userId="S::roel.bleize@maastrichtuniversity.nl::991b8e29-931e-474b-8e16-c2700ddafe0c" providerId="AD" clId="Web-{AA5EC2F9-9359-4C38-9B48-3BD92F78E313}" dt="2023-06-07T14:21:10.680" v="548"/>
          <ac:picMkLst>
            <pc:docMk/>
            <pc:sldMk cId="2511106046" sldId="259"/>
            <ac:picMk id="5" creationId="{CCB07C0A-D0AF-2FDC-E277-206A2575F680}"/>
          </ac:picMkLst>
        </pc:picChg>
        <pc:picChg chg="add del mod">
          <ac:chgData name="Bleize, Roel (ICTS)" userId="S::roel.bleize@maastrichtuniversity.nl::991b8e29-931e-474b-8e16-c2700ddafe0c" providerId="AD" clId="Web-{AA5EC2F9-9359-4C38-9B48-3BD92F78E313}" dt="2023-06-07T14:15:57.294" v="543"/>
          <ac:picMkLst>
            <pc:docMk/>
            <pc:sldMk cId="2511106046" sldId="259"/>
            <ac:picMk id="5" creationId="{FFB779EE-82EE-F645-B2B2-184B8F736CB0}"/>
          </ac:picMkLst>
        </pc:picChg>
      </pc:sldChg>
      <pc:sldChg chg="addSp delSp modSp add replId modNotes">
        <pc:chgData name="Bleize, Roel (ICTS)" userId="S::roel.bleize@maastrichtuniversity.nl::991b8e29-931e-474b-8e16-c2700ddafe0c" providerId="AD" clId="Web-{AA5EC2F9-9359-4C38-9B48-3BD92F78E313}" dt="2023-06-07T14:43:44.478" v="625"/>
        <pc:sldMkLst>
          <pc:docMk/>
          <pc:sldMk cId="2689420178" sldId="260"/>
        </pc:sldMkLst>
        <pc:spChg chg="mod">
          <ac:chgData name="Bleize, Roel (ICTS)" userId="S::roel.bleize@maastrichtuniversity.nl::991b8e29-931e-474b-8e16-c2700ddafe0c" providerId="AD" clId="Web-{AA5EC2F9-9359-4C38-9B48-3BD92F78E313}" dt="2023-06-07T14:38:01.888" v="612" actId="20577"/>
          <ac:spMkLst>
            <pc:docMk/>
            <pc:sldMk cId="2689420178" sldId="260"/>
            <ac:spMk id="3" creationId="{00000000-0000-0000-0000-000000000000}"/>
          </ac:spMkLst>
        </pc:spChg>
        <pc:picChg chg="add mod">
          <ac:chgData name="Bleize, Roel (ICTS)" userId="S::roel.bleize@maastrichtuniversity.nl::991b8e29-931e-474b-8e16-c2700ddafe0c" providerId="AD" clId="Web-{AA5EC2F9-9359-4C38-9B48-3BD92F78E313}" dt="2023-06-07T14:40:18.549" v="615" actId="1076"/>
          <ac:picMkLst>
            <pc:docMk/>
            <pc:sldMk cId="2689420178" sldId="260"/>
            <ac:picMk id="4" creationId="{B1C0AEE5-2000-126A-9D2E-6EFD1421183D}"/>
          </ac:picMkLst>
        </pc:picChg>
        <pc:picChg chg="add del mod">
          <ac:chgData name="Bleize, Roel (ICTS)" userId="S::roel.bleize@maastrichtuniversity.nl::991b8e29-931e-474b-8e16-c2700ddafe0c" providerId="AD" clId="Web-{AA5EC2F9-9359-4C38-9B48-3BD92F78E313}" dt="2023-06-07T14:41:49.661" v="622"/>
          <ac:picMkLst>
            <pc:docMk/>
            <pc:sldMk cId="2689420178" sldId="260"/>
            <ac:picMk id="5" creationId="{4C74F771-ABC1-7FD3-9514-B1C414ED2978}"/>
          </ac:picMkLst>
        </pc:picChg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1"/>
        <pc:sldMkLst>
          <pc:docMk/>
          <pc:sldMk cId="1876582189" sldId="267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9"/>
        <pc:sldMkLst>
          <pc:docMk/>
          <pc:sldMk cId="2106254333" sldId="280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7"/>
        <pc:sldMkLst>
          <pc:docMk/>
          <pc:sldMk cId="3987523235" sldId="287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4"/>
        <pc:sldMkLst>
          <pc:docMk/>
          <pc:sldMk cId="1594027167" sldId="288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4"/>
        <pc:sldMkLst>
          <pc:docMk/>
          <pc:sldMk cId="1800551825" sldId="289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0"/>
        <pc:sldMkLst>
          <pc:docMk/>
          <pc:sldMk cId="362503101" sldId="290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2"/>
        <pc:sldMkLst>
          <pc:docMk/>
          <pc:sldMk cId="1680738858" sldId="291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8"/>
        <pc:sldMkLst>
          <pc:docMk/>
          <pc:sldMk cId="3544960595" sldId="292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5"/>
        <pc:sldMkLst>
          <pc:docMk/>
          <pc:sldMk cId="2807729572" sldId="293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6"/>
        <pc:sldMkLst>
          <pc:docMk/>
          <pc:sldMk cId="4050102099" sldId="294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3"/>
        <pc:sldMkLst>
          <pc:docMk/>
          <pc:sldMk cId="2712580857" sldId="295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2"/>
        <pc:sldMkLst>
          <pc:docMk/>
          <pc:sldMk cId="707800835" sldId="296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1"/>
        <pc:sldMkLst>
          <pc:docMk/>
          <pc:sldMk cId="416970503" sldId="301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3"/>
        <pc:sldMkLst>
          <pc:docMk/>
          <pc:sldMk cId="2094483489" sldId="302"/>
        </pc:sldMkLst>
      </pc:sldChg>
    </pc:docChg>
  </pc:docChgLst>
  <pc:docChgLst>
    <pc:chgData name="Bleize, Roel (ICTS)" userId="S::roel.bleize@maastrichtuniversity.nl::991b8e29-931e-474b-8e16-c2700ddafe0c" providerId="AD" clId="Web-{B5BC2EA9-4BDA-4B2A-A0E0-A70D689DF467}"/>
    <pc:docChg chg="modSld">
      <pc:chgData name="Bleize, Roel (ICTS)" userId="S::roel.bleize@maastrichtuniversity.nl::991b8e29-931e-474b-8e16-c2700ddafe0c" providerId="AD" clId="Web-{B5BC2EA9-4BDA-4B2A-A0E0-A70D689DF467}" dt="2023-06-12T17:53:39.253" v="5"/>
      <pc:docMkLst>
        <pc:docMk/>
      </pc:docMkLst>
      <pc:sldChg chg="modSp">
        <pc:chgData name="Bleize, Roel (ICTS)" userId="S::roel.bleize@maastrichtuniversity.nl::991b8e29-931e-474b-8e16-c2700ddafe0c" providerId="AD" clId="Web-{B5BC2EA9-4BDA-4B2A-A0E0-A70D689DF467}" dt="2023-06-12T17:53:39.253" v="5"/>
        <pc:sldMkLst>
          <pc:docMk/>
          <pc:sldMk cId="460390450" sldId="265"/>
        </pc:sldMkLst>
        <pc:graphicFrameChg chg="mod modGraphic">
          <ac:chgData name="Bleize, Roel (ICTS)" userId="S::roel.bleize@maastrichtuniversity.nl::991b8e29-931e-474b-8e16-c2700ddafe0c" providerId="AD" clId="Web-{B5BC2EA9-4BDA-4B2A-A0E0-A70D689DF467}" dt="2023-06-12T17:53:39.253" v="5"/>
          <ac:graphicFrameMkLst>
            <pc:docMk/>
            <pc:sldMk cId="460390450" sldId="265"/>
            <ac:graphicFrameMk id="9" creationId="{00000000-0000-0000-0000-000000000000}"/>
          </ac:graphicFrameMkLst>
        </pc:graphicFrameChg>
      </pc:sldChg>
    </pc:docChg>
  </pc:docChgLst>
  <pc:docChgLst>
    <pc:chgData name="Bleize, Roel (ICTS)" userId="S::roel.bleize@maastrichtuniversity.nl::991b8e29-931e-474b-8e16-c2700ddafe0c" providerId="AD" clId="Web-{595484CC-3B58-4001-9C3C-4B9E57200F52}"/>
    <pc:docChg chg="modSld">
      <pc:chgData name="Bleize, Roel (ICTS)" userId="S::roel.bleize@maastrichtuniversity.nl::991b8e29-931e-474b-8e16-c2700ddafe0c" providerId="AD" clId="Web-{595484CC-3B58-4001-9C3C-4B9E57200F52}" dt="2023-06-07T14:59:49.986" v="37" actId="20577"/>
      <pc:docMkLst>
        <pc:docMk/>
      </pc:docMkLst>
      <pc:sldChg chg="modSp">
        <pc:chgData name="Bleize, Roel (ICTS)" userId="S::roel.bleize@maastrichtuniversity.nl::991b8e29-931e-474b-8e16-c2700ddafe0c" providerId="AD" clId="Web-{595484CC-3B58-4001-9C3C-4B9E57200F52}" dt="2023-06-07T14:59:49.986" v="37" actId="20577"/>
        <pc:sldMkLst>
          <pc:docMk/>
          <pc:sldMk cId="3634451924" sldId="258"/>
        </pc:sldMkLst>
        <pc:spChg chg="mod">
          <ac:chgData name="Bleize, Roel (ICTS)" userId="S::roel.bleize@maastrichtuniversity.nl::991b8e29-931e-474b-8e16-c2700ddafe0c" providerId="AD" clId="Web-{595484CC-3B58-4001-9C3C-4B9E57200F52}" dt="2023-06-07T14:59:49.986" v="37" actId="20577"/>
          <ac:spMkLst>
            <pc:docMk/>
            <pc:sldMk cId="3634451924" sldId="258"/>
            <ac:spMk id="3" creationId="{9BC9737A-E0E3-3AC6-C33C-FB1458DEC5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12-7-2023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12-7-2023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6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234468" y="4738971"/>
            <a:ext cx="914465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359967" y="4738800"/>
            <a:ext cx="3741885" cy="273844"/>
          </a:xfrm>
          <a:noFill/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65C5AF04-DC40-0847-A150-8AD1FF135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00" y="4686937"/>
            <a:ext cx="1533600" cy="2333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/>
            </a:lvl1pPr>
            <a:lvl2pPr marL="358775" indent="0">
              <a:buNone/>
              <a:defRPr sz="800"/>
            </a:lvl2pPr>
            <a:lvl3pPr marL="715962" indent="0">
              <a:buNone/>
              <a:defRPr sz="800"/>
            </a:lvl3pPr>
            <a:lvl4pPr marL="1074738" indent="0">
              <a:buNone/>
              <a:defRPr sz="800"/>
            </a:lvl4pPr>
            <a:lvl5pPr marL="1433512" indent="0">
              <a:buNone/>
              <a:defRPr sz="800"/>
            </a:lvl5pPr>
          </a:lstStyle>
          <a:p>
            <a:pPr lvl="0"/>
            <a:r>
              <a:rPr lang="nl-N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1884997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7377145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3948145" cy="1384948"/>
          </a:xfrm>
        </p:spPr>
        <p:txBody>
          <a:bodyPr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702639"/>
            <a:ext cx="3948145" cy="131445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>
          <a:xfrm>
            <a:off x="360001" y="4630499"/>
            <a:ext cx="157240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3333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732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  <p:sldLayoutId id="2147483660" r:id="rId5"/>
    <p:sldLayoutId id="2147483661" r:id="rId6"/>
    <p:sldLayoutId id="2147483650" r:id="rId7"/>
    <p:sldLayoutId id="2147483655" r:id="rId8"/>
    <p:sldLayoutId id="2147483656" r:id="rId9"/>
    <p:sldLayoutId id="2147483663" r:id="rId10"/>
    <p:sldLayoutId id="2147483659" r:id="rId11"/>
    <p:sldLayoutId id="214748365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70012345@unimaas.n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astrichtuniversity.nl/support/during-your-studies/your-registration-maastricht-university/teaching-timetables-outloo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fdrive.nl/en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urf.nl/en/surffilesender" TargetMode="External"/><Relationship Id="rId5" Type="http://schemas.openxmlformats.org/officeDocument/2006/relationships/hyperlink" Target="https://servicedesk.icts.maastrichtuniversity.nl/tas/public/ssp/content/serviceflow?unid=f4261c04678340efa43cc3f08914b6ec" TargetMode="External"/><Relationship Id="rId4" Type="http://schemas.openxmlformats.org/officeDocument/2006/relationships/hyperlink" Target="https://servicedesk.icts.maastrichtuniversity.nl/tas/public/ssp/content/search?q=KI+029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6" y="189851"/>
            <a:ext cx="8411163" cy="2472881"/>
          </a:xfrm>
        </p:spPr>
        <p:txBody>
          <a:bodyPr/>
          <a:lstStyle/>
          <a:p>
            <a:r>
              <a:rPr lang="nl-NL" dirty="0"/>
              <a:t>IT Support </a:t>
            </a:r>
            <a:r>
              <a:rPr lang="nl-NL" dirty="0" err="1"/>
              <a:t>by</a:t>
            </a:r>
            <a:r>
              <a:rPr lang="nl-NL" dirty="0"/>
              <a:t> ICTS</a:t>
            </a:r>
            <a:br>
              <a:rPr lang="nl-NL" dirty="0"/>
            </a:br>
            <a:r>
              <a:rPr lang="nl-NL" dirty="0" err="1"/>
              <a:t>Introduction</a:t>
            </a:r>
            <a:r>
              <a:rPr lang="nl-NL" dirty="0"/>
              <a:t> IT services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54094" y="3501440"/>
            <a:ext cx="4196618" cy="1151028"/>
          </a:xfrm>
        </p:spPr>
        <p:txBody>
          <a:bodyPr/>
          <a:lstStyle/>
          <a:p>
            <a:r>
              <a:rPr lang="nl-NL" sz="2400" b="1" dirty="0">
                <a:solidFill>
                  <a:schemeClr val="bg1"/>
                </a:solidFill>
              </a:rPr>
              <a:t>Raven van den Akker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Roel Bleize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Version 11-6-2023</a:t>
            </a:r>
          </a:p>
        </p:txBody>
      </p:sp>
    </p:spTree>
    <p:extLst>
      <p:ext uri="{BB962C8B-B14F-4D97-AF65-F5344CB8AC3E}">
        <p14:creationId xmlns:p14="http://schemas.microsoft.com/office/powerpoint/2010/main" val="26447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Account &amp; MFA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177483"/>
            <a:ext cx="8783999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Manage </a:t>
            </a:r>
            <a:r>
              <a:rPr lang="nl-NL" sz="2000" dirty="0" err="1"/>
              <a:t>your</a:t>
            </a:r>
            <a:r>
              <a:rPr lang="nl-NL" sz="2000" dirty="0"/>
              <a:t> UM account via </a:t>
            </a:r>
            <a:r>
              <a:rPr lang="nl-NL" sz="2000" b="1" dirty="0" err="1"/>
              <a:t>MyAccount</a:t>
            </a:r>
            <a:r>
              <a:rPr lang="nl-NL" sz="2000" b="1" dirty="0"/>
              <a:t> </a:t>
            </a:r>
            <a:r>
              <a:rPr lang="nl-NL" sz="2000" dirty="0"/>
              <a:t>on myaccount.maastrichtuniversity.nl</a:t>
            </a:r>
          </a:p>
          <a:p>
            <a:pPr lvl="1"/>
            <a:r>
              <a:rPr lang="nl-NL" sz="1600" dirty="0"/>
              <a:t>Check </a:t>
            </a:r>
            <a:r>
              <a:rPr lang="nl-NL" sz="1600" dirty="0" err="1"/>
              <a:t>the</a:t>
            </a:r>
            <a:r>
              <a:rPr lang="nl-NL" sz="1600" dirty="0"/>
              <a:t> status of </a:t>
            </a:r>
            <a:r>
              <a:rPr lang="nl-NL" sz="1600" dirty="0" err="1"/>
              <a:t>your</a:t>
            </a:r>
            <a:r>
              <a:rPr lang="nl-NL" sz="1600" dirty="0"/>
              <a:t> account</a:t>
            </a:r>
          </a:p>
          <a:p>
            <a:pPr lvl="1"/>
            <a:r>
              <a:rPr lang="nl-NL" sz="1600" dirty="0"/>
              <a:t>Change </a:t>
            </a:r>
            <a:r>
              <a:rPr lang="nl-NL" sz="1600" dirty="0" err="1"/>
              <a:t>and</a:t>
            </a:r>
            <a:r>
              <a:rPr lang="nl-NL" sz="1600" dirty="0"/>
              <a:t> reset </a:t>
            </a:r>
            <a:r>
              <a:rPr lang="nl-NL" sz="1600" dirty="0" err="1"/>
              <a:t>your</a:t>
            </a:r>
            <a:r>
              <a:rPr lang="nl-NL" sz="1600" dirty="0"/>
              <a:t> password</a:t>
            </a:r>
          </a:p>
          <a:p>
            <a:pPr lvl="1"/>
            <a:r>
              <a:rPr lang="nl-NL" sz="1600" dirty="0" err="1"/>
              <a:t>Unlock</a:t>
            </a:r>
            <a:r>
              <a:rPr lang="nl-NL" sz="1600" dirty="0"/>
              <a:t> </a:t>
            </a:r>
            <a:r>
              <a:rPr lang="nl-NL" sz="1600" dirty="0" err="1"/>
              <a:t>your</a:t>
            </a:r>
            <a:r>
              <a:rPr lang="nl-NL" sz="1600" dirty="0"/>
              <a:t> account </a:t>
            </a:r>
            <a:r>
              <a:rPr lang="nl-NL" sz="1600" dirty="0" err="1"/>
              <a:t>after</a:t>
            </a:r>
            <a:r>
              <a:rPr lang="nl-NL" sz="1600" dirty="0"/>
              <a:t> </a:t>
            </a:r>
            <a:r>
              <a:rPr lang="nl-NL" sz="1600" dirty="0" err="1"/>
              <a:t>too</a:t>
            </a:r>
            <a:r>
              <a:rPr lang="nl-NL" sz="1600" dirty="0"/>
              <a:t> </a:t>
            </a:r>
            <a:r>
              <a:rPr lang="nl-NL" sz="1600" dirty="0" err="1"/>
              <a:t>many</a:t>
            </a:r>
            <a:r>
              <a:rPr lang="nl-NL" sz="1600" dirty="0"/>
              <a:t> </a:t>
            </a:r>
            <a:r>
              <a:rPr lang="nl-NL" sz="1600" dirty="0" err="1"/>
              <a:t>failed</a:t>
            </a:r>
            <a:r>
              <a:rPr lang="nl-NL" sz="1600" dirty="0"/>
              <a:t> login </a:t>
            </a:r>
            <a:r>
              <a:rPr lang="nl-NL" sz="1600" dirty="0" err="1"/>
              <a:t>attempts</a:t>
            </a:r>
            <a:endParaRPr lang="nl-NL" sz="1600" dirty="0"/>
          </a:p>
          <a:p>
            <a:pPr lvl="1"/>
            <a:r>
              <a:rPr lang="nl-NL" sz="1600" dirty="0"/>
              <a:t>Register </a:t>
            </a:r>
            <a:r>
              <a:rPr lang="nl-NL" sz="1600" dirty="0" err="1"/>
              <a:t>an</a:t>
            </a:r>
            <a:r>
              <a:rPr lang="nl-NL" sz="1600" dirty="0"/>
              <a:t> extra </a:t>
            </a:r>
            <a:r>
              <a:rPr lang="nl-NL" sz="1600" dirty="0" err="1"/>
              <a:t>alternative</a:t>
            </a:r>
            <a:r>
              <a:rPr lang="nl-NL" sz="1600" dirty="0"/>
              <a:t> email </a:t>
            </a:r>
            <a:r>
              <a:rPr lang="nl-NL" sz="1600" dirty="0" err="1"/>
              <a:t>address</a:t>
            </a:r>
            <a:endParaRPr lang="nl-NL" sz="1600" dirty="0"/>
          </a:p>
          <a:p>
            <a:pPr marL="358775" lvl="1" indent="0">
              <a:buNone/>
            </a:pPr>
            <a:endParaRPr lang="nl-NL" sz="1600" dirty="0"/>
          </a:p>
          <a:p>
            <a:r>
              <a:rPr lang="nl-NL" sz="2000" dirty="0">
                <a:cs typeface="Calibri"/>
              </a:rPr>
              <a:t>Multi Factor </a:t>
            </a:r>
            <a:r>
              <a:rPr lang="nl-NL" sz="2000" dirty="0" err="1">
                <a:cs typeface="Calibri"/>
              </a:rPr>
              <a:t>Authentication</a:t>
            </a:r>
            <a:r>
              <a:rPr lang="nl-NL" sz="2000" dirty="0">
                <a:cs typeface="Calibri"/>
              </a:rPr>
              <a:t> (</a:t>
            </a:r>
            <a:r>
              <a:rPr lang="nl-NL" sz="2000" b="1" dirty="0">
                <a:cs typeface="Calibri"/>
              </a:rPr>
              <a:t>MFA</a:t>
            </a:r>
            <a:r>
              <a:rPr lang="nl-NL" sz="2000" dirty="0">
                <a:cs typeface="Calibri"/>
              </a:rPr>
              <a:t>) is </a:t>
            </a:r>
            <a:r>
              <a:rPr lang="nl-NL" sz="2000" dirty="0" err="1">
                <a:cs typeface="Calibri"/>
              </a:rPr>
              <a:t>required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for</a:t>
            </a:r>
            <a:r>
              <a:rPr lang="nl-NL" sz="2000" dirty="0">
                <a:cs typeface="Calibri"/>
              </a:rPr>
              <a:t> most services </a:t>
            </a:r>
          </a:p>
          <a:p>
            <a:pPr lvl="1"/>
            <a:r>
              <a:rPr lang="nl-NL" sz="1600" dirty="0">
                <a:cs typeface="Calibri"/>
              </a:rPr>
              <a:t>Register at </a:t>
            </a:r>
            <a:r>
              <a:rPr lang="nl-NL" sz="1600" err="1">
                <a:cs typeface="Calibri"/>
              </a:rPr>
              <a:t>least</a:t>
            </a:r>
            <a:r>
              <a:rPr lang="nl-NL" sz="1600" dirty="0">
                <a:cs typeface="Calibri"/>
              </a:rPr>
              <a:t> </a:t>
            </a:r>
            <a:r>
              <a:rPr lang="nl-NL" sz="1600" err="1">
                <a:cs typeface="Calibri"/>
              </a:rPr>
              <a:t>two</a:t>
            </a:r>
            <a:r>
              <a:rPr lang="nl-NL" sz="1600" dirty="0">
                <a:cs typeface="Calibri"/>
              </a:rPr>
              <a:t> </a:t>
            </a:r>
            <a:r>
              <a:rPr lang="nl-NL" sz="1600" err="1">
                <a:cs typeface="Calibri"/>
              </a:rPr>
              <a:t>authentication</a:t>
            </a:r>
            <a:r>
              <a:rPr lang="nl-NL" sz="1600" dirty="0">
                <a:cs typeface="Calibri"/>
              </a:rPr>
              <a:t> </a:t>
            </a:r>
            <a:r>
              <a:rPr lang="nl-NL" sz="1600" err="1">
                <a:cs typeface="Calibri"/>
              </a:rPr>
              <a:t>methods</a:t>
            </a:r>
            <a:r>
              <a:rPr lang="nl-NL" sz="1600" dirty="0">
                <a:cs typeface="Calibri"/>
              </a:rPr>
              <a:t> (e.g. MS </a:t>
            </a:r>
            <a:r>
              <a:rPr lang="nl-NL" sz="1600" err="1">
                <a:cs typeface="Calibri"/>
              </a:rPr>
              <a:t>Authenticator</a:t>
            </a:r>
            <a:r>
              <a:rPr lang="nl-NL" sz="1600" dirty="0">
                <a:cs typeface="Calibri"/>
              </a:rPr>
              <a:t> app </a:t>
            </a:r>
            <a:r>
              <a:rPr lang="nl-NL" sz="1600" err="1">
                <a:cs typeface="Calibri"/>
              </a:rPr>
              <a:t>and</a:t>
            </a:r>
            <a:r>
              <a:rPr lang="nl-NL" sz="1600" dirty="0">
                <a:cs typeface="Calibri"/>
              </a:rPr>
              <a:t> </a:t>
            </a:r>
            <a:r>
              <a:rPr lang="nl-NL" sz="1600" err="1">
                <a:cs typeface="Calibri"/>
              </a:rPr>
              <a:t>phone</a:t>
            </a:r>
            <a:r>
              <a:rPr lang="nl-NL" sz="1600" dirty="0">
                <a:cs typeface="Calibri"/>
              </a:rPr>
              <a:t>)</a:t>
            </a:r>
          </a:p>
          <a:p>
            <a:pPr lvl="1"/>
            <a:r>
              <a:rPr lang="nl-NL" sz="1600" dirty="0">
                <a:cs typeface="Calibri"/>
              </a:rPr>
              <a:t>Lost or </a:t>
            </a:r>
            <a:r>
              <a:rPr lang="nl-NL" sz="1600" dirty="0" err="1">
                <a:cs typeface="Calibri"/>
              </a:rPr>
              <a:t>replaced</a:t>
            </a:r>
            <a:r>
              <a:rPr lang="nl-NL" sz="1600" dirty="0">
                <a:cs typeface="Calibri"/>
              </a:rPr>
              <a:t> </a:t>
            </a:r>
            <a:r>
              <a:rPr lang="nl-NL" sz="1600" dirty="0" err="1">
                <a:cs typeface="Calibri"/>
              </a:rPr>
              <a:t>your</a:t>
            </a:r>
            <a:r>
              <a:rPr lang="nl-NL" sz="1600" dirty="0">
                <a:cs typeface="Calibri"/>
              </a:rPr>
              <a:t> </a:t>
            </a:r>
            <a:r>
              <a:rPr lang="nl-NL" sz="1600" dirty="0" err="1">
                <a:cs typeface="Calibri"/>
              </a:rPr>
              <a:t>phone</a:t>
            </a:r>
            <a:r>
              <a:rPr lang="nl-NL" sz="1600" dirty="0">
                <a:cs typeface="Calibri"/>
              </a:rPr>
              <a:t>? </a:t>
            </a:r>
            <a:r>
              <a:rPr lang="nl-NL" sz="1600" dirty="0" err="1">
                <a:cs typeface="Calibri"/>
              </a:rPr>
              <a:t>Request</a:t>
            </a:r>
            <a:r>
              <a:rPr lang="nl-NL" sz="1600" dirty="0">
                <a:cs typeface="Calibri"/>
              </a:rPr>
              <a:t> a </a:t>
            </a:r>
            <a:r>
              <a:rPr lang="nl-NL" sz="1600" dirty="0" err="1">
                <a:cs typeface="Calibri"/>
              </a:rPr>
              <a:t>Temporary</a:t>
            </a:r>
            <a:r>
              <a:rPr lang="nl-NL" sz="1600" dirty="0">
                <a:cs typeface="Calibri"/>
              </a:rPr>
              <a:t> Access Pass code via </a:t>
            </a:r>
            <a:r>
              <a:rPr lang="nl-NL" sz="1600" dirty="0" err="1">
                <a:cs typeface="Calibri"/>
              </a:rPr>
              <a:t>our</a:t>
            </a:r>
            <a:r>
              <a:rPr lang="nl-NL" sz="1600" dirty="0">
                <a:cs typeface="Calibri"/>
              </a:rPr>
              <a:t> </a:t>
            </a:r>
            <a:r>
              <a:rPr lang="nl-NL" sz="1600" dirty="0" err="1">
                <a:cs typeface="Calibri"/>
              </a:rPr>
              <a:t>Self-Service</a:t>
            </a:r>
            <a:r>
              <a:rPr lang="nl-NL" sz="1600" dirty="0">
                <a:cs typeface="Calibri"/>
              </a:rPr>
              <a:t> Portal</a:t>
            </a:r>
          </a:p>
          <a:p>
            <a:pPr lvl="1"/>
            <a:endParaRPr lang="nl-NL" sz="1600" dirty="0">
              <a:cs typeface="Calibri"/>
            </a:endParaRPr>
          </a:p>
          <a:p>
            <a:r>
              <a:rPr lang="nl-NL" sz="2000" dirty="0">
                <a:cs typeface="Calibri"/>
              </a:rPr>
              <a:t>Scan QR-code </a:t>
            </a:r>
            <a:r>
              <a:rPr lang="nl-NL" sz="2000" dirty="0" err="1">
                <a:cs typeface="Calibri"/>
              </a:rPr>
              <a:t>for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articles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and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manuals</a:t>
            </a:r>
            <a:endParaRPr lang="nl-NL" dirty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89"/>
          <a:stretch/>
        </p:blipFill>
        <p:spPr>
          <a:xfrm>
            <a:off x="6869492" y="73356"/>
            <a:ext cx="1052871" cy="1041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736" y="73356"/>
            <a:ext cx="1041678" cy="10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Wifi is </a:t>
            </a:r>
            <a:r>
              <a:rPr lang="nl-NL" sz="2000" dirty="0" err="1"/>
              <a:t>available</a:t>
            </a:r>
            <a:r>
              <a:rPr lang="nl-NL" sz="2000" dirty="0"/>
              <a:t> in </a:t>
            </a:r>
            <a:r>
              <a:rPr lang="nl-NL" sz="2000" dirty="0" err="1"/>
              <a:t>all</a:t>
            </a:r>
            <a:r>
              <a:rPr lang="nl-NL" sz="2000" dirty="0"/>
              <a:t> UM buildings</a:t>
            </a:r>
          </a:p>
          <a:p>
            <a:r>
              <a:rPr lang="en-US" sz="2000" dirty="0"/>
              <a:t>The UM has two </a:t>
            </a:r>
            <a:r>
              <a:rPr lang="en-US" sz="2000" dirty="0" err="1"/>
              <a:t>wifi</a:t>
            </a:r>
            <a:r>
              <a:rPr lang="en-US" sz="2000" dirty="0"/>
              <a:t> networks to which you can connect:</a:t>
            </a:r>
          </a:p>
          <a:p>
            <a:pPr lvl="1"/>
            <a:r>
              <a:rPr lang="en-US" sz="2000" b="1" dirty="0" err="1"/>
              <a:t>UMnet</a:t>
            </a:r>
            <a:r>
              <a:rPr lang="en-US" sz="2000" dirty="0"/>
              <a:t>: the UM wide </a:t>
            </a:r>
            <a:r>
              <a:rPr lang="en-US" sz="2000" dirty="0" err="1"/>
              <a:t>Wifi</a:t>
            </a:r>
            <a:r>
              <a:rPr lang="en-US" sz="2000" dirty="0"/>
              <a:t> network</a:t>
            </a:r>
          </a:p>
          <a:p>
            <a:pPr lvl="1"/>
            <a:r>
              <a:rPr lang="en-US" sz="2000" b="1" dirty="0" err="1"/>
              <a:t>Eduroam</a:t>
            </a:r>
            <a:r>
              <a:rPr lang="en-US" sz="2000" dirty="0"/>
              <a:t>: a worldwide </a:t>
            </a:r>
            <a:r>
              <a:rPr lang="en-US" sz="2000" dirty="0" err="1"/>
              <a:t>Wifi</a:t>
            </a:r>
            <a:r>
              <a:rPr lang="en-US" sz="2000" dirty="0"/>
              <a:t> network offered at most educational institutes and also hosted by the UM</a:t>
            </a:r>
          </a:p>
          <a:p>
            <a:r>
              <a:rPr lang="en-US" sz="2000" dirty="0"/>
              <a:t>If you connect to these </a:t>
            </a:r>
            <a:r>
              <a:rPr lang="en-US" sz="2000" dirty="0" err="1"/>
              <a:t>Wifi</a:t>
            </a:r>
            <a:r>
              <a:rPr lang="en-US" sz="2000" dirty="0"/>
              <a:t> networks:</a:t>
            </a:r>
          </a:p>
          <a:p>
            <a:pPr lvl="1"/>
            <a:r>
              <a:rPr lang="en-US" sz="2000" dirty="0"/>
              <a:t>the username is your UM username followed by @unimaas.nl</a:t>
            </a:r>
            <a:br>
              <a:rPr lang="en-US" sz="2000" dirty="0"/>
            </a:br>
            <a:r>
              <a:rPr lang="en-US" sz="2000" dirty="0"/>
              <a:t>e.g. </a:t>
            </a:r>
            <a:r>
              <a:rPr lang="en-US" sz="2000" dirty="0">
                <a:hlinkClick r:id="rId2"/>
              </a:rPr>
              <a:t>i66778899@unimaas.nl</a:t>
            </a:r>
            <a:endParaRPr lang="en-US" sz="2000" dirty="0"/>
          </a:p>
          <a:p>
            <a:pPr lvl="1"/>
            <a:r>
              <a:rPr lang="en-US" sz="2000" dirty="0"/>
              <a:t>the password is your UM password</a:t>
            </a:r>
          </a:p>
          <a:p>
            <a:r>
              <a:rPr lang="nl-NL" sz="2000" dirty="0"/>
              <a:t>Scan QR-code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articles</a:t>
            </a:r>
            <a:r>
              <a:rPr lang="nl-NL" sz="2000" dirty="0"/>
              <a:t> and manuals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98" y="73356"/>
            <a:ext cx="1041678" cy="1041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736" y="73356"/>
            <a:ext cx="1041678" cy="1041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10423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3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Email &amp; </a:t>
            </a:r>
            <a:r>
              <a:rPr lang="nl-NL" dirty="0" err="1"/>
              <a:t>Calendar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972000"/>
            <a:ext cx="8507544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Sent and receive email via Outlook Web Access:</a:t>
            </a:r>
            <a:br>
              <a:rPr lang="nl-NL" sz="2000" dirty="0"/>
            </a:br>
            <a:r>
              <a:rPr lang="nl-NL" sz="2000" dirty="0"/>
              <a:t>mail.maastrichtuniversity.nl</a:t>
            </a:r>
          </a:p>
          <a:p>
            <a:r>
              <a:rPr lang="nl-NL" sz="2000" dirty="0" err="1"/>
              <a:t>Find</a:t>
            </a:r>
            <a:r>
              <a:rPr lang="nl-NL" sz="2000" dirty="0"/>
              <a:t> UM employees and </a:t>
            </a:r>
            <a:r>
              <a:rPr lang="nl-NL" sz="2000" dirty="0" err="1"/>
              <a:t>students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Outlook </a:t>
            </a:r>
            <a:r>
              <a:rPr lang="nl-NL" sz="2000" dirty="0" err="1"/>
              <a:t>address</a:t>
            </a:r>
            <a:r>
              <a:rPr lang="nl-NL" sz="2000" dirty="0"/>
              <a:t> </a:t>
            </a:r>
            <a:r>
              <a:rPr lang="nl-NL" sz="2000" dirty="0" err="1"/>
              <a:t>book</a:t>
            </a:r>
            <a:endParaRPr lang="nl-NL" sz="2000" dirty="0"/>
          </a:p>
          <a:p>
            <a:r>
              <a:rPr lang="nl-NL" sz="2000" dirty="0" err="1"/>
              <a:t>Configure</a:t>
            </a:r>
            <a:r>
              <a:rPr lang="nl-NL" sz="2000" dirty="0"/>
              <a:t> </a:t>
            </a:r>
            <a:r>
              <a:rPr lang="nl-NL" sz="2000" dirty="0" err="1"/>
              <a:t>your</a:t>
            </a:r>
            <a:r>
              <a:rPr lang="nl-NL" sz="2000" dirty="0"/>
              <a:t> mailbox in </a:t>
            </a:r>
            <a:r>
              <a:rPr lang="nl-NL" sz="2000" dirty="0" err="1"/>
              <a:t>an</a:t>
            </a:r>
            <a:r>
              <a:rPr lang="nl-NL" sz="2000" dirty="0"/>
              <a:t> email client (laptop, mobile device)</a:t>
            </a:r>
          </a:p>
          <a:p>
            <a:r>
              <a:rPr lang="nl-NL" sz="2000" dirty="0"/>
              <a:t>Y</a:t>
            </a:r>
            <a:r>
              <a:rPr lang="en-US" sz="2000" dirty="0"/>
              <a:t>our My Timetable can be linked to your personal digital calendar application:</a:t>
            </a:r>
          </a:p>
          <a:p>
            <a:pPr lvl="1"/>
            <a:r>
              <a:rPr lang="en-US" sz="2000" dirty="0"/>
              <a:t>Microsoft Outlook &amp; Outlook Web Access</a:t>
            </a:r>
          </a:p>
          <a:p>
            <a:pPr lvl="1"/>
            <a:r>
              <a:rPr lang="en-US" sz="2000" dirty="0"/>
              <a:t>Apple calendar</a:t>
            </a:r>
          </a:p>
          <a:p>
            <a:pPr lvl="1"/>
            <a:r>
              <a:rPr lang="en-US" sz="2000" dirty="0"/>
              <a:t>Google calendar</a:t>
            </a:r>
          </a:p>
          <a:p>
            <a:pPr marL="374650" lvl="1" indent="0">
              <a:buNone/>
            </a:pPr>
            <a:r>
              <a:rPr lang="en-US" sz="2000" dirty="0">
                <a:hlinkClick r:id="rId2"/>
              </a:rPr>
              <a:t>How to setup </a:t>
            </a:r>
            <a:r>
              <a:rPr lang="nl-NL" sz="2000" dirty="0">
                <a:hlinkClick r:id="rId2"/>
              </a:rPr>
              <a:t>your My Timetable with your calendar</a:t>
            </a:r>
            <a:endParaRPr lang="nl-NL" sz="2000" dirty="0"/>
          </a:p>
          <a:p>
            <a:r>
              <a:rPr lang="nl-NL" sz="2000" dirty="0"/>
              <a:t>Scan QR-code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articles</a:t>
            </a:r>
            <a:r>
              <a:rPr lang="nl-NL" sz="2000" dirty="0"/>
              <a:t> and manuals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024" y="60826"/>
            <a:ext cx="1068019" cy="105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736" y="73356"/>
            <a:ext cx="1041678" cy="1041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243" y="3434947"/>
            <a:ext cx="1435300" cy="14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Software &amp; Applications</a:t>
            </a:r>
            <a:br>
              <a:rPr lang="nl-NL" dirty="0"/>
            </a:b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119691"/>
            <a:ext cx="8326799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Student Desktop </a:t>
            </a:r>
            <a:r>
              <a:rPr lang="nl-NL" sz="2000" dirty="0" err="1"/>
              <a:t>Anywhere</a:t>
            </a:r>
            <a:r>
              <a:rPr lang="nl-NL" sz="2000" dirty="0"/>
              <a:t> (SDA) is a virtual desktop environment; access </a:t>
            </a:r>
            <a:r>
              <a:rPr lang="nl-NL" sz="2000" dirty="0" err="1"/>
              <a:t>your</a:t>
            </a:r>
            <a:r>
              <a:rPr lang="nl-NL" sz="2000" dirty="0"/>
              <a:t> Homedrive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certain</a:t>
            </a:r>
            <a:r>
              <a:rPr lang="nl-NL" sz="2000" dirty="0"/>
              <a:t> software (like SPSS) </a:t>
            </a:r>
            <a:r>
              <a:rPr lang="nl-NL" sz="2000" dirty="0" err="1"/>
              <a:t>for</a:t>
            </a:r>
            <a:r>
              <a:rPr lang="nl-NL" sz="2000" dirty="0"/>
              <a:t> free. </a:t>
            </a:r>
          </a:p>
          <a:p>
            <a:r>
              <a:rPr lang="nl-NL" sz="2000" dirty="0"/>
              <a:t>Want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 </a:t>
            </a:r>
            <a:r>
              <a:rPr lang="nl-NL" sz="2000" dirty="0" err="1"/>
              <a:t>the</a:t>
            </a:r>
            <a:r>
              <a:rPr lang="nl-NL" sz="2000" dirty="0"/>
              <a:t> software on </a:t>
            </a:r>
            <a:r>
              <a:rPr lang="nl-NL" sz="2000" dirty="0" err="1"/>
              <a:t>your</a:t>
            </a:r>
            <a:r>
              <a:rPr lang="nl-NL" sz="2000" dirty="0"/>
              <a:t> </a:t>
            </a:r>
            <a:r>
              <a:rPr lang="nl-NL" sz="2000" dirty="0" err="1"/>
              <a:t>own</a:t>
            </a:r>
            <a:r>
              <a:rPr lang="nl-NL" sz="2000" dirty="0"/>
              <a:t> device? Download software via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Self-Service</a:t>
            </a:r>
            <a:r>
              <a:rPr lang="nl-NL" sz="2000" dirty="0"/>
              <a:t> Portal*</a:t>
            </a:r>
            <a:endParaRPr lang="nl-NL" dirty="0"/>
          </a:p>
          <a:p>
            <a:r>
              <a:rPr lang="nl-NL" sz="2000" dirty="0"/>
              <a:t>Get Office 365 </a:t>
            </a:r>
            <a:r>
              <a:rPr lang="nl-NL" sz="2000" dirty="0" err="1"/>
              <a:t>Education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b="1" dirty="0"/>
              <a:t>free </a:t>
            </a:r>
            <a:r>
              <a:rPr lang="nl-NL" sz="2000" dirty="0"/>
              <a:t>via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Self-Service</a:t>
            </a:r>
            <a:r>
              <a:rPr lang="nl-NL" sz="2000" dirty="0"/>
              <a:t> Portal</a:t>
            </a:r>
          </a:p>
          <a:p>
            <a:endParaRPr lang="nl-NL" sz="2000" dirty="0">
              <a:cs typeface="Calibri"/>
            </a:endParaRPr>
          </a:p>
          <a:p>
            <a:r>
              <a:rPr lang="nl-NL" sz="2000" dirty="0">
                <a:cs typeface="Calibri"/>
              </a:rPr>
              <a:t>Scan QR-code </a:t>
            </a:r>
            <a:r>
              <a:rPr lang="nl-NL" sz="2000" dirty="0" err="1">
                <a:cs typeface="Calibri"/>
              </a:rPr>
              <a:t>for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articles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and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manuals</a:t>
            </a:r>
            <a:endParaRPr lang="nl-NL" sz="2000">
              <a:cs typeface="Calibri"/>
            </a:endParaRPr>
          </a:p>
          <a:p>
            <a:endParaRPr lang="nl-NL" sz="2000" dirty="0">
              <a:cs typeface="Calibri"/>
            </a:endParaRPr>
          </a:p>
          <a:p>
            <a:pPr marL="0" indent="0">
              <a:buNone/>
            </a:pPr>
            <a:r>
              <a:rPr lang="nl-NL" sz="2000" dirty="0"/>
              <a:t>*The software is free, </a:t>
            </a:r>
            <a:r>
              <a:rPr lang="nl-NL" sz="2000" dirty="0" err="1"/>
              <a:t>however</a:t>
            </a:r>
            <a:r>
              <a:rPr lang="nl-NL" sz="2000" dirty="0"/>
              <a:t> 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 most software </a:t>
            </a:r>
            <a:r>
              <a:rPr lang="nl-NL" sz="2000" dirty="0" err="1"/>
              <a:t>you</a:t>
            </a:r>
            <a:r>
              <a:rPr lang="nl-NL" sz="2000" dirty="0"/>
              <a:t> </a:t>
            </a:r>
            <a:r>
              <a:rPr lang="nl-NL" sz="2000" dirty="0" err="1"/>
              <a:t>need</a:t>
            </a:r>
            <a:r>
              <a:rPr lang="nl-NL" sz="2000" dirty="0"/>
              <a:t> a </a:t>
            </a:r>
            <a:r>
              <a:rPr lang="nl-NL" sz="2000" dirty="0" err="1"/>
              <a:t>license</a:t>
            </a:r>
            <a:r>
              <a:rPr lang="nl-NL" sz="2000" dirty="0"/>
              <a:t> code. </a:t>
            </a:r>
            <a:r>
              <a:rPr lang="nl-NL" sz="2000" dirty="0" err="1"/>
              <a:t>Purchase</a:t>
            </a:r>
            <a:r>
              <a:rPr lang="nl-NL" sz="2000" dirty="0"/>
              <a:t> a </a:t>
            </a:r>
            <a:r>
              <a:rPr lang="nl-NL" sz="2000" dirty="0" err="1"/>
              <a:t>license</a:t>
            </a:r>
            <a:r>
              <a:rPr lang="nl-NL" sz="2000" dirty="0"/>
              <a:t> code </a:t>
            </a:r>
            <a:r>
              <a:rPr lang="nl-NL" sz="2000" dirty="0" err="1"/>
              <a:t>with</a:t>
            </a:r>
            <a:r>
              <a:rPr lang="nl-NL" sz="2000" dirty="0"/>
              <a:t> student discount via www.surfspot.nl</a:t>
            </a:r>
          </a:p>
          <a:p>
            <a:endParaRPr lang="nl-NL" sz="2000"/>
          </a:p>
          <a:p>
            <a:endParaRPr lang="nl-NL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24" y="65498"/>
            <a:ext cx="1036373" cy="104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579" y="72942"/>
            <a:ext cx="1036410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Printing, copy &amp;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2000" b="1" dirty="0" err="1"/>
              <a:t>MyCampusprint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Canon</a:t>
            </a:r>
          </a:p>
          <a:p>
            <a:r>
              <a:rPr lang="nl-NL" sz="2000" dirty="0"/>
              <a:t>Multiple </a:t>
            </a:r>
            <a:r>
              <a:rPr lang="nl-NL" sz="2000" dirty="0" err="1"/>
              <a:t>ways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print:</a:t>
            </a:r>
          </a:p>
          <a:p>
            <a:pPr lvl="1"/>
            <a:r>
              <a:rPr lang="nl-NL" sz="1600" b="1" dirty="0"/>
              <a:t>Print portal</a:t>
            </a:r>
            <a:r>
              <a:rPr lang="nl-NL" sz="1600" dirty="0"/>
              <a:t> - print.maastrichtuniversity.nl</a:t>
            </a:r>
          </a:p>
          <a:p>
            <a:pPr lvl="1"/>
            <a:r>
              <a:rPr lang="nl-NL" sz="1600" dirty="0"/>
              <a:t>Campus Print iOS </a:t>
            </a:r>
            <a:r>
              <a:rPr lang="nl-NL" sz="1600" dirty="0" err="1"/>
              <a:t>and</a:t>
            </a:r>
            <a:r>
              <a:rPr lang="nl-NL" sz="1600" dirty="0"/>
              <a:t> Android </a:t>
            </a:r>
            <a:r>
              <a:rPr lang="nl-NL" sz="1600" b="1" dirty="0"/>
              <a:t>app</a:t>
            </a:r>
            <a:r>
              <a:rPr lang="nl-NL" sz="1600" dirty="0"/>
              <a:t> </a:t>
            </a:r>
          </a:p>
          <a:p>
            <a:pPr lvl="1"/>
            <a:r>
              <a:rPr lang="nl-NL" sz="1600" b="1" dirty="0" err="1"/>
              <a:t>UM_Printer</a:t>
            </a:r>
            <a:r>
              <a:rPr lang="nl-NL" sz="1600" dirty="0"/>
              <a:t> on Student Desktop (</a:t>
            </a:r>
            <a:r>
              <a:rPr lang="nl-NL" sz="1600" dirty="0" err="1"/>
              <a:t>Anywhere</a:t>
            </a:r>
            <a:r>
              <a:rPr lang="nl-NL" sz="1600" dirty="0"/>
              <a:t>) or </a:t>
            </a:r>
            <a:r>
              <a:rPr lang="nl-NL" sz="1600" dirty="0" err="1"/>
              <a:t>install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 UM Internet Printer on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own</a:t>
            </a:r>
            <a:r>
              <a:rPr lang="nl-NL" sz="1600" dirty="0"/>
              <a:t> device</a:t>
            </a:r>
          </a:p>
          <a:p>
            <a:r>
              <a:rPr lang="nl-NL" sz="2000" dirty="0">
                <a:cs typeface="Calibri"/>
              </a:rPr>
              <a:t>Print jobs </a:t>
            </a:r>
            <a:r>
              <a:rPr lang="nl-NL" sz="2000" dirty="0" err="1">
                <a:cs typeface="Calibri"/>
              </a:rPr>
              <a:t>can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be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collected</a:t>
            </a:r>
            <a:r>
              <a:rPr lang="nl-NL" sz="2000" dirty="0">
                <a:cs typeface="Calibri"/>
              </a:rPr>
              <a:t> at </a:t>
            </a:r>
            <a:r>
              <a:rPr lang="nl-NL" sz="2000" b="1" dirty="0" err="1">
                <a:cs typeface="Calibri"/>
              </a:rPr>
              <a:t>any</a:t>
            </a:r>
            <a:r>
              <a:rPr lang="nl-NL" sz="2000" dirty="0">
                <a:cs typeface="Calibri"/>
              </a:rPr>
              <a:t> printer (Follow </a:t>
            </a:r>
            <a:r>
              <a:rPr lang="nl-NL" sz="2000" dirty="0" err="1">
                <a:cs typeface="Calibri"/>
              </a:rPr>
              <a:t>you</a:t>
            </a:r>
            <a:r>
              <a:rPr lang="nl-NL" sz="2000" dirty="0">
                <a:cs typeface="Calibri"/>
              </a:rPr>
              <a:t> queue)</a:t>
            </a:r>
            <a:endParaRPr lang="nl-NL" sz="2000" dirty="0"/>
          </a:p>
          <a:p>
            <a:r>
              <a:rPr lang="nl-NL" sz="2000" err="1">
                <a:cs typeface="Calibri"/>
              </a:rPr>
              <a:t>Pay</a:t>
            </a:r>
            <a:r>
              <a:rPr lang="nl-NL" sz="2000" dirty="0">
                <a:cs typeface="Calibri"/>
              </a:rPr>
              <a:t> </a:t>
            </a:r>
            <a:r>
              <a:rPr lang="nl-NL" sz="2000" err="1">
                <a:cs typeface="Calibri"/>
              </a:rPr>
              <a:t>with</a:t>
            </a:r>
            <a:r>
              <a:rPr lang="nl-NL" sz="2000" dirty="0">
                <a:cs typeface="Calibri"/>
              </a:rPr>
              <a:t> </a:t>
            </a:r>
            <a:r>
              <a:rPr lang="nl-NL" sz="2000" err="1">
                <a:cs typeface="Calibri"/>
              </a:rPr>
              <a:t>your</a:t>
            </a:r>
            <a:r>
              <a:rPr lang="nl-NL" sz="2000" dirty="0">
                <a:cs typeface="Calibri"/>
              </a:rPr>
              <a:t> </a:t>
            </a:r>
            <a:r>
              <a:rPr lang="nl-NL" sz="2000" b="1" err="1">
                <a:cs typeface="Calibri"/>
              </a:rPr>
              <a:t>UMcard</a:t>
            </a:r>
            <a:endParaRPr lang="nl-NL" sz="2000" b="1">
              <a:cs typeface="Calibri"/>
            </a:endParaRPr>
          </a:p>
          <a:p>
            <a:r>
              <a:rPr lang="nl-NL" sz="2000" dirty="0"/>
              <a:t>Scans are free of charge:</a:t>
            </a:r>
          </a:p>
          <a:p>
            <a:pPr lvl="1"/>
            <a:r>
              <a:rPr lang="nl-NL" sz="1600" dirty="0"/>
              <a:t>Scan2Home </a:t>
            </a:r>
            <a:r>
              <a:rPr lang="nl-NL" sz="1600" dirty="0" err="1"/>
              <a:t>delivers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 scan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your</a:t>
            </a:r>
            <a:r>
              <a:rPr lang="nl-NL" sz="1600" dirty="0"/>
              <a:t> Homedrive</a:t>
            </a:r>
          </a:p>
          <a:p>
            <a:pPr lvl="1"/>
            <a:r>
              <a:rPr lang="nl-NL" sz="1600" dirty="0"/>
              <a:t>Scan2Mail </a:t>
            </a:r>
            <a:r>
              <a:rPr lang="nl-NL" sz="1600" dirty="0" err="1"/>
              <a:t>delivers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scan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your</a:t>
            </a:r>
            <a:r>
              <a:rPr lang="nl-NL" sz="1600" dirty="0"/>
              <a:t> UM mailbox</a:t>
            </a:r>
          </a:p>
          <a:p>
            <a:r>
              <a:rPr lang="nl-NL" sz="2000" dirty="0" err="1">
                <a:cs typeface="Calibri"/>
              </a:rPr>
              <a:t>Visit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the</a:t>
            </a:r>
            <a:r>
              <a:rPr lang="nl-NL" sz="2000" dirty="0">
                <a:cs typeface="Calibri"/>
              </a:rPr>
              <a:t> </a:t>
            </a:r>
            <a:r>
              <a:rPr lang="nl-NL" sz="2000" b="1" dirty="0">
                <a:cs typeface="Calibri"/>
              </a:rPr>
              <a:t>Canon shops</a:t>
            </a:r>
            <a:r>
              <a:rPr lang="nl-NL" sz="2000" dirty="0">
                <a:cs typeface="Calibri"/>
              </a:rPr>
              <a:t> at </a:t>
            </a:r>
            <a:r>
              <a:rPr lang="nl-NL" sz="2000" dirty="0" err="1">
                <a:cs typeface="Calibri"/>
              </a:rPr>
              <a:t>the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Randwyck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and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inner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city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library</a:t>
            </a:r>
            <a:endParaRPr lang="nl-NL" sz="2000">
              <a:cs typeface="Calibri"/>
            </a:endParaRPr>
          </a:p>
          <a:p>
            <a:r>
              <a:rPr lang="nl-NL" sz="2000" dirty="0">
                <a:cs typeface="Calibri"/>
              </a:rPr>
              <a:t>Scan QR-code </a:t>
            </a:r>
            <a:r>
              <a:rPr lang="nl-NL" sz="2000" dirty="0" err="1">
                <a:cs typeface="Calibri"/>
              </a:rPr>
              <a:t>for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articles</a:t>
            </a:r>
            <a:r>
              <a:rPr lang="nl-NL" sz="2000" dirty="0">
                <a:cs typeface="Calibri"/>
              </a:rPr>
              <a:t> </a:t>
            </a:r>
            <a:r>
              <a:rPr lang="nl-NL" sz="2000" dirty="0" err="1">
                <a:cs typeface="Calibri"/>
              </a:rPr>
              <a:t>and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manuals</a:t>
            </a:r>
            <a:endParaRPr lang="nl-NL" sz="2000">
              <a:cs typeface="Calibri"/>
            </a:endParaRPr>
          </a:p>
          <a:p>
            <a:pPr marL="358775" lvl="1" indent="0">
              <a:buNone/>
            </a:pPr>
            <a:endParaRPr lang="nl-NL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426" y="72942"/>
            <a:ext cx="1056045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33" y="72942"/>
            <a:ext cx="1036410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Storage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612" y="27347"/>
            <a:ext cx="1062750" cy="1072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999" y="794586"/>
            <a:ext cx="504593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cs typeface="Calibri"/>
              </a:rPr>
              <a:t>IMPORTANT: Files stored on your laptop cannot</a:t>
            </a:r>
          </a:p>
          <a:p>
            <a:r>
              <a:rPr lang="en-US" b="1" dirty="0">
                <a:solidFill>
                  <a:srgbClr val="C00000"/>
                </a:solidFill>
                <a:cs typeface="Calibri"/>
              </a:rPr>
              <a:t>be recovered in case your hard drive crashes!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065470"/>
              </p:ext>
            </p:extLst>
          </p:nvPr>
        </p:nvGraphicFramePr>
        <p:xfrm>
          <a:off x="359997" y="1459609"/>
          <a:ext cx="8683416" cy="3505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477">
                  <a:extLst>
                    <a:ext uri="{9D8B030D-6E8A-4147-A177-3AD203B41FA5}">
                      <a16:colId xmlns:a16="http://schemas.microsoft.com/office/drawing/2014/main" val="4208057124"/>
                    </a:ext>
                  </a:extLst>
                </a:gridCol>
                <a:gridCol w="4454956">
                  <a:extLst>
                    <a:ext uri="{9D8B030D-6E8A-4147-A177-3AD203B41FA5}">
                      <a16:colId xmlns:a16="http://schemas.microsoft.com/office/drawing/2014/main" val="4166361885"/>
                    </a:ext>
                  </a:extLst>
                </a:gridCol>
                <a:gridCol w="2627983">
                  <a:extLst>
                    <a:ext uri="{9D8B030D-6E8A-4147-A177-3AD203B41FA5}">
                      <a16:colId xmlns:a16="http://schemas.microsoft.com/office/drawing/2014/main" val="3932464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Network</a:t>
                      </a:r>
                      <a:r>
                        <a:rPr lang="nl-NL" sz="1600" baseline="0" dirty="0"/>
                        <a:t> drives</a:t>
                      </a:r>
                      <a:endParaRPr lang="nl-NL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Access UM </a:t>
                      </a:r>
                      <a:r>
                        <a:rPr lang="nl-NL" sz="1400" dirty="0" err="1"/>
                        <a:t>network</a:t>
                      </a:r>
                      <a:r>
                        <a:rPr lang="nl-NL" sz="1400" dirty="0"/>
                        <a:t> drives</a:t>
                      </a:r>
                      <a:r>
                        <a:rPr lang="nl-NL" sz="1400" baseline="0" dirty="0"/>
                        <a:t> via</a:t>
                      </a:r>
                      <a:br>
                        <a:rPr lang="nl-NL" sz="1400" baseline="0" dirty="0"/>
                      </a:br>
                      <a:r>
                        <a:rPr lang="nl-NL" sz="1400" baseline="0" dirty="0"/>
                        <a:t>Student Desktop (</a:t>
                      </a:r>
                      <a:r>
                        <a:rPr lang="nl-NL" sz="1400" baseline="0" dirty="0" err="1"/>
                        <a:t>Anywhere</a:t>
                      </a:r>
                      <a:r>
                        <a:rPr lang="nl-NL" sz="1400" baseline="0" dirty="0"/>
                        <a:t>):</a:t>
                      </a:r>
                    </a:p>
                    <a:p>
                      <a:r>
                        <a:rPr lang="en-US" sz="1200" b="0" dirty="0"/>
                        <a:t>✔ </a:t>
                      </a:r>
                      <a:r>
                        <a:rPr lang="nl-NL" sz="1200" b="0" kern="1200" dirty="0"/>
                        <a:t>HOMEDRIVE (I:) </a:t>
                      </a:r>
                      <a:r>
                        <a:rPr lang="nl-NL" sz="1200" b="0" kern="1200" baseline="0" dirty="0" err="1"/>
                        <a:t>for</a:t>
                      </a:r>
                      <a:r>
                        <a:rPr lang="nl-NL" sz="1200" b="0" kern="1200" baseline="0" dirty="0"/>
                        <a:t> personal files</a:t>
                      </a:r>
                      <a:endParaRPr lang="nl-NL" sz="1200" b="0" kern="1200" dirty="0"/>
                    </a:p>
                    <a:p>
                      <a:r>
                        <a:rPr lang="en-US" sz="1200" b="0" dirty="0"/>
                        <a:t>✔ </a:t>
                      </a:r>
                      <a:r>
                        <a:rPr lang="en-US" sz="1200" b="0" kern="1200" dirty="0"/>
                        <a:t>PROJECTS (L:)</a:t>
                      </a:r>
                      <a:r>
                        <a:rPr lang="en-US" sz="1200" b="0" kern="1200" baseline="0" dirty="0"/>
                        <a:t> </a:t>
                      </a:r>
                      <a:r>
                        <a:rPr lang="en-US" sz="1200" b="0" kern="1200" dirty="0"/>
                        <a:t>for project related files</a:t>
                      </a:r>
                    </a:p>
                    <a:p>
                      <a:r>
                        <a:rPr lang="en-US" sz="1200" b="0" dirty="0"/>
                        <a:t>✔ </a:t>
                      </a:r>
                      <a:r>
                        <a:rPr lang="en-US" sz="1200" b="0" kern="1200" dirty="0"/>
                        <a:t>EDUCATION (N:) for education related files</a:t>
                      </a:r>
                    </a:p>
                    <a:p>
                      <a:r>
                        <a:rPr lang="en-US" sz="1200" b="0" dirty="0"/>
                        <a:t>✔ </a:t>
                      </a:r>
                      <a:r>
                        <a:rPr lang="en-US" sz="1200" b="0" kern="1200" dirty="0"/>
                        <a:t>RESEARCH (P:) for research related files</a:t>
                      </a:r>
                      <a:endParaRPr lang="nl-N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More information:</a:t>
                      </a:r>
                      <a:r>
                        <a:rPr lang="en-US" sz="1200" b="0" kern="1200" dirty="0">
                          <a:hlinkClick r:id="rId3"/>
                        </a:rPr>
                        <a:t> </a:t>
                      </a:r>
                    </a:p>
                    <a:p>
                      <a:r>
                        <a:rPr lang="en-US" sz="1200" b="0" u="sng" kern="1200" dirty="0">
                          <a:effectLst/>
                          <a:hlinkClick r:id="rId4"/>
                        </a:rPr>
                        <a:t>Storage solutions for UM data</a:t>
                      </a:r>
                      <a:endParaRPr lang="nl-NL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5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err="1"/>
                        <a:t>SURFdrive</a:t>
                      </a:r>
                      <a:endParaRPr lang="nl-NL" sz="1600" b="1" dirty="0"/>
                    </a:p>
                    <a:p>
                      <a:endParaRPr lang="nl-NL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Store and share your files securely in the cloud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✔ Each user is provided with 500 GB of storage space</a:t>
                      </a:r>
                      <a:endParaRPr lang="en-US" sz="1200" kern="12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✔ </a:t>
                      </a:r>
                      <a:r>
                        <a:rPr lang="en-US" sz="1200" kern="1200" dirty="0"/>
                        <a:t>Secure file sharing within education and research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✔ O</a:t>
                      </a:r>
                      <a:r>
                        <a:rPr lang="en-US" sz="1200" kern="1200" dirty="0"/>
                        <a:t>ffline synchronization; always have your files at your fingertips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✔ D</a:t>
                      </a:r>
                      <a:r>
                        <a:rPr lang="en-US" sz="1200" kern="1200" dirty="0"/>
                        <a:t>ocument sharing with guest users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✔ O</a:t>
                      </a:r>
                      <a:r>
                        <a:rPr lang="en-US" sz="1200" kern="1200" dirty="0"/>
                        <a:t>ptimization for use with smartphone and/or tablet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hlinkClick r:id="rId5"/>
                      </a:endParaRPr>
                    </a:p>
                    <a:p>
                      <a:r>
                        <a:rPr lang="en-US" sz="1200" dirty="0">
                          <a:hlinkClick r:id="rId5"/>
                        </a:rPr>
                        <a:t>Request SURFdrive access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More information:</a:t>
                      </a:r>
                      <a:r>
                        <a:rPr lang="en-US" sz="1200" kern="1200" dirty="0">
                          <a:hlinkClick r:id="rId3"/>
                        </a:rPr>
                        <a:t> </a:t>
                      </a:r>
                    </a:p>
                    <a:p>
                      <a:r>
                        <a:rPr lang="en-US" sz="1200" u="sng" kern="1200" dirty="0">
                          <a:effectLst/>
                          <a:hlinkClick r:id="rId3"/>
                        </a:rPr>
                        <a:t>https://www.surfdrive.nl/en</a:t>
                      </a:r>
                      <a:endParaRPr lang="nl-NL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21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err="1"/>
                        <a:t>SURFfilesender</a:t>
                      </a:r>
                      <a:endParaRPr lang="nl-NL" sz="1600" b="1" dirty="0"/>
                    </a:p>
                    <a:p>
                      <a:endParaRPr lang="nl-NL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Send and receive files quickly, securely &amp; easily</a:t>
                      </a:r>
                    </a:p>
                    <a:p>
                      <a:r>
                        <a:rPr lang="en-US" sz="1200" dirty="0"/>
                        <a:t>✔ Send files of up to 1TB  </a:t>
                      </a:r>
                    </a:p>
                    <a:p>
                      <a:r>
                        <a:rPr lang="en-US" sz="1200" dirty="0"/>
                        <a:t>✔ Free for you as a user  </a:t>
                      </a:r>
                    </a:p>
                    <a:p>
                      <a:r>
                        <a:rPr lang="en-US" sz="1200" dirty="0"/>
                        <a:t>✔ Sent via Dutch servers  </a:t>
                      </a:r>
                    </a:p>
                    <a:p>
                      <a:r>
                        <a:rPr lang="en-US" sz="1200" dirty="0"/>
                        <a:t>✔ End-to-end encryption (up to 2 GB)</a:t>
                      </a:r>
                      <a:endParaRPr lang="nl-NL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More information:</a:t>
                      </a:r>
                      <a:r>
                        <a:rPr lang="en-US" sz="1200" kern="1200" dirty="0">
                          <a:hlinkClick r:id="rId3"/>
                        </a:rPr>
                        <a:t> </a:t>
                      </a:r>
                    </a:p>
                    <a:p>
                      <a:r>
                        <a:rPr lang="en-US" sz="1200" u="sng" kern="1200" dirty="0">
                          <a:effectLst/>
                          <a:hlinkClick r:id="rId6"/>
                        </a:rPr>
                        <a:t>https://www.surf.nl/en/surffilesender</a:t>
                      </a:r>
                      <a:endParaRPr lang="nl-NL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24824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736" y="36781"/>
            <a:ext cx="1041678" cy="1041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5039" y="1124045"/>
            <a:ext cx="3008373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Calibri"/>
              </a:rPr>
              <a:t>Scan QR-code for articles and manuals</a:t>
            </a:r>
          </a:p>
        </p:txBody>
      </p:sp>
    </p:spTree>
    <p:extLst>
      <p:ext uri="{BB962C8B-B14F-4D97-AF65-F5344CB8AC3E}">
        <p14:creationId xmlns:p14="http://schemas.microsoft.com/office/powerpoint/2010/main" val="46039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39" y="0"/>
            <a:ext cx="91521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0613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642d7-47d8-4b99-ba11-bb22646a51c1">
      <Terms xmlns="http://schemas.microsoft.com/office/infopath/2007/PartnerControls"/>
    </lcf76f155ced4ddcb4097134ff3c332f>
    <TaxCatchAll xmlns="e5094c2b-1480-4d67-ae28-ab1b4647ab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BF2411FC92141BFC8AFBED573FB57" ma:contentTypeVersion="15" ma:contentTypeDescription="Create a new document." ma:contentTypeScope="" ma:versionID="c803b1130c26cec5c6fc431076c1bcc5">
  <xsd:schema xmlns:xsd="http://www.w3.org/2001/XMLSchema" xmlns:xs="http://www.w3.org/2001/XMLSchema" xmlns:p="http://schemas.microsoft.com/office/2006/metadata/properties" xmlns:ns2="e96642d7-47d8-4b99-ba11-bb22646a51c1" xmlns:ns3="e5094c2b-1480-4d67-ae28-ab1b4647abb4" targetNamespace="http://schemas.microsoft.com/office/2006/metadata/properties" ma:root="true" ma:fieldsID="95be35ca35119c062916dc8ebd470be0" ns2:_="" ns3:_="">
    <xsd:import namespace="e96642d7-47d8-4b99-ba11-bb22646a51c1"/>
    <xsd:import namespace="e5094c2b-1480-4d67-ae28-ab1b4647a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642d7-47d8-4b99-ba11-bb22646a5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e7061f6-de73-44c7-bfdb-4de9ff9c1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4c2b-1480-4d67-ae28-ab1b4647abb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8a8ff2c-779c-48e7-8e2e-7e91f7b5c8e5}" ma:internalName="TaxCatchAll" ma:showField="CatchAllData" ma:web="e5094c2b-1480-4d67-ae28-ab1b4647a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17C6F-31AA-47F2-987B-0ED443799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8FF98-F311-4104-AD00-19C9FE38553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96642d7-47d8-4b99-ba11-bb22646a51c1"/>
    <ds:schemaRef ds:uri="e5094c2b-1480-4d67-ae28-ab1b4647abb4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C65911-8442-4FAB-8A07-7CBA2878E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642d7-47d8-4b99-ba11-bb22646a51c1"/>
    <ds:schemaRef ds:uri="e5094c2b-1480-4d67-ae28-ab1b4647a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656</Words>
  <Application>Microsoft Office PowerPoint</Application>
  <PresentationFormat>On-screen Show (16:9)</PresentationFormat>
  <Paragraphs>91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Grande</vt:lpstr>
      <vt:lpstr>Verdana</vt:lpstr>
      <vt:lpstr>Maastricht University</vt:lpstr>
      <vt:lpstr>IT Support by ICTS Introduction IT services</vt:lpstr>
      <vt:lpstr>Account &amp; MFA</vt:lpstr>
      <vt:lpstr>Wifi</vt:lpstr>
      <vt:lpstr>Email &amp; Calendar</vt:lpstr>
      <vt:lpstr>Software &amp; Applications </vt:lpstr>
      <vt:lpstr>Printing, copy &amp; scan</vt:lpstr>
      <vt:lpstr>Data Storage</vt:lpstr>
      <vt:lpstr>PowerPoint Presentation</vt:lpstr>
    </vt:vector>
  </TitlesOfParts>
  <Company>Zuiderlicht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Lennertz</dc:creator>
  <cp:lastModifiedBy>Bollen, Claire (FDCW)</cp:lastModifiedBy>
  <cp:revision>261</cp:revision>
  <cp:lastPrinted>2016-01-22T13:02:05Z</cp:lastPrinted>
  <dcterms:created xsi:type="dcterms:W3CDTF">2016-01-20T13:07:02Z</dcterms:created>
  <dcterms:modified xsi:type="dcterms:W3CDTF">2023-07-12T11:55:26Z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0x010100454BF2411FC92141BFC8AFBED573FB57</vt:lpwstr>
  </property>
  <property fmtid="{D5CDD505-2E9C-101B-9397-08002B2CF9AE}" pid="3" name="MediaServiceImageTags">
    <vt:lpwstr/>
  </property>
</Properties>
</file>