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8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School of </a:t>
            </a:r>
            <a:r>
              <a:rPr lang="nl-NL" dirty="0" err="1" smtClean="0"/>
              <a:t>Nutrition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Research in </a:t>
            </a:r>
            <a:r>
              <a:rPr lang="nl-NL" dirty="0" err="1" smtClean="0"/>
              <a:t>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2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239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753994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284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3200"/>
            <a:ext cx="3333537" cy="470245"/>
          </a:xfrm>
          <a:prstGeom prst="rect">
            <a:avLst/>
          </a:prstGeom>
        </p:spPr>
      </p:pic>
      <p:pic>
        <p:nvPicPr>
          <p:cNvPr id="4" name="Afbeelding 3" descr="nutrim-logo-white-bg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9" y="4336076"/>
            <a:ext cx="1451884" cy="66428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15509" y="4817238"/>
            <a:ext cx="3085641" cy="2244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School of </a:t>
            </a:r>
            <a:r>
              <a:rPr lang="nl-NL" dirty="0" err="1" smtClean="0"/>
              <a:t>Nutrition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Research in </a:t>
            </a:r>
            <a:r>
              <a:rPr lang="nl-NL" dirty="0" err="1" smtClean="0"/>
              <a:t>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smtClean="0"/>
              <a:t>School of Nutrition and Translational Research in 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50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60</cp:revision>
  <cp:lastPrinted>2016-01-22T13:02:05Z</cp:lastPrinted>
  <dcterms:created xsi:type="dcterms:W3CDTF">2016-01-20T13:07:02Z</dcterms:created>
  <dcterms:modified xsi:type="dcterms:W3CDTF">2019-11-19T12:38:45Z</dcterms:modified>
  <cp:category/>
</cp:coreProperties>
</file>