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9144000" cy="6858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A2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57" autoAdjust="0"/>
    <p:restoredTop sz="94670"/>
  </p:normalViewPr>
  <p:slideViewPr>
    <p:cSldViewPr snapToGrid="0" snapToObjects="1">
      <p:cViewPr>
        <p:scale>
          <a:sx n="142" d="100"/>
          <a:sy n="142" d="100"/>
        </p:scale>
        <p:origin x="-3776" y="-8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0C369-13E3-C04F-AA91-3C19CF4D27E6}" type="datetimeFigureOut">
              <a:rPr lang="nl-NL" smtClean="0"/>
              <a:t>07-11-18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68B745-3CC2-3B46-A8BC-FE1F07A083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58237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D42C8-A255-5F4D-A951-1B90F54B60E2}" type="datetimeFigureOut">
              <a:rPr lang="nl-NL" smtClean="0"/>
              <a:t>07-11-18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75814-5E86-5743-808B-FA33B96378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78841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licht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234261"/>
            <a:ext cx="6598342" cy="2205258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439519"/>
            <a:ext cx="4196618" cy="175260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smtClean="0"/>
              <a:t>School of Nutrition and Translational Research in Metabolism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124633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 donker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234261"/>
            <a:ext cx="6598342" cy="2205258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439519"/>
            <a:ext cx="4196618" cy="175260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>
          <a:ln>
            <a:noFill/>
          </a:ln>
        </p:spPr>
        <p:txBody>
          <a:bodyPr/>
          <a:lstStyle/>
          <a:p>
            <a:r>
              <a:rPr lang="nl-NL" dirty="0" smtClean="0"/>
              <a:t>School of </a:t>
            </a:r>
            <a:r>
              <a:rPr lang="nl-NL" dirty="0" err="1" smtClean="0"/>
              <a:t>Nutrition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Translational</a:t>
            </a:r>
            <a:r>
              <a:rPr lang="nl-NL" dirty="0" smtClean="0"/>
              <a:t> Research in </a:t>
            </a:r>
            <a:r>
              <a:rPr lang="nl-NL" dirty="0" err="1" smtClean="0"/>
              <a:t>Metabolism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16914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 oranj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accent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234261"/>
            <a:ext cx="6598342" cy="2205258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439519"/>
            <a:ext cx="4196618" cy="175260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smtClean="0"/>
              <a:t>School of Nutrition and Translational Research in Metabolism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488688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smtClean="0"/>
              <a:t>School of Nutrition and Translational Research in Metabolism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42172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 donker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smtClean="0"/>
              <a:t>School of Nutrition and Translational Research in Metabolism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731973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 licht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smtClean="0"/>
              <a:t>School of Nutrition and Translational Research in Metabolism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160899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/Foto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afbeelding 7"/>
          <p:cNvSpPr>
            <a:spLocks noGrp="1"/>
          </p:cNvSpPr>
          <p:nvPr>
            <p:ph type="pic" sz="quarter" idx="13"/>
          </p:nvPr>
        </p:nvSpPr>
        <p:spPr>
          <a:xfrm>
            <a:off x="4595043" y="0"/>
            <a:ext cx="4548957" cy="5790252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00" y="414259"/>
            <a:ext cx="3934625" cy="1565897"/>
          </a:xfrm>
        </p:spPr>
        <p:txBody>
          <a:bodyPr/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60001" y="1980156"/>
            <a:ext cx="3934624" cy="3810096"/>
          </a:xfrm>
        </p:spPr>
        <p:txBody>
          <a:bodyPr/>
          <a:lstStyle>
            <a:lvl3pPr marL="715962" indent="0">
              <a:buNone/>
              <a:defRPr/>
            </a:lvl3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smtClean="0"/>
              <a:t>School of Nutrition and Translational Research in Metabolism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83255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afbeelding 8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5930035"/>
          </a:xfrm>
          <a:solidFill>
            <a:schemeClr val="bg2">
              <a:lumMod val="85000"/>
            </a:schemeClr>
          </a:solidFill>
        </p:spPr>
        <p:txBody>
          <a:bodyPr/>
          <a:lstStyle/>
          <a:p>
            <a:endParaRPr lang="nl-NL" dirty="0"/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smtClean="0"/>
              <a:t>School of Nutrition and Translational Research in Metabolism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78255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7" name="Tijdelijke aanduiding voor tabel 6"/>
          <p:cNvSpPr>
            <a:spLocks noGrp="1"/>
          </p:cNvSpPr>
          <p:nvPr>
            <p:ph type="tbl" sz="quarter" idx="13"/>
          </p:nvPr>
        </p:nvSpPr>
        <p:spPr>
          <a:xfrm>
            <a:off x="360363" y="1296000"/>
            <a:ext cx="8326437" cy="4309230"/>
          </a:xfr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smtClean="0"/>
              <a:t>School of Nutrition and Translational Research in Metabolism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21371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.jpg"/><Relationship Id="rId1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359999" y="414260"/>
            <a:ext cx="8326799" cy="756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59999" y="1296000"/>
            <a:ext cx="8326799" cy="362708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7" name="Afbeelding 6" descr="LOGO UM_MUMC+PP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4408" y="6341798"/>
            <a:ext cx="3352267" cy="472887"/>
          </a:xfrm>
          <a:prstGeom prst="rect">
            <a:avLst/>
          </a:prstGeom>
        </p:spPr>
      </p:pic>
      <p:pic>
        <p:nvPicPr>
          <p:cNvPr id="4" name="Afbeelding 3" descr="nutrim-logo-white-bg.pn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559" y="5996074"/>
            <a:ext cx="1447830" cy="662426"/>
          </a:xfrm>
          <a:prstGeom prst="rect">
            <a:avLst/>
          </a:prstGeom>
        </p:spPr>
      </p:pic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715508" y="6506452"/>
            <a:ext cx="3085641" cy="299289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 b="1">
                <a:solidFill>
                  <a:schemeClr val="tx1"/>
                </a:solidFill>
                <a:latin typeface="+mn-lt"/>
                <a:cs typeface="Verdana"/>
              </a:defRPr>
            </a:lvl1pPr>
          </a:lstStyle>
          <a:p>
            <a:r>
              <a:rPr lang="nl-NL" dirty="0" smtClean="0"/>
              <a:t>School of </a:t>
            </a:r>
            <a:r>
              <a:rPr lang="nl-NL" dirty="0" err="1" smtClean="0"/>
              <a:t>Nutrition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Translational</a:t>
            </a:r>
            <a:r>
              <a:rPr lang="nl-NL" dirty="0" smtClean="0"/>
              <a:t> Research in </a:t>
            </a:r>
            <a:r>
              <a:rPr lang="nl-NL" dirty="0" err="1" smtClean="0"/>
              <a:t>Metabolism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25815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5" r:id="rId5"/>
    <p:sldLayoutId id="2147483656" r:id="rId6"/>
    <p:sldLayoutId id="2147483663" r:id="rId7"/>
    <p:sldLayoutId id="2147483659" r:id="rId8"/>
    <p:sldLayoutId id="2147483654" r:id="rId9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Verdana"/>
        </a:defRPr>
      </a:lvl1pPr>
    </p:titleStyle>
    <p:bodyStyle>
      <a:lvl1pPr marL="342900" indent="-342900" algn="l" defTabSz="457200" rtl="0" eaLnBrk="1" latinLnBrk="0" hangingPunct="1">
        <a:spcBef>
          <a:spcPts val="0"/>
        </a:spcBef>
        <a:buFont typeface="Arial"/>
        <a:buChar char="•"/>
        <a:defRPr sz="3600" kern="1200">
          <a:solidFill>
            <a:schemeClr val="tx1"/>
          </a:solidFill>
          <a:latin typeface="+mj-lt"/>
          <a:ea typeface="+mn-ea"/>
          <a:cs typeface="Verdana"/>
        </a:defRPr>
      </a:lvl1pPr>
      <a:lvl2pPr marL="717550" indent="-358775" algn="l" defTabSz="457200" rtl="0" eaLnBrk="1" latinLnBrk="0" hangingPunct="1">
        <a:spcBef>
          <a:spcPts val="0"/>
        </a:spcBef>
        <a:buFont typeface="Lucida Grande"/>
        <a:buChar char="-"/>
        <a:defRPr sz="3200" kern="1200">
          <a:solidFill>
            <a:schemeClr val="tx1"/>
          </a:solidFill>
          <a:latin typeface="+mj-lt"/>
          <a:ea typeface="+mn-ea"/>
          <a:cs typeface="Verdana"/>
        </a:defRPr>
      </a:lvl2pPr>
      <a:lvl3pPr marL="1073150" indent="-357188" algn="l" defTabSz="457200" rtl="0" eaLnBrk="1" latinLnBrk="0" hangingPunct="1">
        <a:spcBef>
          <a:spcPts val="0"/>
        </a:spcBef>
        <a:buFont typeface="Lucida Grande"/>
        <a:buChar char="-"/>
        <a:defRPr sz="2800" kern="1200">
          <a:solidFill>
            <a:schemeClr val="tx1"/>
          </a:solidFill>
          <a:latin typeface="+mj-lt"/>
          <a:ea typeface="+mn-ea"/>
          <a:cs typeface="Verdana"/>
        </a:defRPr>
      </a:lvl3pPr>
      <a:lvl4pPr marL="1430338" indent="-355600" algn="l" defTabSz="457200" rtl="0" eaLnBrk="1" latinLnBrk="0" hangingPunct="1">
        <a:spcBef>
          <a:spcPts val="0"/>
        </a:spcBef>
        <a:buFont typeface="Lucida Grande"/>
        <a:buChar char="-"/>
        <a:defRPr sz="2400" kern="1200">
          <a:solidFill>
            <a:schemeClr val="tx1"/>
          </a:solidFill>
          <a:latin typeface="+mj-lt"/>
          <a:ea typeface="+mn-ea"/>
          <a:cs typeface="Verdana"/>
        </a:defRPr>
      </a:lvl4pPr>
      <a:lvl5pPr marL="1793875" indent="-360363" algn="l" defTabSz="457200" rtl="0" eaLnBrk="1" latinLnBrk="0" hangingPunct="1">
        <a:spcBef>
          <a:spcPts val="0"/>
        </a:spcBef>
        <a:buFont typeface="Lucida Grande"/>
        <a:buChar char="-"/>
        <a:defRPr sz="2400" kern="1200">
          <a:solidFill>
            <a:schemeClr val="tx1"/>
          </a:solidFill>
          <a:latin typeface="+mj-lt"/>
          <a:ea typeface="+mn-e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234260"/>
            <a:ext cx="6598342" cy="2623239"/>
          </a:xfrm>
        </p:spPr>
        <p:txBody>
          <a:bodyPr/>
          <a:lstStyle/>
          <a:p>
            <a:endParaRPr lang="nl-NL" b="0" dirty="0">
              <a:solidFill>
                <a:srgbClr val="00142E"/>
              </a:solidFill>
            </a:endParaRP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977683"/>
            <a:ext cx="4196618" cy="1752600"/>
          </a:xfrm>
        </p:spPr>
        <p:txBody>
          <a:bodyPr/>
          <a:lstStyle/>
          <a:p>
            <a:r>
              <a:rPr lang="nl-NL" dirty="0"/>
              <a:t>Name</a:t>
            </a:r>
          </a:p>
          <a:p>
            <a:r>
              <a:rPr lang="nl-NL" dirty="0" smtClean="0"/>
              <a:t>Date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smtClean="0"/>
              <a:t>School of Nutrition and Translational Research in Metabolism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88576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smtClean="0"/>
              <a:t>School of Nutrition and Translational Research in Metabolism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13373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smtClean="0"/>
              <a:t>School of Nutrition and Translational Research in Metabolism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05135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smtClean="0"/>
              <a:t>School of Nutrition and Translational Research in Metabolism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71978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Tijdelijke aanduiding voor voettekst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smtClean="0"/>
              <a:t>School of Nutrition and Translational Research in Metabolism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4552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ijdelijke aanduiding voor voettekst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smtClean="0"/>
              <a:t>School of Nutrition and Translational Research in Metabolism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34116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Maastricht University">
  <a:themeElements>
    <a:clrScheme name="UM">
      <a:dk1>
        <a:srgbClr val="001C3D"/>
      </a:dk1>
      <a:lt1>
        <a:srgbClr val="FFFFFF"/>
      </a:lt1>
      <a:dk2>
        <a:srgbClr val="00A2DB"/>
      </a:dk2>
      <a:lt2>
        <a:srgbClr val="FFFFFF"/>
      </a:lt2>
      <a:accent1>
        <a:srgbClr val="E84E10"/>
      </a:accent1>
      <a:accent2>
        <a:srgbClr val="00A2DB"/>
      </a:accent2>
      <a:accent3>
        <a:srgbClr val="001C3D"/>
      </a:accent3>
      <a:accent4>
        <a:srgbClr val="F3A687"/>
      </a:accent4>
      <a:accent5>
        <a:srgbClr val="7FD0ED"/>
      </a:accent5>
      <a:accent6>
        <a:srgbClr val="7F8D9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50</Words>
  <Application>Microsoft Macintosh PowerPoint</Application>
  <PresentationFormat>Diavoorstelling (4:3)</PresentationFormat>
  <Paragraphs>8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Maastricht University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Manager/>
  <Company>Maastricht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subject/>
  <dc:creator/>
  <cp:keywords/>
  <dc:description/>
  <cp:lastModifiedBy>Gebruiker van Microsoft Office</cp:lastModifiedBy>
  <cp:revision>59</cp:revision>
  <cp:lastPrinted>2016-01-22T13:02:05Z</cp:lastPrinted>
  <dcterms:created xsi:type="dcterms:W3CDTF">2016-01-20T13:07:02Z</dcterms:created>
  <dcterms:modified xsi:type="dcterms:W3CDTF">2018-11-07T11:42:17Z</dcterms:modified>
  <cp:category/>
</cp:coreProperties>
</file>