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3"/>
  </p:notesMasterIdLst>
  <p:sldIdLst>
    <p:sldId id="314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F29"/>
    <a:srgbClr val="001C3D"/>
    <a:srgbClr val="FFFF99"/>
    <a:srgbClr val="EB7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80069" autoAdjust="0"/>
  </p:normalViewPr>
  <p:slideViewPr>
    <p:cSldViewPr snapToGrid="0" snapToObjects="1">
      <p:cViewPr varScale="1">
        <p:scale>
          <a:sx n="92" d="100"/>
          <a:sy n="92" d="100"/>
        </p:scale>
        <p:origin x="23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0DAED02-0C70-2046-9C8B-F2E05C58902E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4E264F9-AE71-4F45-9D9A-0DC973530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12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40481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52838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914400"/>
            <a:ext cx="21145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1912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765662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458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905000"/>
            <a:ext cx="4152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05000"/>
            <a:ext cx="4152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690057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458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04800" y="1905000"/>
            <a:ext cx="84582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nl-NL" noProof="0" smtClean="0"/>
          </a:p>
        </p:txBody>
      </p:sp>
    </p:spTree>
    <p:extLst>
      <p:ext uri="{BB962C8B-B14F-4D97-AF65-F5344CB8AC3E}">
        <p14:creationId xmlns:p14="http://schemas.microsoft.com/office/powerpoint/2010/main" val="20913998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97367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096400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3237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059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45413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09020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993517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932722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914400"/>
            <a:ext cx="8204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05000"/>
            <a:ext cx="8204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Text Box 12"/>
          <p:cNvSpPr txBox="1">
            <a:spLocks noChangeArrowheads="1"/>
          </p:cNvSpPr>
          <p:nvPr/>
        </p:nvSpPr>
        <p:spPr bwMode="ltGray">
          <a:xfrm>
            <a:off x="376767" y="6223000"/>
            <a:ext cx="8191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tabLst>
                <a:tab pos="8161338" algn="r"/>
              </a:tabLst>
              <a:defRPr/>
            </a:pPr>
            <a:r>
              <a:rPr lang="en-US" sz="1400" b="0" dirty="0" smtClean="0">
                <a:solidFill>
                  <a:schemeClr val="bg1"/>
                </a:solidFill>
              </a:rPr>
              <a:t>Faculty of Health, Medicine and Life Sciences 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/>
          <a:ea typeface="ＭＳ Ｐゴシック" charset="0"/>
          <a:cs typeface="Trebuchet M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1C3D"/>
          </a:solidFill>
          <a:latin typeface="Trebuchet MS"/>
          <a:ea typeface="ＭＳ Ｐゴシック" charset="0"/>
          <a:cs typeface="Trebuchet M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1C3D"/>
          </a:solidFill>
          <a:latin typeface="Trebuchet MS"/>
          <a:ea typeface="ＭＳ Ｐゴシック" charset="0"/>
          <a:cs typeface="Trebuchet M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1C3D"/>
          </a:solidFill>
          <a:latin typeface="Trebuchet MS"/>
          <a:ea typeface="ＭＳ Ｐゴシック" charset="0"/>
          <a:cs typeface="Trebuchet M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1C3D"/>
          </a:solidFill>
          <a:latin typeface="Trebuchet MS"/>
          <a:ea typeface="ＭＳ Ｐゴシック" charset="0"/>
          <a:cs typeface="Trebuchet M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1C3D"/>
          </a:solidFill>
          <a:latin typeface="Trebuchet MS"/>
          <a:ea typeface="ＭＳ Ｐゴシック" charset="0"/>
          <a:cs typeface="Trebuchet MS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639888"/>
            <a:ext cx="8458200" cy="47529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nl-NL" altLang="nl-NL" sz="1800" dirty="0" smtClean="0"/>
          </a:p>
          <a:p>
            <a:pPr>
              <a:lnSpc>
                <a:spcPct val="80000"/>
              </a:lnSpc>
            </a:pPr>
            <a:endParaRPr lang="nl-NL" altLang="nl-NL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altLang="nl-NL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nl-NL" altLang="nl-NL" sz="1400" dirty="0" smtClean="0"/>
          </a:p>
          <a:p>
            <a:pPr lvl="1">
              <a:lnSpc>
                <a:spcPct val="80000"/>
              </a:lnSpc>
            </a:pPr>
            <a:endParaRPr lang="nl-NL" altLang="nl-NL" sz="1000" dirty="0" smtClean="0"/>
          </a:p>
          <a:p>
            <a:pPr lvl="2">
              <a:lnSpc>
                <a:spcPct val="80000"/>
              </a:lnSpc>
            </a:pPr>
            <a:endParaRPr lang="nl-NL" altLang="nl-NL" sz="700" dirty="0" smtClean="0"/>
          </a:p>
          <a:p>
            <a:pPr>
              <a:lnSpc>
                <a:spcPct val="80000"/>
              </a:lnSpc>
            </a:pPr>
            <a:endParaRPr lang="nl-NL" altLang="nl-NL" sz="18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2425" y="868829"/>
            <a:ext cx="8458200" cy="762000"/>
          </a:xfrm>
        </p:spPr>
        <p:txBody>
          <a:bodyPr/>
          <a:lstStyle/>
          <a:p>
            <a:r>
              <a:rPr lang="nl-NL" altLang="nl-NL" sz="3200" dirty="0" err="1" smtClean="0">
                <a:solidFill>
                  <a:srgbClr val="FF9900"/>
                </a:solidFill>
              </a:rPr>
              <a:t>Organization</a:t>
            </a:r>
            <a:r>
              <a:rPr lang="nl-NL" altLang="nl-NL" sz="3200" dirty="0" smtClean="0">
                <a:solidFill>
                  <a:srgbClr val="FF9900"/>
                </a:solidFill>
              </a:rPr>
              <a:t> </a:t>
            </a:r>
            <a:r>
              <a:rPr lang="nl-NL" altLang="nl-NL" sz="3200" dirty="0" err="1" smtClean="0">
                <a:solidFill>
                  <a:srgbClr val="FF9900"/>
                </a:solidFill>
              </a:rPr>
              <a:t>chart</a:t>
            </a:r>
            <a:r>
              <a:rPr lang="nl-NL" altLang="nl-NL" sz="3200" dirty="0" smtClean="0">
                <a:solidFill>
                  <a:srgbClr val="FF9900"/>
                </a:solidFill>
              </a:rPr>
              <a:t> </a:t>
            </a:r>
            <a:r>
              <a:rPr lang="nl-NL" altLang="nl-NL" sz="3200" dirty="0" err="1" smtClean="0">
                <a:solidFill>
                  <a:srgbClr val="FF9900"/>
                </a:solidFill>
              </a:rPr>
              <a:t>IfE</a:t>
            </a:r>
            <a:endParaRPr lang="nl-NL" altLang="nl-NL" sz="3200" dirty="0" smtClean="0">
              <a:solidFill>
                <a:srgbClr val="FF99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40523" y="1463974"/>
            <a:ext cx="6397092" cy="4150654"/>
            <a:chOff x="1681789" y="1905000"/>
            <a:chExt cx="6397092" cy="4150654"/>
          </a:xfrm>
        </p:grpSpPr>
        <p:grpSp>
          <p:nvGrpSpPr>
            <p:cNvPr id="18" name="Group 17"/>
            <p:cNvGrpSpPr/>
            <p:nvPr/>
          </p:nvGrpSpPr>
          <p:grpSpPr>
            <a:xfrm>
              <a:off x="1681789" y="1905000"/>
              <a:ext cx="5208465" cy="1457325"/>
              <a:chOff x="1681789" y="1905000"/>
              <a:chExt cx="5208465" cy="1457325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1681789" y="1943100"/>
                <a:ext cx="5195822" cy="1419225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l-NL" sz="3200" b="0" i="0" u="none" strike="noStrike" cap="none" normalizeH="0" baseline="0" smtClean="0">
                  <a:ln>
                    <a:noFill/>
                  </a:ln>
                  <a:solidFill>
                    <a:srgbClr val="001C3D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944161" y="1905000"/>
                <a:ext cx="94609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800" dirty="0" smtClean="0"/>
                  <a:t>Board of Directors</a:t>
                </a:r>
                <a:endParaRPr lang="nl-NL" sz="8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695236" y="1989221"/>
              <a:ext cx="6383645" cy="4066433"/>
              <a:chOff x="1681789" y="1989221"/>
              <a:chExt cx="6383645" cy="4066433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1681789" y="1989221"/>
                <a:ext cx="5278755" cy="4066433"/>
                <a:chOff x="1681789" y="1989221"/>
                <a:chExt cx="5278755" cy="4066433"/>
              </a:xfrm>
            </p:grpSpPr>
            <p:pic>
              <p:nvPicPr>
                <p:cNvPr id="5" name="Picture 4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89548"/>
                <a:stretch/>
              </p:blipFill>
              <p:spPr bwMode="auto">
                <a:xfrm>
                  <a:off x="1681789" y="1989221"/>
                  <a:ext cx="5278755" cy="64144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" name="Picture 5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3909"/>
                <a:stretch/>
              </p:blipFill>
              <p:spPr bwMode="auto">
                <a:xfrm>
                  <a:off x="1681789" y="2613212"/>
                  <a:ext cx="5278755" cy="344244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12" name="Group 11"/>
              <p:cNvGrpSpPr/>
              <p:nvPr/>
            </p:nvGrpSpPr>
            <p:grpSpPr>
              <a:xfrm>
                <a:off x="6877611" y="2100262"/>
                <a:ext cx="1178298" cy="520794"/>
                <a:chOff x="6877611" y="2100262"/>
                <a:chExt cx="1178298" cy="520794"/>
              </a:xfrm>
            </p:grpSpPr>
            <p:sp>
              <p:nvSpPr>
                <p:cNvPr id="9" name="Rounded Rectangle 8"/>
                <p:cNvSpPr/>
                <p:nvPr/>
              </p:nvSpPr>
              <p:spPr bwMode="auto">
                <a:xfrm>
                  <a:off x="7154956" y="2100262"/>
                  <a:ext cx="900953" cy="520794"/>
                </a:xfrm>
                <a:prstGeom prst="roundRect">
                  <a:avLst/>
                </a:prstGeom>
                <a:solidFill>
                  <a:srgbClr val="FFFF99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nl-NL" sz="10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l-NL" sz="6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1C3D"/>
                      </a:solidFill>
                      <a:effectLst/>
                      <a:latin typeface="Verdana" pitchFamily="34" charset="0"/>
                    </a:rPr>
                    <a:t>Taskforces</a:t>
                  </a:r>
                  <a:endParaRPr kumimoji="0" lang="nl-NL" sz="6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 bwMode="auto">
                <a:xfrm flipH="1">
                  <a:off x="6877611" y="2360659"/>
                  <a:ext cx="277345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4" name="Group 13"/>
              <p:cNvGrpSpPr/>
              <p:nvPr/>
            </p:nvGrpSpPr>
            <p:grpSpPr>
              <a:xfrm>
                <a:off x="6877611" y="2719387"/>
                <a:ext cx="1187823" cy="520794"/>
                <a:chOff x="6877611" y="2719387"/>
                <a:chExt cx="1187823" cy="520794"/>
              </a:xfrm>
            </p:grpSpPr>
            <p:sp>
              <p:nvSpPr>
                <p:cNvPr id="13" name="Rounded Rectangle 12"/>
                <p:cNvSpPr/>
                <p:nvPr/>
              </p:nvSpPr>
              <p:spPr bwMode="auto">
                <a:xfrm>
                  <a:off x="7164481" y="2719387"/>
                  <a:ext cx="900953" cy="520794"/>
                </a:xfrm>
                <a:prstGeom prst="roundRect">
                  <a:avLst/>
                </a:prstGeom>
                <a:solidFill>
                  <a:srgbClr val="FFFF99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nl-NL" sz="600" dirty="0">
                    <a:solidFill>
                      <a:srgbClr val="001C3D"/>
                    </a:solidFill>
                    <a:latin typeface="Verdana" pitchFamily="34" charset="0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nl-NL" sz="600" dirty="0" smtClean="0">
                      <a:solidFill>
                        <a:srgbClr val="001C3D"/>
                      </a:solidFill>
                      <a:latin typeface="Verdana" pitchFamily="34" charset="0"/>
                    </a:rPr>
                    <a:t>Student </a:t>
                  </a:r>
                  <a:r>
                    <a:rPr lang="nl-NL" sz="600" dirty="0" err="1" smtClean="0">
                      <a:solidFill>
                        <a:srgbClr val="001C3D"/>
                      </a:solidFill>
                      <a:latin typeface="Verdana" pitchFamily="34" charset="0"/>
                    </a:rPr>
                    <a:t>Committee</a:t>
                  </a:r>
                  <a:endParaRPr kumimoji="0" lang="nl-NL" sz="6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 bwMode="auto">
                <a:xfrm flipH="1">
                  <a:off x="6877611" y="2979784"/>
                  <a:ext cx="277345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26861598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1C3D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1C3D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UM.thmx</Template>
  <TotalTime>17124</TotalTime>
  <Words>9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Calibri</vt:lpstr>
      <vt:lpstr>Times</vt:lpstr>
      <vt:lpstr>Trebuchet MS</vt:lpstr>
      <vt:lpstr>Verdana</vt:lpstr>
      <vt:lpstr>Wingdings</vt:lpstr>
      <vt:lpstr>UM</vt:lpstr>
      <vt:lpstr>Organization chart IfE</vt:lpstr>
    </vt:vector>
  </TitlesOfParts>
  <Company>Universiteit Maastricht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Mirjam oude Egbrink</dc:creator>
  <cp:lastModifiedBy>j.bronneberg</cp:lastModifiedBy>
  <cp:revision>327</cp:revision>
  <dcterms:created xsi:type="dcterms:W3CDTF">2012-08-09T14:07:21Z</dcterms:created>
  <dcterms:modified xsi:type="dcterms:W3CDTF">2019-06-25T10:02:30Z</dcterms:modified>
</cp:coreProperties>
</file>