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handoutMasterIdLst>
    <p:handoutMasterId r:id="rId22"/>
  </p:handoutMasterIdLst>
  <p:sldIdLst>
    <p:sldId id="257" r:id="rId2"/>
    <p:sldId id="281" r:id="rId3"/>
    <p:sldId id="261" r:id="rId4"/>
    <p:sldId id="260" r:id="rId5"/>
    <p:sldId id="276" r:id="rId6"/>
    <p:sldId id="272" r:id="rId7"/>
    <p:sldId id="288" r:id="rId8"/>
    <p:sldId id="265" r:id="rId9"/>
    <p:sldId id="266" r:id="rId10"/>
    <p:sldId id="269" r:id="rId11"/>
    <p:sldId id="264" r:id="rId12"/>
    <p:sldId id="263" r:id="rId13"/>
    <p:sldId id="287" r:id="rId14"/>
    <p:sldId id="286" r:id="rId15"/>
    <p:sldId id="285" r:id="rId16"/>
    <p:sldId id="268" r:id="rId17"/>
    <p:sldId id="273" r:id="rId18"/>
    <p:sldId id="275" r:id="rId19"/>
    <p:sldId id="280" r:id="rId20"/>
  </p:sldIdLst>
  <p:sldSz cx="9144000" cy="5143500" type="screen16x9"/>
  <p:notesSz cx="9872663" cy="6797675"/>
  <p:defaultText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ard, Michael (IDS)" initials="EM(" lastIdx="18" clrIdx="0">
    <p:extLst>
      <p:ext uri="{19B8F6BF-5375-455C-9EA6-DF929625EA0E}">
        <p15:presenceInfo xmlns:p15="http://schemas.microsoft.com/office/powerpoint/2012/main" userId="S::m.erard@maastrichtuniversity.nl::457dbf54-8fc2-4c0f-b60c-4ef30ea8e30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95" autoAdjust="0"/>
    <p:restoredTop sz="96395" autoAdjust="0"/>
  </p:normalViewPr>
  <p:slideViewPr>
    <p:cSldViewPr snapToGrid="0" snapToObjects="1">
      <p:cViewPr varScale="1">
        <p:scale>
          <a:sx n="146" d="100"/>
          <a:sy n="146" d="100"/>
        </p:scale>
        <p:origin x="432" y="126"/>
      </p:cViewPr>
      <p:guideLst>
        <p:guide orient="horz" pos="1620"/>
        <p:guide pos="2880"/>
      </p:guideLst>
    </p:cSldViewPr>
  </p:slideViewPr>
  <p:outlineViewPr>
    <p:cViewPr>
      <p:scale>
        <a:sx n="33" d="100"/>
        <a:sy n="33" d="100"/>
      </p:scale>
      <p:origin x="0" y="-4152"/>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116" d="100"/>
          <a:sy n="116" d="100"/>
        </p:scale>
        <p:origin x="238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972966-2CA2-4DE6-B50D-8B7B422894E3}"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en-US"/>
        </a:p>
      </dgm:t>
    </dgm:pt>
    <dgm:pt modelId="{726F310A-A00C-429C-84AC-EBDEF63568FF}">
      <dgm:prSet phldrT="[Text]"/>
      <dgm:spPr>
        <a:solidFill>
          <a:schemeClr val="accent1">
            <a:lumMod val="40000"/>
            <a:lumOff val="60000"/>
          </a:schemeClr>
        </a:solidFill>
      </dgm:spPr>
      <dgm:t>
        <a:bodyPr/>
        <a:lstStyle/>
        <a:p>
          <a:r>
            <a:rPr lang="en-US" dirty="0"/>
            <a:t>Responsible conduct of Science</a:t>
          </a:r>
        </a:p>
      </dgm:t>
    </dgm:pt>
    <dgm:pt modelId="{DF3AAA17-F15C-4716-BF65-EB88CEBDA9E1}" type="parTrans" cxnId="{95F6B7AA-E0E0-4CAB-936B-9DC440024E50}">
      <dgm:prSet/>
      <dgm:spPr/>
      <dgm:t>
        <a:bodyPr/>
        <a:lstStyle/>
        <a:p>
          <a:endParaRPr lang="en-US"/>
        </a:p>
      </dgm:t>
    </dgm:pt>
    <dgm:pt modelId="{4D2C424E-6E58-4602-B310-097A3FDA2DAB}" type="sibTrans" cxnId="{95F6B7AA-E0E0-4CAB-936B-9DC440024E50}">
      <dgm:prSet/>
      <dgm:spPr/>
      <dgm:t>
        <a:bodyPr/>
        <a:lstStyle/>
        <a:p>
          <a:endParaRPr lang="en-US"/>
        </a:p>
      </dgm:t>
    </dgm:pt>
    <dgm:pt modelId="{860A95A4-CDF6-467A-A385-A3B23476277A}">
      <dgm:prSet phldrT="[Text]"/>
      <dgm:spPr/>
      <dgm:t>
        <a:bodyPr/>
        <a:lstStyle/>
        <a:p>
          <a:r>
            <a:rPr lang="en-US" dirty="0"/>
            <a:t>Open </a:t>
          </a:r>
          <a:r>
            <a:rPr lang="en-US" dirty="0" smtClean="0"/>
            <a:t>science </a:t>
          </a:r>
          <a:endParaRPr lang="en-US" dirty="0"/>
        </a:p>
      </dgm:t>
    </dgm:pt>
    <dgm:pt modelId="{3BFC4C3C-33D2-47DC-8878-9A8309B5BABA}" type="parTrans" cxnId="{19435F05-0183-4FAB-BFCA-AD8AC2C73A88}">
      <dgm:prSet/>
      <dgm:spPr/>
      <dgm:t>
        <a:bodyPr/>
        <a:lstStyle/>
        <a:p>
          <a:endParaRPr lang="en-US"/>
        </a:p>
      </dgm:t>
    </dgm:pt>
    <dgm:pt modelId="{7E81BAA0-093B-4CE3-850B-E124ADB92DBD}" type="sibTrans" cxnId="{19435F05-0183-4FAB-BFCA-AD8AC2C73A88}">
      <dgm:prSet/>
      <dgm:spPr/>
      <dgm:t>
        <a:bodyPr/>
        <a:lstStyle/>
        <a:p>
          <a:endParaRPr lang="en-US"/>
        </a:p>
      </dgm:t>
    </dgm:pt>
    <dgm:pt modelId="{D1ED5CC3-2BC0-412D-8BAD-0D9D88ACC0D2}">
      <dgm:prSet phldrT="[Text]"/>
      <dgm:spPr>
        <a:solidFill>
          <a:schemeClr val="accent1">
            <a:lumMod val="60000"/>
            <a:lumOff val="40000"/>
          </a:schemeClr>
        </a:solidFill>
      </dgm:spPr>
      <dgm:t>
        <a:bodyPr/>
        <a:lstStyle/>
        <a:p>
          <a:r>
            <a:rPr lang="en-US" dirty="0"/>
            <a:t>Personal effectiveness</a:t>
          </a:r>
        </a:p>
      </dgm:t>
    </dgm:pt>
    <dgm:pt modelId="{00E19105-38EB-4100-A2E6-68907ACD9712}" type="parTrans" cxnId="{B040165B-6272-4DB0-A433-726F43228055}">
      <dgm:prSet/>
      <dgm:spPr/>
      <dgm:t>
        <a:bodyPr/>
        <a:lstStyle/>
        <a:p>
          <a:endParaRPr lang="en-US"/>
        </a:p>
      </dgm:t>
    </dgm:pt>
    <dgm:pt modelId="{C2A780AA-8487-4E01-92B8-D4650DC31BCE}" type="sibTrans" cxnId="{B040165B-6272-4DB0-A433-726F43228055}">
      <dgm:prSet/>
      <dgm:spPr/>
      <dgm:t>
        <a:bodyPr/>
        <a:lstStyle/>
        <a:p>
          <a:endParaRPr lang="en-US"/>
        </a:p>
      </dgm:t>
    </dgm:pt>
    <dgm:pt modelId="{F8A4160B-6A25-4600-8F64-4F8B13EA7050}">
      <dgm:prSet phldrT="[Text]"/>
      <dgm:spPr/>
      <dgm:t>
        <a:bodyPr/>
        <a:lstStyle/>
        <a:p>
          <a:r>
            <a:rPr lang="en-US" dirty="0" smtClean="0"/>
            <a:t>Self-project-management </a:t>
          </a:r>
          <a:endParaRPr lang="en-US" dirty="0"/>
        </a:p>
      </dgm:t>
    </dgm:pt>
    <dgm:pt modelId="{6CF51D07-634D-4861-B66D-57161B6BA4FA}" type="parTrans" cxnId="{69653957-636B-450E-8110-EF466AE9DC32}">
      <dgm:prSet/>
      <dgm:spPr/>
      <dgm:t>
        <a:bodyPr/>
        <a:lstStyle/>
        <a:p>
          <a:endParaRPr lang="en-US"/>
        </a:p>
      </dgm:t>
    </dgm:pt>
    <dgm:pt modelId="{F00BB03D-F32B-4C51-8FF4-4284CDA76D20}" type="sibTrans" cxnId="{69653957-636B-450E-8110-EF466AE9DC32}">
      <dgm:prSet/>
      <dgm:spPr/>
      <dgm:t>
        <a:bodyPr/>
        <a:lstStyle/>
        <a:p>
          <a:endParaRPr lang="en-US"/>
        </a:p>
      </dgm:t>
    </dgm:pt>
    <dgm:pt modelId="{9D488D3D-EDE9-46EA-A9E0-999FF14D4A42}">
      <dgm:prSet phldrT="[Text]"/>
      <dgm:spPr/>
      <dgm:t>
        <a:bodyPr/>
        <a:lstStyle/>
        <a:p>
          <a:r>
            <a:rPr lang="en-US" dirty="0"/>
            <a:t>Knowledge transfer &amp; collaboration</a:t>
          </a:r>
        </a:p>
      </dgm:t>
    </dgm:pt>
    <dgm:pt modelId="{503D483C-8FC9-40EE-9B80-04CFDA249CF0}" type="parTrans" cxnId="{833A9361-9258-48A4-893F-836714A93033}">
      <dgm:prSet/>
      <dgm:spPr/>
      <dgm:t>
        <a:bodyPr/>
        <a:lstStyle/>
        <a:p>
          <a:endParaRPr lang="en-US"/>
        </a:p>
      </dgm:t>
    </dgm:pt>
    <dgm:pt modelId="{2C10D0A9-BA4E-4E3E-9D89-DE832CFEF7C5}" type="sibTrans" cxnId="{833A9361-9258-48A4-893F-836714A93033}">
      <dgm:prSet/>
      <dgm:spPr/>
      <dgm:t>
        <a:bodyPr/>
        <a:lstStyle/>
        <a:p>
          <a:endParaRPr lang="en-US"/>
        </a:p>
      </dgm:t>
    </dgm:pt>
    <dgm:pt modelId="{2AE2B53F-9F0A-48D8-B976-D786CE6594F5}">
      <dgm:prSet phldrT="[Text]"/>
      <dgm:spPr/>
      <dgm:t>
        <a:bodyPr/>
        <a:lstStyle/>
        <a:p>
          <a:r>
            <a:rPr lang="en-US" dirty="0" smtClean="0"/>
            <a:t>Teaching </a:t>
          </a:r>
          <a:r>
            <a:rPr lang="en-US" dirty="0"/>
            <a:t>and </a:t>
          </a:r>
          <a:r>
            <a:rPr lang="en-US" dirty="0" smtClean="0"/>
            <a:t>presenting</a:t>
          </a:r>
        </a:p>
        <a:p>
          <a:r>
            <a:rPr lang="en-US" dirty="0" smtClean="0"/>
            <a:t>Supervising </a:t>
          </a:r>
          <a:r>
            <a:rPr lang="en-US" dirty="0" smtClean="0"/>
            <a:t>assignments</a:t>
          </a:r>
          <a:endParaRPr lang="en-US" dirty="0"/>
        </a:p>
      </dgm:t>
    </dgm:pt>
    <dgm:pt modelId="{19A05FBA-DBEF-49E0-BC34-351422CC7C96}" type="parTrans" cxnId="{5D23E88F-478B-4FE4-AB40-85CD76CEE4B2}">
      <dgm:prSet/>
      <dgm:spPr/>
      <dgm:t>
        <a:bodyPr/>
        <a:lstStyle/>
        <a:p>
          <a:endParaRPr lang="en-US"/>
        </a:p>
      </dgm:t>
    </dgm:pt>
    <dgm:pt modelId="{C243045C-55A6-41E3-9D76-8841F511741B}" type="sibTrans" cxnId="{5D23E88F-478B-4FE4-AB40-85CD76CEE4B2}">
      <dgm:prSet/>
      <dgm:spPr/>
      <dgm:t>
        <a:bodyPr/>
        <a:lstStyle/>
        <a:p>
          <a:endParaRPr lang="en-US"/>
        </a:p>
      </dgm:t>
    </dgm:pt>
    <dgm:pt modelId="{464CE91D-095E-4958-8D9C-BDC82FC5B0A5}">
      <dgm:prSet phldrT="[Text]"/>
      <dgm:spPr/>
      <dgm:t>
        <a:bodyPr/>
        <a:lstStyle/>
        <a:p>
          <a:r>
            <a:rPr lang="en-US" dirty="0"/>
            <a:t>Research ethics and </a:t>
          </a:r>
          <a:r>
            <a:rPr lang="en-US" dirty="0" smtClean="0"/>
            <a:t>integrity</a:t>
          </a:r>
          <a:endParaRPr lang="en-US" dirty="0"/>
        </a:p>
      </dgm:t>
    </dgm:pt>
    <dgm:pt modelId="{C08B083B-FEE0-49DB-8BB0-8D06BDF6ED11}" type="sibTrans" cxnId="{2C431B8E-F274-421C-A1D3-9939066C1F34}">
      <dgm:prSet/>
      <dgm:spPr/>
      <dgm:t>
        <a:bodyPr/>
        <a:lstStyle/>
        <a:p>
          <a:endParaRPr lang="en-US"/>
        </a:p>
      </dgm:t>
    </dgm:pt>
    <dgm:pt modelId="{5278FE75-9B9C-43A6-9182-7B3AB15C1BFB}" type="parTrans" cxnId="{2C431B8E-F274-421C-A1D3-9939066C1F34}">
      <dgm:prSet/>
      <dgm:spPr/>
      <dgm:t>
        <a:bodyPr/>
        <a:lstStyle/>
        <a:p>
          <a:endParaRPr lang="en-US"/>
        </a:p>
      </dgm:t>
    </dgm:pt>
    <dgm:pt modelId="{AB2123AE-B8CA-4B0C-8BF6-F2D4859CD7A4}">
      <dgm:prSet phldrT="[Text]"/>
      <dgm:spPr>
        <a:solidFill>
          <a:schemeClr val="accent1">
            <a:lumMod val="75000"/>
          </a:schemeClr>
        </a:solidFill>
      </dgm:spPr>
      <dgm:t>
        <a:bodyPr/>
        <a:lstStyle/>
        <a:p>
          <a:r>
            <a:rPr lang="en-US" dirty="0"/>
            <a:t>Impact &amp; Engagement</a:t>
          </a:r>
        </a:p>
      </dgm:t>
    </dgm:pt>
    <dgm:pt modelId="{CB41AD97-C09B-4D7B-8297-E87D08927F62}" type="parTrans" cxnId="{8E543154-3C25-40BD-85DA-518467E56E47}">
      <dgm:prSet/>
      <dgm:spPr/>
      <dgm:t>
        <a:bodyPr/>
        <a:lstStyle/>
        <a:p>
          <a:endParaRPr lang="en-US"/>
        </a:p>
      </dgm:t>
    </dgm:pt>
    <dgm:pt modelId="{153DB8F8-65B5-459A-9049-E635CD6DE551}" type="sibTrans" cxnId="{8E543154-3C25-40BD-85DA-518467E56E47}">
      <dgm:prSet/>
      <dgm:spPr/>
      <dgm:t>
        <a:bodyPr/>
        <a:lstStyle/>
        <a:p>
          <a:endParaRPr lang="en-US"/>
        </a:p>
      </dgm:t>
    </dgm:pt>
    <dgm:pt modelId="{151AA4C6-46CF-412B-968F-D1A18FE57981}">
      <dgm:prSet phldrT="[Text]"/>
      <dgm:spPr/>
      <dgm:t>
        <a:bodyPr/>
        <a:lstStyle/>
        <a:p>
          <a:r>
            <a:rPr lang="en-US" dirty="0" smtClean="0"/>
            <a:t>STEM writing </a:t>
          </a:r>
          <a:r>
            <a:rPr lang="en-US" dirty="0" err="1" smtClean="0"/>
            <a:t>centre</a:t>
          </a:r>
          <a:r>
            <a:rPr lang="en-US" dirty="0" smtClean="0"/>
            <a:t> and  course</a:t>
          </a:r>
          <a:endParaRPr lang="en-US" dirty="0"/>
        </a:p>
      </dgm:t>
    </dgm:pt>
    <dgm:pt modelId="{0F48D30A-D6D8-40A4-89F9-2DA75605A7CF}" type="parTrans" cxnId="{A92EC4E9-180B-4A01-9A68-A23CD532CCF8}">
      <dgm:prSet/>
      <dgm:spPr/>
      <dgm:t>
        <a:bodyPr/>
        <a:lstStyle/>
        <a:p>
          <a:endParaRPr lang="en-US"/>
        </a:p>
      </dgm:t>
    </dgm:pt>
    <dgm:pt modelId="{57DB7262-2261-4D7F-85F1-1C13E3FE2DCF}" type="sibTrans" cxnId="{A92EC4E9-180B-4A01-9A68-A23CD532CCF8}">
      <dgm:prSet/>
      <dgm:spPr/>
      <dgm:t>
        <a:bodyPr/>
        <a:lstStyle/>
        <a:p>
          <a:endParaRPr lang="en-US"/>
        </a:p>
      </dgm:t>
    </dgm:pt>
    <dgm:pt modelId="{0E9A1396-F092-4D87-89B3-9C0C85C91D27}">
      <dgm:prSet/>
      <dgm:spPr/>
      <dgm:t>
        <a:bodyPr/>
        <a:lstStyle/>
        <a:p>
          <a:r>
            <a:rPr lang="en-US" dirty="0" smtClean="0"/>
            <a:t>Impact </a:t>
          </a:r>
          <a:r>
            <a:rPr lang="en-US" dirty="0"/>
            <a:t>and scientific communication </a:t>
          </a:r>
        </a:p>
      </dgm:t>
    </dgm:pt>
    <dgm:pt modelId="{EA92B8A6-620E-417F-B222-8F2DF4BF0501}" type="parTrans" cxnId="{85ED4733-F858-415C-B185-F0BA3C85CB1D}">
      <dgm:prSet/>
      <dgm:spPr/>
      <dgm:t>
        <a:bodyPr/>
        <a:lstStyle/>
        <a:p>
          <a:endParaRPr lang="en-US"/>
        </a:p>
      </dgm:t>
    </dgm:pt>
    <dgm:pt modelId="{642E2F2F-FA4C-4A82-86DF-3293195A9CAB}" type="sibTrans" cxnId="{85ED4733-F858-415C-B185-F0BA3C85CB1D}">
      <dgm:prSet/>
      <dgm:spPr/>
      <dgm:t>
        <a:bodyPr/>
        <a:lstStyle/>
        <a:p>
          <a:endParaRPr lang="en-US"/>
        </a:p>
      </dgm:t>
    </dgm:pt>
    <dgm:pt modelId="{04EA7D08-A811-46CE-8D18-D4E7CE5B5D78}">
      <dgm:prSet phldrT="[Text]"/>
      <dgm:spPr/>
      <dgm:t>
        <a:bodyPr/>
        <a:lstStyle/>
        <a:p>
          <a:r>
            <a:rPr lang="en-US" dirty="0" smtClean="0"/>
            <a:t>Kick start </a:t>
          </a:r>
          <a:r>
            <a:rPr lang="en-US" dirty="0"/>
            <a:t>your PhD  </a:t>
          </a:r>
        </a:p>
      </dgm:t>
    </dgm:pt>
    <dgm:pt modelId="{424CC3F7-F282-459F-9DD6-B63379F2A783}" type="parTrans" cxnId="{D6BBE2FF-CF00-4574-AD6F-CE03E36C882F}">
      <dgm:prSet/>
      <dgm:spPr/>
      <dgm:t>
        <a:bodyPr/>
        <a:lstStyle/>
        <a:p>
          <a:endParaRPr lang="en-US"/>
        </a:p>
      </dgm:t>
    </dgm:pt>
    <dgm:pt modelId="{287BC4FE-70F3-4BDC-A784-A020BFFB6FF1}" type="sibTrans" cxnId="{D6BBE2FF-CF00-4574-AD6F-CE03E36C882F}">
      <dgm:prSet/>
      <dgm:spPr/>
      <dgm:t>
        <a:bodyPr/>
        <a:lstStyle/>
        <a:p>
          <a:endParaRPr lang="en-US"/>
        </a:p>
      </dgm:t>
    </dgm:pt>
    <dgm:pt modelId="{A0566A0D-3009-44AF-9C8B-C1EC14004C4F}">
      <dgm:prSet phldrT="[Text]"/>
      <dgm:spPr/>
      <dgm:t>
        <a:bodyPr/>
        <a:lstStyle/>
        <a:p>
          <a:r>
            <a:rPr lang="en-US" dirty="0" smtClean="0"/>
            <a:t>Presenting club </a:t>
          </a:r>
          <a:r>
            <a:rPr lang="en-US" dirty="0" smtClean="0"/>
            <a:t>and course</a:t>
          </a:r>
          <a:endParaRPr lang="en-US" dirty="0"/>
        </a:p>
      </dgm:t>
    </dgm:pt>
    <dgm:pt modelId="{CEA30481-24B1-4BEA-A0A9-601F33537626}" type="parTrans" cxnId="{6BCB1FAE-EE14-4908-97B2-A0C5ABC7390A}">
      <dgm:prSet/>
      <dgm:spPr/>
      <dgm:t>
        <a:bodyPr/>
        <a:lstStyle/>
        <a:p>
          <a:endParaRPr lang="en-US"/>
        </a:p>
      </dgm:t>
    </dgm:pt>
    <dgm:pt modelId="{B401AB6E-F301-48A9-A251-27A24C5904A1}" type="sibTrans" cxnId="{6BCB1FAE-EE14-4908-97B2-A0C5ABC7390A}">
      <dgm:prSet/>
      <dgm:spPr/>
      <dgm:t>
        <a:bodyPr/>
        <a:lstStyle/>
        <a:p>
          <a:endParaRPr lang="en-US"/>
        </a:p>
      </dgm:t>
    </dgm:pt>
    <dgm:pt modelId="{91FE248A-C79D-43DC-87D3-71A8792BF294}" type="pres">
      <dgm:prSet presAssocID="{DC972966-2CA2-4DE6-B50D-8B7B422894E3}" presName="theList" presStyleCnt="0">
        <dgm:presLayoutVars>
          <dgm:dir/>
          <dgm:animLvl val="lvl"/>
          <dgm:resizeHandles val="exact"/>
        </dgm:presLayoutVars>
      </dgm:prSet>
      <dgm:spPr/>
      <dgm:t>
        <a:bodyPr/>
        <a:lstStyle/>
        <a:p>
          <a:endParaRPr lang="en-US"/>
        </a:p>
      </dgm:t>
    </dgm:pt>
    <dgm:pt modelId="{E8B85A7C-BACB-43E8-A920-AD629B9346CE}" type="pres">
      <dgm:prSet presAssocID="{726F310A-A00C-429C-84AC-EBDEF63568FF}" presName="compNode" presStyleCnt="0"/>
      <dgm:spPr/>
    </dgm:pt>
    <dgm:pt modelId="{80AC4009-B2A5-4EFB-B6E7-21C8D33B257C}" type="pres">
      <dgm:prSet presAssocID="{726F310A-A00C-429C-84AC-EBDEF63568FF}" presName="noGeometry" presStyleCnt="0"/>
      <dgm:spPr/>
    </dgm:pt>
    <dgm:pt modelId="{B6E1D071-CB3A-4CC5-B315-793857EF5A19}" type="pres">
      <dgm:prSet presAssocID="{726F310A-A00C-429C-84AC-EBDEF63568FF}" presName="childTextVisible" presStyleLbl="bgAccFollowNode1" presStyleIdx="0" presStyleCnt="4">
        <dgm:presLayoutVars>
          <dgm:bulletEnabled val="1"/>
        </dgm:presLayoutVars>
      </dgm:prSet>
      <dgm:spPr/>
      <dgm:t>
        <a:bodyPr/>
        <a:lstStyle/>
        <a:p>
          <a:endParaRPr lang="en-US"/>
        </a:p>
      </dgm:t>
    </dgm:pt>
    <dgm:pt modelId="{BCC8D805-C451-4F43-AFCC-52AA25C570FC}" type="pres">
      <dgm:prSet presAssocID="{726F310A-A00C-429C-84AC-EBDEF63568FF}" presName="childTextHidden" presStyleLbl="bgAccFollowNode1" presStyleIdx="0" presStyleCnt="4"/>
      <dgm:spPr/>
      <dgm:t>
        <a:bodyPr/>
        <a:lstStyle/>
        <a:p>
          <a:endParaRPr lang="en-US"/>
        </a:p>
      </dgm:t>
    </dgm:pt>
    <dgm:pt modelId="{92531EB8-82C7-4FFC-8E8E-0B6AB4C2E7B9}" type="pres">
      <dgm:prSet presAssocID="{726F310A-A00C-429C-84AC-EBDEF63568FF}" presName="parentText" presStyleLbl="node1" presStyleIdx="0" presStyleCnt="4">
        <dgm:presLayoutVars>
          <dgm:chMax val="1"/>
          <dgm:bulletEnabled val="1"/>
        </dgm:presLayoutVars>
      </dgm:prSet>
      <dgm:spPr/>
      <dgm:t>
        <a:bodyPr/>
        <a:lstStyle/>
        <a:p>
          <a:endParaRPr lang="en-US"/>
        </a:p>
      </dgm:t>
    </dgm:pt>
    <dgm:pt modelId="{1415EDA9-AD17-45A7-9319-B3FA2E81F51F}" type="pres">
      <dgm:prSet presAssocID="{726F310A-A00C-429C-84AC-EBDEF63568FF}" presName="aSpace" presStyleCnt="0"/>
      <dgm:spPr/>
    </dgm:pt>
    <dgm:pt modelId="{3C1EBAA2-604B-4EB3-A4F2-FFC9E077E1AE}" type="pres">
      <dgm:prSet presAssocID="{D1ED5CC3-2BC0-412D-8BAD-0D9D88ACC0D2}" presName="compNode" presStyleCnt="0"/>
      <dgm:spPr/>
    </dgm:pt>
    <dgm:pt modelId="{BDD861D8-1176-4E71-8F2B-A2CF08D1769A}" type="pres">
      <dgm:prSet presAssocID="{D1ED5CC3-2BC0-412D-8BAD-0D9D88ACC0D2}" presName="noGeometry" presStyleCnt="0"/>
      <dgm:spPr/>
    </dgm:pt>
    <dgm:pt modelId="{CB1943C3-C241-4DB8-AA38-8AC643EBD68A}" type="pres">
      <dgm:prSet presAssocID="{D1ED5CC3-2BC0-412D-8BAD-0D9D88ACC0D2}" presName="childTextVisible" presStyleLbl="bgAccFollowNode1" presStyleIdx="1" presStyleCnt="4">
        <dgm:presLayoutVars>
          <dgm:bulletEnabled val="1"/>
        </dgm:presLayoutVars>
      </dgm:prSet>
      <dgm:spPr/>
      <dgm:t>
        <a:bodyPr/>
        <a:lstStyle/>
        <a:p>
          <a:endParaRPr lang="en-US"/>
        </a:p>
      </dgm:t>
    </dgm:pt>
    <dgm:pt modelId="{9AC6C34F-CBB4-4E3B-8E53-486CB20B1722}" type="pres">
      <dgm:prSet presAssocID="{D1ED5CC3-2BC0-412D-8BAD-0D9D88ACC0D2}" presName="childTextHidden" presStyleLbl="bgAccFollowNode1" presStyleIdx="1" presStyleCnt="4"/>
      <dgm:spPr/>
      <dgm:t>
        <a:bodyPr/>
        <a:lstStyle/>
        <a:p>
          <a:endParaRPr lang="en-US"/>
        </a:p>
      </dgm:t>
    </dgm:pt>
    <dgm:pt modelId="{A0B395A2-53B6-468C-B340-AE217098F590}" type="pres">
      <dgm:prSet presAssocID="{D1ED5CC3-2BC0-412D-8BAD-0D9D88ACC0D2}" presName="parentText" presStyleLbl="node1" presStyleIdx="1" presStyleCnt="4">
        <dgm:presLayoutVars>
          <dgm:chMax val="1"/>
          <dgm:bulletEnabled val="1"/>
        </dgm:presLayoutVars>
      </dgm:prSet>
      <dgm:spPr/>
      <dgm:t>
        <a:bodyPr/>
        <a:lstStyle/>
        <a:p>
          <a:endParaRPr lang="en-US"/>
        </a:p>
      </dgm:t>
    </dgm:pt>
    <dgm:pt modelId="{32A00764-163D-4F40-A9A2-ECF29357E018}" type="pres">
      <dgm:prSet presAssocID="{D1ED5CC3-2BC0-412D-8BAD-0D9D88ACC0D2}" presName="aSpace" presStyleCnt="0"/>
      <dgm:spPr/>
    </dgm:pt>
    <dgm:pt modelId="{3759E263-CCB4-44DA-B3F9-6E676F6A092B}" type="pres">
      <dgm:prSet presAssocID="{9D488D3D-EDE9-46EA-A9E0-999FF14D4A42}" presName="compNode" presStyleCnt="0"/>
      <dgm:spPr/>
    </dgm:pt>
    <dgm:pt modelId="{8A477BA8-8148-4134-921D-C715E6549F80}" type="pres">
      <dgm:prSet presAssocID="{9D488D3D-EDE9-46EA-A9E0-999FF14D4A42}" presName="noGeometry" presStyleCnt="0"/>
      <dgm:spPr/>
    </dgm:pt>
    <dgm:pt modelId="{43FDB514-B181-4CC4-BB21-E2540B672AD1}" type="pres">
      <dgm:prSet presAssocID="{9D488D3D-EDE9-46EA-A9E0-999FF14D4A42}" presName="childTextVisible" presStyleLbl="bgAccFollowNode1" presStyleIdx="2" presStyleCnt="4">
        <dgm:presLayoutVars>
          <dgm:bulletEnabled val="1"/>
        </dgm:presLayoutVars>
      </dgm:prSet>
      <dgm:spPr/>
      <dgm:t>
        <a:bodyPr/>
        <a:lstStyle/>
        <a:p>
          <a:endParaRPr lang="en-US"/>
        </a:p>
      </dgm:t>
    </dgm:pt>
    <dgm:pt modelId="{6645D4EF-E789-495C-AE2C-B351263D9EC3}" type="pres">
      <dgm:prSet presAssocID="{9D488D3D-EDE9-46EA-A9E0-999FF14D4A42}" presName="childTextHidden" presStyleLbl="bgAccFollowNode1" presStyleIdx="2" presStyleCnt="4"/>
      <dgm:spPr/>
      <dgm:t>
        <a:bodyPr/>
        <a:lstStyle/>
        <a:p>
          <a:endParaRPr lang="en-US"/>
        </a:p>
      </dgm:t>
    </dgm:pt>
    <dgm:pt modelId="{E40226C8-28B5-4562-A9CF-09B48DC9C433}" type="pres">
      <dgm:prSet presAssocID="{9D488D3D-EDE9-46EA-A9E0-999FF14D4A42}" presName="parentText" presStyleLbl="node1" presStyleIdx="2" presStyleCnt="4">
        <dgm:presLayoutVars>
          <dgm:chMax val="1"/>
          <dgm:bulletEnabled val="1"/>
        </dgm:presLayoutVars>
      </dgm:prSet>
      <dgm:spPr/>
      <dgm:t>
        <a:bodyPr/>
        <a:lstStyle/>
        <a:p>
          <a:endParaRPr lang="en-US"/>
        </a:p>
      </dgm:t>
    </dgm:pt>
    <dgm:pt modelId="{6D26C27A-BD67-4729-A13D-1D2B8856A422}" type="pres">
      <dgm:prSet presAssocID="{9D488D3D-EDE9-46EA-A9E0-999FF14D4A42}" presName="aSpace" presStyleCnt="0"/>
      <dgm:spPr/>
    </dgm:pt>
    <dgm:pt modelId="{B28F8C68-2F79-4EEA-931A-03E5F476531A}" type="pres">
      <dgm:prSet presAssocID="{AB2123AE-B8CA-4B0C-8BF6-F2D4859CD7A4}" presName="compNode" presStyleCnt="0"/>
      <dgm:spPr/>
    </dgm:pt>
    <dgm:pt modelId="{7F346354-521A-402F-BF3B-5228A0908B95}" type="pres">
      <dgm:prSet presAssocID="{AB2123AE-B8CA-4B0C-8BF6-F2D4859CD7A4}" presName="noGeometry" presStyleCnt="0"/>
      <dgm:spPr/>
    </dgm:pt>
    <dgm:pt modelId="{35F317C5-63BC-4E41-A40E-D2E924D72A16}" type="pres">
      <dgm:prSet presAssocID="{AB2123AE-B8CA-4B0C-8BF6-F2D4859CD7A4}" presName="childTextVisible" presStyleLbl="bgAccFollowNode1" presStyleIdx="3" presStyleCnt="4">
        <dgm:presLayoutVars>
          <dgm:bulletEnabled val="1"/>
        </dgm:presLayoutVars>
      </dgm:prSet>
      <dgm:spPr/>
      <dgm:t>
        <a:bodyPr/>
        <a:lstStyle/>
        <a:p>
          <a:endParaRPr lang="en-US"/>
        </a:p>
      </dgm:t>
    </dgm:pt>
    <dgm:pt modelId="{B0035DF1-0FCB-4C89-9CC5-CADFA3FA5F60}" type="pres">
      <dgm:prSet presAssocID="{AB2123AE-B8CA-4B0C-8BF6-F2D4859CD7A4}" presName="childTextHidden" presStyleLbl="bgAccFollowNode1" presStyleIdx="3" presStyleCnt="4"/>
      <dgm:spPr/>
      <dgm:t>
        <a:bodyPr/>
        <a:lstStyle/>
        <a:p>
          <a:endParaRPr lang="en-US"/>
        </a:p>
      </dgm:t>
    </dgm:pt>
    <dgm:pt modelId="{6B31E2E5-D8B3-4059-8107-03FEFC5BC3ED}" type="pres">
      <dgm:prSet presAssocID="{AB2123AE-B8CA-4B0C-8BF6-F2D4859CD7A4}" presName="parentText" presStyleLbl="node1" presStyleIdx="3" presStyleCnt="4">
        <dgm:presLayoutVars>
          <dgm:chMax val="1"/>
          <dgm:bulletEnabled val="1"/>
        </dgm:presLayoutVars>
      </dgm:prSet>
      <dgm:spPr/>
      <dgm:t>
        <a:bodyPr/>
        <a:lstStyle/>
        <a:p>
          <a:endParaRPr lang="en-US"/>
        </a:p>
      </dgm:t>
    </dgm:pt>
  </dgm:ptLst>
  <dgm:cxnLst>
    <dgm:cxn modelId="{8416425A-2CA6-4876-B82C-3122188DE6B6}" type="presOf" srcId="{0E9A1396-F092-4D87-89B3-9C0C85C91D27}" destId="{35F317C5-63BC-4E41-A40E-D2E924D72A16}" srcOrd="0" destOrd="0" presId="urn:microsoft.com/office/officeart/2005/8/layout/hProcess6"/>
    <dgm:cxn modelId="{35CA16CC-C84B-4897-8E8B-26AD08727C66}" type="presOf" srcId="{04EA7D08-A811-46CE-8D18-D4E7CE5B5D78}" destId="{B6E1D071-CB3A-4CC5-B315-793857EF5A19}" srcOrd="0" destOrd="2" presId="urn:microsoft.com/office/officeart/2005/8/layout/hProcess6"/>
    <dgm:cxn modelId="{356518D0-CCA9-448A-B304-EB2C833E1980}" type="presOf" srcId="{2AE2B53F-9F0A-48D8-B976-D786CE6594F5}" destId="{6645D4EF-E789-495C-AE2C-B351263D9EC3}" srcOrd="1" destOrd="0" presId="urn:microsoft.com/office/officeart/2005/8/layout/hProcess6"/>
    <dgm:cxn modelId="{B040165B-6272-4DB0-A433-726F43228055}" srcId="{DC972966-2CA2-4DE6-B50D-8B7B422894E3}" destId="{D1ED5CC3-2BC0-412D-8BAD-0D9D88ACC0D2}" srcOrd="1" destOrd="0" parTransId="{00E19105-38EB-4100-A2E6-68907ACD9712}" sibTransId="{C2A780AA-8487-4E01-92B8-D4650DC31BCE}"/>
    <dgm:cxn modelId="{1EE468D2-10FD-4FA7-BA3D-117DFA23285E}" type="presOf" srcId="{860A95A4-CDF6-467A-A385-A3B23476277A}" destId="{B6E1D071-CB3A-4CC5-B315-793857EF5A19}" srcOrd="0" destOrd="0" presId="urn:microsoft.com/office/officeart/2005/8/layout/hProcess6"/>
    <dgm:cxn modelId="{2C431B8E-F274-421C-A1D3-9939066C1F34}" srcId="{726F310A-A00C-429C-84AC-EBDEF63568FF}" destId="{464CE91D-095E-4958-8D9C-BDC82FC5B0A5}" srcOrd="1" destOrd="0" parTransId="{5278FE75-9B9C-43A6-9182-7B3AB15C1BFB}" sibTransId="{C08B083B-FEE0-49DB-8BB0-8D06BDF6ED11}"/>
    <dgm:cxn modelId="{D6BBE2FF-CF00-4574-AD6F-CE03E36C882F}" srcId="{726F310A-A00C-429C-84AC-EBDEF63568FF}" destId="{04EA7D08-A811-46CE-8D18-D4E7CE5B5D78}" srcOrd="2" destOrd="0" parTransId="{424CC3F7-F282-459F-9DD6-B63379F2A783}" sibTransId="{287BC4FE-70F3-4BDC-A784-A020BFFB6FF1}"/>
    <dgm:cxn modelId="{E0AF1B21-8630-4407-8565-3BF2DBB4EB79}" type="presOf" srcId="{04EA7D08-A811-46CE-8D18-D4E7CE5B5D78}" destId="{BCC8D805-C451-4F43-AFCC-52AA25C570FC}" srcOrd="1" destOrd="2" presId="urn:microsoft.com/office/officeart/2005/8/layout/hProcess6"/>
    <dgm:cxn modelId="{74CB131A-C9FD-427A-8F51-82F171456EB0}" type="presOf" srcId="{726F310A-A00C-429C-84AC-EBDEF63568FF}" destId="{92531EB8-82C7-4FFC-8E8E-0B6AB4C2E7B9}" srcOrd="0" destOrd="0" presId="urn:microsoft.com/office/officeart/2005/8/layout/hProcess6"/>
    <dgm:cxn modelId="{6BCB1FAE-EE14-4908-97B2-A0C5ABC7390A}" srcId="{D1ED5CC3-2BC0-412D-8BAD-0D9D88ACC0D2}" destId="{A0566A0D-3009-44AF-9C8B-C1EC14004C4F}" srcOrd="2" destOrd="0" parTransId="{CEA30481-24B1-4BEA-A0A9-601F33537626}" sibTransId="{B401AB6E-F301-48A9-A251-27A24C5904A1}"/>
    <dgm:cxn modelId="{C842A3EE-FD5A-4954-B068-629D558BECF6}" type="presOf" srcId="{D1ED5CC3-2BC0-412D-8BAD-0D9D88ACC0D2}" destId="{A0B395A2-53B6-468C-B340-AE217098F590}" srcOrd="0" destOrd="0" presId="urn:microsoft.com/office/officeart/2005/8/layout/hProcess6"/>
    <dgm:cxn modelId="{D0163DF7-10BC-4817-84DD-AD3C9703007E}" type="presOf" srcId="{9D488D3D-EDE9-46EA-A9E0-999FF14D4A42}" destId="{E40226C8-28B5-4562-A9CF-09B48DC9C433}" srcOrd="0" destOrd="0" presId="urn:microsoft.com/office/officeart/2005/8/layout/hProcess6"/>
    <dgm:cxn modelId="{69B6C335-432D-467B-8FD8-111DBBF24FD5}" type="presOf" srcId="{464CE91D-095E-4958-8D9C-BDC82FC5B0A5}" destId="{B6E1D071-CB3A-4CC5-B315-793857EF5A19}" srcOrd="0" destOrd="1" presId="urn:microsoft.com/office/officeart/2005/8/layout/hProcess6"/>
    <dgm:cxn modelId="{95F6B7AA-E0E0-4CAB-936B-9DC440024E50}" srcId="{DC972966-2CA2-4DE6-B50D-8B7B422894E3}" destId="{726F310A-A00C-429C-84AC-EBDEF63568FF}" srcOrd="0" destOrd="0" parTransId="{DF3AAA17-F15C-4716-BF65-EB88CEBDA9E1}" sibTransId="{4D2C424E-6E58-4602-B310-097A3FDA2DAB}"/>
    <dgm:cxn modelId="{393A12F4-039F-40A5-8FB6-6BD248F8DE0C}" type="presOf" srcId="{860A95A4-CDF6-467A-A385-A3B23476277A}" destId="{BCC8D805-C451-4F43-AFCC-52AA25C570FC}" srcOrd="1" destOrd="0" presId="urn:microsoft.com/office/officeart/2005/8/layout/hProcess6"/>
    <dgm:cxn modelId="{7CC0926D-ADF4-4239-AF57-6D769FE29CEA}" type="presOf" srcId="{DC972966-2CA2-4DE6-B50D-8B7B422894E3}" destId="{91FE248A-C79D-43DC-87D3-71A8792BF294}" srcOrd="0" destOrd="0" presId="urn:microsoft.com/office/officeart/2005/8/layout/hProcess6"/>
    <dgm:cxn modelId="{31A2542D-E0AC-446D-9743-54C83A1AC45F}" type="presOf" srcId="{2AE2B53F-9F0A-48D8-B976-D786CE6594F5}" destId="{43FDB514-B181-4CC4-BB21-E2540B672AD1}" srcOrd="0" destOrd="0" presId="urn:microsoft.com/office/officeart/2005/8/layout/hProcess6"/>
    <dgm:cxn modelId="{B13E050A-2EC4-4B9C-9A10-ABB494DE237A}" type="presOf" srcId="{151AA4C6-46CF-412B-968F-D1A18FE57981}" destId="{9AC6C34F-CBB4-4E3B-8E53-486CB20B1722}" srcOrd="1" destOrd="1" presId="urn:microsoft.com/office/officeart/2005/8/layout/hProcess6"/>
    <dgm:cxn modelId="{85ED4733-F858-415C-B185-F0BA3C85CB1D}" srcId="{AB2123AE-B8CA-4B0C-8BF6-F2D4859CD7A4}" destId="{0E9A1396-F092-4D87-89B3-9C0C85C91D27}" srcOrd="0" destOrd="0" parTransId="{EA92B8A6-620E-417F-B222-8F2DF4BF0501}" sibTransId="{642E2F2F-FA4C-4A82-86DF-3293195A9CAB}"/>
    <dgm:cxn modelId="{8E543154-3C25-40BD-85DA-518467E56E47}" srcId="{DC972966-2CA2-4DE6-B50D-8B7B422894E3}" destId="{AB2123AE-B8CA-4B0C-8BF6-F2D4859CD7A4}" srcOrd="3" destOrd="0" parTransId="{CB41AD97-C09B-4D7B-8297-E87D08927F62}" sibTransId="{153DB8F8-65B5-459A-9049-E635CD6DE551}"/>
    <dgm:cxn modelId="{8E5CBE29-DB2B-4470-803E-5340909B393A}" type="presOf" srcId="{A0566A0D-3009-44AF-9C8B-C1EC14004C4F}" destId="{CB1943C3-C241-4DB8-AA38-8AC643EBD68A}" srcOrd="0" destOrd="2" presId="urn:microsoft.com/office/officeart/2005/8/layout/hProcess6"/>
    <dgm:cxn modelId="{B2B89245-8134-4397-8604-AC3A9E7533CF}" type="presOf" srcId="{AB2123AE-B8CA-4B0C-8BF6-F2D4859CD7A4}" destId="{6B31E2E5-D8B3-4059-8107-03FEFC5BC3ED}" srcOrd="0" destOrd="0" presId="urn:microsoft.com/office/officeart/2005/8/layout/hProcess6"/>
    <dgm:cxn modelId="{01581253-40E1-42C5-870D-4768E604CC3B}" type="presOf" srcId="{F8A4160B-6A25-4600-8F64-4F8B13EA7050}" destId="{9AC6C34F-CBB4-4E3B-8E53-486CB20B1722}" srcOrd="1" destOrd="0" presId="urn:microsoft.com/office/officeart/2005/8/layout/hProcess6"/>
    <dgm:cxn modelId="{6B86F702-3664-4E30-89B3-B536ACF6D102}" type="presOf" srcId="{464CE91D-095E-4958-8D9C-BDC82FC5B0A5}" destId="{BCC8D805-C451-4F43-AFCC-52AA25C570FC}" srcOrd="1" destOrd="1" presId="urn:microsoft.com/office/officeart/2005/8/layout/hProcess6"/>
    <dgm:cxn modelId="{69653957-636B-450E-8110-EF466AE9DC32}" srcId="{D1ED5CC3-2BC0-412D-8BAD-0D9D88ACC0D2}" destId="{F8A4160B-6A25-4600-8F64-4F8B13EA7050}" srcOrd="0" destOrd="0" parTransId="{6CF51D07-634D-4861-B66D-57161B6BA4FA}" sibTransId="{F00BB03D-F32B-4C51-8FF4-4284CDA76D20}"/>
    <dgm:cxn modelId="{296F184D-3EA1-4EF4-BFFE-299B4487318E}" type="presOf" srcId="{151AA4C6-46CF-412B-968F-D1A18FE57981}" destId="{CB1943C3-C241-4DB8-AA38-8AC643EBD68A}" srcOrd="0" destOrd="1" presId="urn:microsoft.com/office/officeart/2005/8/layout/hProcess6"/>
    <dgm:cxn modelId="{07B0AB95-3D28-4A93-A4CE-BD0A081F02DE}" type="presOf" srcId="{0E9A1396-F092-4D87-89B3-9C0C85C91D27}" destId="{B0035DF1-0FCB-4C89-9CC5-CADFA3FA5F60}" srcOrd="1" destOrd="0" presId="urn:microsoft.com/office/officeart/2005/8/layout/hProcess6"/>
    <dgm:cxn modelId="{94BCA35B-9B11-4FD6-9EE4-333B33B99AAD}" type="presOf" srcId="{A0566A0D-3009-44AF-9C8B-C1EC14004C4F}" destId="{9AC6C34F-CBB4-4E3B-8E53-486CB20B1722}" srcOrd="1" destOrd="2" presId="urn:microsoft.com/office/officeart/2005/8/layout/hProcess6"/>
    <dgm:cxn modelId="{DCEA0012-403E-4147-886E-1BE3DCFBD5C2}" type="presOf" srcId="{F8A4160B-6A25-4600-8F64-4F8B13EA7050}" destId="{CB1943C3-C241-4DB8-AA38-8AC643EBD68A}" srcOrd="0" destOrd="0" presId="urn:microsoft.com/office/officeart/2005/8/layout/hProcess6"/>
    <dgm:cxn modelId="{833A9361-9258-48A4-893F-836714A93033}" srcId="{DC972966-2CA2-4DE6-B50D-8B7B422894E3}" destId="{9D488D3D-EDE9-46EA-A9E0-999FF14D4A42}" srcOrd="2" destOrd="0" parTransId="{503D483C-8FC9-40EE-9B80-04CFDA249CF0}" sibTransId="{2C10D0A9-BA4E-4E3E-9D89-DE832CFEF7C5}"/>
    <dgm:cxn modelId="{19435F05-0183-4FAB-BFCA-AD8AC2C73A88}" srcId="{726F310A-A00C-429C-84AC-EBDEF63568FF}" destId="{860A95A4-CDF6-467A-A385-A3B23476277A}" srcOrd="0" destOrd="0" parTransId="{3BFC4C3C-33D2-47DC-8878-9A8309B5BABA}" sibTransId="{7E81BAA0-093B-4CE3-850B-E124ADB92DBD}"/>
    <dgm:cxn modelId="{5D23E88F-478B-4FE4-AB40-85CD76CEE4B2}" srcId="{9D488D3D-EDE9-46EA-A9E0-999FF14D4A42}" destId="{2AE2B53F-9F0A-48D8-B976-D786CE6594F5}" srcOrd="0" destOrd="0" parTransId="{19A05FBA-DBEF-49E0-BC34-351422CC7C96}" sibTransId="{C243045C-55A6-41E3-9D76-8841F511741B}"/>
    <dgm:cxn modelId="{A92EC4E9-180B-4A01-9A68-A23CD532CCF8}" srcId="{D1ED5CC3-2BC0-412D-8BAD-0D9D88ACC0D2}" destId="{151AA4C6-46CF-412B-968F-D1A18FE57981}" srcOrd="1" destOrd="0" parTransId="{0F48D30A-D6D8-40A4-89F9-2DA75605A7CF}" sibTransId="{57DB7262-2261-4D7F-85F1-1C13E3FE2DCF}"/>
    <dgm:cxn modelId="{94EABE91-3939-426D-9FDE-7E3E23A37D10}" type="presParOf" srcId="{91FE248A-C79D-43DC-87D3-71A8792BF294}" destId="{E8B85A7C-BACB-43E8-A920-AD629B9346CE}" srcOrd="0" destOrd="0" presId="urn:microsoft.com/office/officeart/2005/8/layout/hProcess6"/>
    <dgm:cxn modelId="{573A6651-E748-4D13-97C1-A5459D3DFCC5}" type="presParOf" srcId="{E8B85A7C-BACB-43E8-A920-AD629B9346CE}" destId="{80AC4009-B2A5-4EFB-B6E7-21C8D33B257C}" srcOrd="0" destOrd="0" presId="urn:microsoft.com/office/officeart/2005/8/layout/hProcess6"/>
    <dgm:cxn modelId="{F09F5F2A-9DDB-42A2-A84D-BE0C7EC174EC}" type="presParOf" srcId="{E8B85A7C-BACB-43E8-A920-AD629B9346CE}" destId="{B6E1D071-CB3A-4CC5-B315-793857EF5A19}" srcOrd="1" destOrd="0" presId="urn:microsoft.com/office/officeart/2005/8/layout/hProcess6"/>
    <dgm:cxn modelId="{D18755A4-CAB6-45A5-87E0-851AFA55B941}" type="presParOf" srcId="{E8B85A7C-BACB-43E8-A920-AD629B9346CE}" destId="{BCC8D805-C451-4F43-AFCC-52AA25C570FC}" srcOrd="2" destOrd="0" presId="urn:microsoft.com/office/officeart/2005/8/layout/hProcess6"/>
    <dgm:cxn modelId="{6DC44071-76FB-4D45-AA35-A2B28D390BD4}" type="presParOf" srcId="{E8B85A7C-BACB-43E8-A920-AD629B9346CE}" destId="{92531EB8-82C7-4FFC-8E8E-0B6AB4C2E7B9}" srcOrd="3" destOrd="0" presId="urn:microsoft.com/office/officeart/2005/8/layout/hProcess6"/>
    <dgm:cxn modelId="{91FB911A-895E-4EFB-9995-0973297911AB}" type="presParOf" srcId="{91FE248A-C79D-43DC-87D3-71A8792BF294}" destId="{1415EDA9-AD17-45A7-9319-B3FA2E81F51F}" srcOrd="1" destOrd="0" presId="urn:microsoft.com/office/officeart/2005/8/layout/hProcess6"/>
    <dgm:cxn modelId="{7031D7E7-B03E-4A9E-8EB8-CB810A38192A}" type="presParOf" srcId="{91FE248A-C79D-43DC-87D3-71A8792BF294}" destId="{3C1EBAA2-604B-4EB3-A4F2-FFC9E077E1AE}" srcOrd="2" destOrd="0" presId="urn:microsoft.com/office/officeart/2005/8/layout/hProcess6"/>
    <dgm:cxn modelId="{CEE9F7D1-6873-44D9-B789-C396A27CD889}" type="presParOf" srcId="{3C1EBAA2-604B-4EB3-A4F2-FFC9E077E1AE}" destId="{BDD861D8-1176-4E71-8F2B-A2CF08D1769A}" srcOrd="0" destOrd="0" presId="urn:microsoft.com/office/officeart/2005/8/layout/hProcess6"/>
    <dgm:cxn modelId="{E9D88E64-C498-45B0-BC94-4D10C5175695}" type="presParOf" srcId="{3C1EBAA2-604B-4EB3-A4F2-FFC9E077E1AE}" destId="{CB1943C3-C241-4DB8-AA38-8AC643EBD68A}" srcOrd="1" destOrd="0" presId="urn:microsoft.com/office/officeart/2005/8/layout/hProcess6"/>
    <dgm:cxn modelId="{FD0FC1FB-EDC0-40BE-85F0-E36CE3485F73}" type="presParOf" srcId="{3C1EBAA2-604B-4EB3-A4F2-FFC9E077E1AE}" destId="{9AC6C34F-CBB4-4E3B-8E53-486CB20B1722}" srcOrd="2" destOrd="0" presId="urn:microsoft.com/office/officeart/2005/8/layout/hProcess6"/>
    <dgm:cxn modelId="{7D139D76-8E4F-4A4F-9D66-5CDC7FBE2E28}" type="presParOf" srcId="{3C1EBAA2-604B-4EB3-A4F2-FFC9E077E1AE}" destId="{A0B395A2-53B6-468C-B340-AE217098F590}" srcOrd="3" destOrd="0" presId="urn:microsoft.com/office/officeart/2005/8/layout/hProcess6"/>
    <dgm:cxn modelId="{B517F907-9DD9-452D-BAFC-CB58547F295E}" type="presParOf" srcId="{91FE248A-C79D-43DC-87D3-71A8792BF294}" destId="{32A00764-163D-4F40-A9A2-ECF29357E018}" srcOrd="3" destOrd="0" presId="urn:microsoft.com/office/officeart/2005/8/layout/hProcess6"/>
    <dgm:cxn modelId="{4E57B1BB-F231-4C5E-90E8-94C669C8FF8D}" type="presParOf" srcId="{91FE248A-C79D-43DC-87D3-71A8792BF294}" destId="{3759E263-CCB4-44DA-B3F9-6E676F6A092B}" srcOrd="4" destOrd="0" presId="urn:microsoft.com/office/officeart/2005/8/layout/hProcess6"/>
    <dgm:cxn modelId="{D8E9D67C-A041-490C-AFEF-7687950484FC}" type="presParOf" srcId="{3759E263-CCB4-44DA-B3F9-6E676F6A092B}" destId="{8A477BA8-8148-4134-921D-C715E6549F80}" srcOrd="0" destOrd="0" presId="urn:microsoft.com/office/officeart/2005/8/layout/hProcess6"/>
    <dgm:cxn modelId="{8D064A3F-DA2C-4E6A-9736-42B89378C818}" type="presParOf" srcId="{3759E263-CCB4-44DA-B3F9-6E676F6A092B}" destId="{43FDB514-B181-4CC4-BB21-E2540B672AD1}" srcOrd="1" destOrd="0" presId="urn:microsoft.com/office/officeart/2005/8/layout/hProcess6"/>
    <dgm:cxn modelId="{2CF61E24-3447-49DC-A520-EFA6B89EE663}" type="presParOf" srcId="{3759E263-CCB4-44DA-B3F9-6E676F6A092B}" destId="{6645D4EF-E789-495C-AE2C-B351263D9EC3}" srcOrd="2" destOrd="0" presId="urn:microsoft.com/office/officeart/2005/8/layout/hProcess6"/>
    <dgm:cxn modelId="{2E2E363D-AA6F-4EB5-8018-05C122EC77CF}" type="presParOf" srcId="{3759E263-CCB4-44DA-B3F9-6E676F6A092B}" destId="{E40226C8-28B5-4562-A9CF-09B48DC9C433}" srcOrd="3" destOrd="0" presId="urn:microsoft.com/office/officeart/2005/8/layout/hProcess6"/>
    <dgm:cxn modelId="{FC0F5641-F9B9-4FA8-94DB-432F4925CAEB}" type="presParOf" srcId="{91FE248A-C79D-43DC-87D3-71A8792BF294}" destId="{6D26C27A-BD67-4729-A13D-1D2B8856A422}" srcOrd="5" destOrd="0" presId="urn:microsoft.com/office/officeart/2005/8/layout/hProcess6"/>
    <dgm:cxn modelId="{1832692C-E6F7-436F-8CA4-C6C3299F223F}" type="presParOf" srcId="{91FE248A-C79D-43DC-87D3-71A8792BF294}" destId="{B28F8C68-2F79-4EEA-931A-03E5F476531A}" srcOrd="6" destOrd="0" presId="urn:microsoft.com/office/officeart/2005/8/layout/hProcess6"/>
    <dgm:cxn modelId="{B3B4819A-79C2-4B87-BFA4-59B54D302CEA}" type="presParOf" srcId="{B28F8C68-2F79-4EEA-931A-03E5F476531A}" destId="{7F346354-521A-402F-BF3B-5228A0908B95}" srcOrd="0" destOrd="0" presId="urn:microsoft.com/office/officeart/2005/8/layout/hProcess6"/>
    <dgm:cxn modelId="{7C6CF24D-05F8-411B-87D1-09A2961B9CA9}" type="presParOf" srcId="{B28F8C68-2F79-4EEA-931A-03E5F476531A}" destId="{35F317C5-63BC-4E41-A40E-D2E924D72A16}" srcOrd="1" destOrd="0" presId="urn:microsoft.com/office/officeart/2005/8/layout/hProcess6"/>
    <dgm:cxn modelId="{F64C686D-D26F-4220-9D21-F61CECD08CE1}" type="presParOf" srcId="{B28F8C68-2F79-4EEA-931A-03E5F476531A}" destId="{B0035DF1-0FCB-4C89-9CC5-CADFA3FA5F60}" srcOrd="2" destOrd="0" presId="urn:microsoft.com/office/officeart/2005/8/layout/hProcess6"/>
    <dgm:cxn modelId="{2C37C6D8-DF53-4A7A-8EFB-1216E0089F6B}" type="presParOf" srcId="{B28F8C68-2F79-4EEA-931A-03E5F476531A}" destId="{6B31E2E5-D8B3-4059-8107-03FEFC5BC3ED}" srcOrd="3" destOrd="0" presId="urn:microsoft.com/office/officeart/2005/8/layout/hProcess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43D9E8-E937-4214-9C94-8AE55AB51D4D}" type="doc">
      <dgm:prSet loTypeId="urn:microsoft.com/office/officeart/2005/8/layout/hProcess3" loCatId="process" qsTypeId="urn:microsoft.com/office/officeart/2005/8/quickstyle/simple1" qsCatId="simple" csTypeId="urn:microsoft.com/office/officeart/2005/8/colors/accent1_2" csCatId="accent1" phldr="1"/>
      <dgm:spPr/>
    </dgm:pt>
    <dgm:pt modelId="{C18883D6-16B4-4268-AC17-AA9BE7527826}">
      <dgm:prSet phldrT="[Text]"/>
      <dgm:spPr/>
      <dgm:t>
        <a:bodyPr/>
        <a:lstStyle/>
        <a:p>
          <a:r>
            <a:rPr lang="en-US" b="1" dirty="0"/>
            <a:t>Employability: </a:t>
          </a:r>
          <a:r>
            <a:rPr lang="en-US" dirty="0" smtClean="0"/>
            <a:t>Transferable </a:t>
          </a:r>
          <a:r>
            <a:rPr lang="en-US" dirty="0" smtClean="0"/>
            <a:t>skills training </a:t>
          </a:r>
          <a:endParaRPr lang="en-US" dirty="0"/>
        </a:p>
      </dgm:t>
    </dgm:pt>
    <dgm:pt modelId="{DD7F0CDB-8CB4-4145-8434-067261B45026}" type="parTrans" cxnId="{7B39A47F-65C2-4E1A-8C2A-277DD88DB21C}">
      <dgm:prSet/>
      <dgm:spPr/>
      <dgm:t>
        <a:bodyPr/>
        <a:lstStyle/>
        <a:p>
          <a:endParaRPr lang="en-US"/>
        </a:p>
      </dgm:t>
    </dgm:pt>
    <dgm:pt modelId="{4D6B32EC-6F12-41DB-82B0-C1E3EB7E02A0}" type="sibTrans" cxnId="{7B39A47F-65C2-4E1A-8C2A-277DD88DB21C}">
      <dgm:prSet/>
      <dgm:spPr/>
      <dgm:t>
        <a:bodyPr/>
        <a:lstStyle/>
        <a:p>
          <a:endParaRPr lang="en-US"/>
        </a:p>
      </dgm:t>
    </dgm:pt>
    <dgm:pt modelId="{EC67D408-45FA-4C7D-B3DA-056176B12E3F}">
      <dgm:prSet phldrT="[Text]"/>
      <dgm:spPr/>
      <dgm:t>
        <a:bodyPr/>
        <a:lstStyle/>
        <a:p>
          <a:r>
            <a:rPr lang="en-US" dirty="0"/>
            <a:t>Tailored individual career training </a:t>
          </a:r>
          <a:r>
            <a:rPr lang="en-US" dirty="0" smtClean="0"/>
            <a:t>and </a:t>
          </a:r>
          <a:r>
            <a:rPr lang="en-US" dirty="0"/>
            <a:t>coaching </a:t>
          </a:r>
        </a:p>
      </dgm:t>
    </dgm:pt>
    <dgm:pt modelId="{F6B4EBB7-8D00-4A38-B90E-DAC9EF16CF92}" type="parTrans" cxnId="{614A429D-FB64-402A-84E9-26F004C8F998}">
      <dgm:prSet/>
      <dgm:spPr/>
      <dgm:t>
        <a:bodyPr/>
        <a:lstStyle/>
        <a:p>
          <a:endParaRPr lang="en-US"/>
        </a:p>
      </dgm:t>
    </dgm:pt>
    <dgm:pt modelId="{A205288B-6A0E-420C-AD34-45E7CCF9F424}" type="sibTrans" cxnId="{614A429D-FB64-402A-84E9-26F004C8F998}">
      <dgm:prSet/>
      <dgm:spPr/>
      <dgm:t>
        <a:bodyPr/>
        <a:lstStyle/>
        <a:p>
          <a:endParaRPr lang="en-US"/>
        </a:p>
      </dgm:t>
    </dgm:pt>
    <dgm:pt modelId="{B98BBFEB-936B-434C-95B6-207682F4E949}">
      <dgm:prSet phldrT="[Text]"/>
      <dgm:spPr/>
      <dgm:t>
        <a:bodyPr/>
        <a:lstStyle/>
        <a:p>
          <a:r>
            <a:rPr lang="en-US" dirty="0"/>
            <a:t>FSE </a:t>
          </a:r>
          <a:r>
            <a:rPr lang="en-US" dirty="0" smtClean="0"/>
            <a:t>community events</a:t>
          </a:r>
          <a:endParaRPr lang="en-US" dirty="0"/>
        </a:p>
      </dgm:t>
    </dgm:pt>
    <dgm:pt modelId="{AE4D24F2-7805-4F1D-8095-F262CF2865FF}" type="parTrans" cxnId="{BABECEF6-20DD-4211-8E67-291EDBFFB099}">
      <dgm:prSet/>
      <dgm:spPr/>
      <dgm:t>
        <a:bodyPr/>
        <a:lstStyle/>
        <a:p>
          <a:endParaRPr lang="en-US"/>
        </a:p>
      </dgm:t>
    </dgm:pt>
    <dgm:pt modelId="{3EA9383E-88DE-43DB-A22E-BAF7A0CA8E3B}" type="sibTrans" cxnId="{BABECEF6-20DD-4211-8E67-291EDBFFB099}">
      <dgm:prSet/>
      <dgm:spPr/>
      <dgm:t>
        <a:bodyPr/>
        <a:lstStyle/>
        <a:p>
          <a:endParaRPr lang="en-US"/>
        </a:p>
      </dgm:t>
    </dgm:pt>
    <dgm:pt modelId="{F1DC5B7C-0F27-45D7-A84E-561F39461B27}" type="pres">
      <dgm:prSet presAssocID="{DE43D9E8-E937-4214-9C94-8AE55AB51D4D}" presName="Name0" presStyleCnt="0">
        <dgm:presLayoutVars>
          <dgm:dir/>
          <dgm:animLvl val="lvl"/>
          <dgm:resizeHandles val="exact"/>
        </dgm:presLayoutVars>
      </dgm:prSet>
      <dgm:spPr/>
    </dgm:pt>
    <dgm:pt modelId="{3DD23505-0E96-4519-8890-C0B9EBF8D320}" type="pres">
      <dgm:prSet presAssocID="{DE43D9E8-E937-4214-9C94-8AE55AB51D4D}" presName="dummy" presStyleCnt="0"/>
      <dgm:spPr/>
    </dgm:pt>
    <dgm:pt modelId="{FE6F3EFF-E52C-4F6F-9EA3-D503B88E4441}" type="pres">
      <dgm:prSet presAssocID="{DE43D9E8-E937-4214-9C94-8AE55AB51D4D}" presName="linH" presStyleCnt="0"/>
      <dgm:spPr/>
    </dgm:pt>
    <dgm:pt modelId="{BC4765CA-B232-49AE-841A-3A382F4F0195}" type="pres">
      <dgm:prSet presAssocID="{DE43D9E8-E937-4214-9C94-8AE55AB51D4D}" presName="padding1" presStyleCnt="0"/>
      <dgm:spPr/>
    </dgm:pt>
    <dgm:pt modelId="{EB54C1F4-EFAE-49B0-93DB-39C42C60973F}" type="pres">
      <dgm:prSet presAssocID="{C18883D6-16B4-4268-AC17-AA9BE7527826}" presName="linV" presStyleCnt="0"/>
      <dgm:spPr/>
    </dgm:pt>
    <dgm:pt modelId="{33124FF1-5458-4066-ACB5-4D5AAFB13211}" type="pres">
      <dgm:prSet presAssocID="{C18883D6-16B4-4268-AC17-AA9BE7527826}" presName="spVertical1" presStyleCnt="0"/>
      <dgm:spPr/>
    </dgm:pt>
    <dgm:pt modelId="{65CF7AFE-DA8A-4014-8C90-C1C06F0C31EE}" type="pres">
      <dgm:prSet presAssocID="{C18883D6-16B4-4268-AC17-AA9BE7527826}" presName="parTx" presStyleLbl="revTx" presStyleIdx="0" presStyleCnt="3">
        <dgm:presLayoutVars>
          <dgm:chMax val="0"/>
          <dgm:chPref val="0"/>
          <dgm:bulletEnabled val="1"/>
        </dgm:presLayoutVars>
      </dgm:prSet>
      <dgm:spPr/>
      <dgm:t>
        <a:bodyPr/>
        <a:lstStyle/>
        <a:p>
          <a:endParaRPr lang="en-US"/>
        </a:p>
      </dgm:t>
    </dgm:pt>
    <dgm:pt modelId="{FEE3FA6B-ADE0-4BC4-897E-AA1BE38B32A5}" type="pres">
      <dgm:prSet presAssocID="{C18883D6-16B4-4268-AC17-AA9BE7527826}" presName="spVertical2" presStyleCnt="0"/>
      <dgm:spPr/>
    </dgm:pt>
    <dgm:pt modelId="{185BCEB7-2EB6-47C5-A67E-7FF059F88F1A}" type="pres">
      <dgm:prSet presAssocID="{C18883D6-16B4-4268-AC17-AA9BE7527826}" presName="spVertical3" presStyleCnt="0"/>
      <dgm:spPr/>
    </dgm:pt>
    <dgm:pt modelId="{7893B97F-08D6-4596-A31B-97B7A8D595F8}" type="pres">
      <dgm:prSet presAssocID="{4D6B32EC-6F12-41DB-82B0-C1E3EB7E02A0}" presName="space" presStyleCnt="0"/>
      <dgm:spPr/>
    </dgm:pt>
    <dgm:pt modelId="{8F88E0C1-C482-462A-B77B-6CCB6EF8EFD0}" type="pres">
      <dgm:prSet presAssocID="{EC67D408-45FA-4C7D-B3DA-056176B12E3F}" presName="linV" presStyleCnt="0"/>
      <dgm:spPr/>
    </dgm:pt>
    <dgm:pt modelId="{DC65BBE9-81A4-4A47-913C-CB0BC24C6C40}" type="pres">
      <dgm:prSet presAssocID="{EC67D408-45FA-4C7D-B3DA-056176B12E3F}" presName="spVertical1" presStyleCnt="0"/>
      <dgm:spPr/>
    </dgm:pt>
    <dgm:pt modelId="{91754B76-17B9-454D-9CE1-42D3472A64BB}" type="pres">
      <dgm:prSet presAssocID="{EC67D408-45FA-4C7D-B3DA-056176B12E3F}" presName="parTx" presStyleLbl="revTx" presStyleIdx="1" presStyleCnt="3" custScaleX="261846">
        <dgm:presLayoutVars>
          <dgm:chMax val="0"/>
          <dgm:chPref val="0"/>
          <dgm:bulletEnabled val="1"/>
        </dgm:presLayoutVars>
      </dgm:prSet>
      <dgm:spPr/>
      <dgm:t>
        <a:bodyPr/>
        <a:lstStyle/>
        <a:p>
          <a:endParaRPr lang="en-US"/>
        </a:p>
      </dgm:t>
    </dgm:pt>
    <dgm:pt modelId="{C228EE88-B4E7-49E1-8A8A-AA475CD3430C}" type="pres">
      <dgm:prSet presAssocID="{EC67D408-45FA-4C7D-B3DA-056176B12E3F}" presName="spVertical2" presStyleCnt="0"/>
      <dgm:spPr/>
    </dgm:pt>
    <dgm:pt modelId="{B68F5610-5702-4B62-936E-64FA3C9E3E63}" type="pres">
      <dgm:prSet presAssocID="{EC67D408-45FA-4C7D-B3DA-056176B12E3F}" presName="spVertical3" presStyleCnt="0"/>
      <dgm:spPr/>
    </dgm:pt>
    <dgm:pt modelId="{921A2F35-C456-4DD9-ABC7-AA6D2356BF5D}" type="pres">
      <dgm:prSet presAssocID="{A205288B-6A0E-420C-AD34-45E7CCF9F424}" presName="space" presStyleCnt="0"/>
      <dgm:spPr/>
    </dgm:pt>
    <dgm:pt modelId="{0597CF2B-F6FB-4AEF-B523-F0F8AC83F1BB}" type="pres">
      <dgm:prSet presAssocID="{B98BBFEB-936B-434C-95B6-207682F4E949}" presName="linV" presStyleCnt="0"/>
      <dgm:spPr/>
    </dgm:pt>
    <dgm:pt modelId="{E7B41310-EC5A-44DF-A16A-A685C04BDB29}" type="pres">
      <dgm:prSet presAssocID="{B98BBFEB-936B-434C-95B6-207682F4E949}" presName="spVertical1" presStyleCnt="0"/>
      <dgm:spPr/>
    </dgm:pt>
    <dgm:pt modelId="{5B6D7AD7-D057-43FA-BD7E-E7F22C325477}" type="pres">
      <dgm:prSet presAssocID="{B98BBFEB-936B-434C-95B6-207682F4E949}" presName="parTx" presStyleLbl="revTx" presStyleIdx="2" presStyleCnt="3">
        <dgm:presLayoutVars>
          <dgm:chMax val="0"/>
          <dgm:chPref val="0"/>
          <dgm:bulletEnabled val="1"/>
        </dgm:presLayoutVars>
      </dgm:prSet>
      <dgm:spPr/>
      <dgm:t>
        <a:bodyPr/>
        <a:lstStyle/>
        <a:p>
          <a:endParaRPr lang="en-US"/>
        </a:p>
      </dgm:t>
    </dgm:pt>
    <dgm:pt modelId="{FAAD7106-2162-43E2-9FAF-5D406E3D400A}" type="pres">
      <dgm:prSet presAssocID="{B98BBFEB-936B-434C-95B6-207682F4E949}" presName="spVertical2" presStyleCnt="0"/>
      <dgm:spPr/>
    </dgm:pt>
    <dgm:pt modelId="{8C5B6822-4B14-423C-AD04-749F6FF3E0E8}" type="pres">
      <dgm:prSet presAssocID="{B98BBFEB-936B-434C-95B6-207682F4E949}" presName="spVertical3" presStyleCnt="0"/>
      <dgm:spPr/>
    </dgm:pt>
    <dgm:pt modelId="{0A3DFECC-483E-4CE8-9904-A86488076417}" type="pres">
      <dgm:prSet presAssocID="{DE43D9E8-E937-4214-9C94-8AE55AB51D4D}" presName="padding2" presStyleCnt="0"/>
      <dgm:spPr/>
    </dgm:pt>
    <dgm:pt modelId="{E346DD84-44EB-4C4A-972C-9EEE36A70B6E}" type="pres">
      <dgm:prSet presAssocID="{DE43D9E8-E937-4214-9C94-8AE55AB51D4D}" presName="negArrow" presStyleCnt="0"/>
      <dgm:spPr/>
    </dgm:pt>
    <dgm:pt modelId="{AD6ED8BD-9CAE-416C-AA48-E2E3B9F38F24}" type="pres">
      <dgm:prSet presAssocID="{DE43D9E8-E937-4214-9C94-8AE55AB51D4D}" presName="backgroundArrow" presStyleLbl="node1" presStyleIdx="0" presStyleCnt="1"/>
      <dgm:spPr/>
    </dgm:pt>
  </dgm:ptLst>
  <dgm:cxnLst>
    <dgm:cxn modelId="{BABECEF6-20DD-4211-8E67-291EDBFFB099}" srcId="{DE43D9E8-E937-4214-9C94-8AE55AB51D4D}" destId="{B98BBFEB-936B-434C-95B6-207682F4E949}" srcOrd="2" destOrd="0" parTransId="{AE4D24F2-7805-4F1D-8095-F262CF2865FF}" sibTransId="{3EA9383E-88DE-43DB-A22E-BAF7A0CA8E3B}"/>
    <dgm:cxn modelId="{20211631-4673-4FD1-AB7D-1604B2EE8B1F}" type="presOf" srcId="{B98BBFEB-936B-434C-95B6-207682F4E949}" destId="{5B6D7AD7-D057-43FA-BD7E-E7F22C325477}" srcOrd="0" destOrd="0" presId="urn:microsoft.com/office/officeart/2005/8/layout/hProcess3"/>
    <dgm:cxn modelId="{BACB4895-1DF3-4965-AE51-05831171DE1A}" type="presOf" srcId="{EC67D408-45FA-4C7D-B3DA-056176B12E3F}" destId="{91754B76-17B9-454D-9CE1-42D3472A64BB}" srcOrd="0" destOrd="0" presId="urn:microsoft.com/office/officeart/2005/8/layout/hProcess3"/>
    <dgm:cxn modelId="{614A429D-FB64-402A-84E9-26F004C8F998}" srcId="{DE43D9E8-E937-4214-9C94-8AE55AB51D4D}" destId="{EC67D408-45FA-4C7D-B3DA-056176B12E3F}" srcOrd="1" destOrd="0" parTransId="{F6B4EBB7-8D00-4A38-B90E-DAC9EF16CF92}" sibTransId="{A205288B-6A0E-420C-AD34-45E7CCF9F424}"/>
    <dgm:cxn modelId="{4DC36715-152E-4EBC-83CA-2B42C46CAD7A}" type="presOf" srcId="{C18883D6-16B4-4268-AC17-AA9BE7527826}" destId="{65CF7AFE-DA8A-4014-8C90-C1C06F0C31EE}" srcOrd="0" destOrd="0" presId="urn:microsoft.com/office/officeart/2005/8/layout/hProcess3"/>
    <dgm:cxn modelId="{F2A374A5-122A-43A4-995B-ED82CB03215D}" type="presOf" srcId="{DE43D9E8-E937-4214-9C94-8AE55AB51D4D}" destId="{F1DC5B7C-0F27-45D7-A84E-561F39461B27}" srcOrd="0" destOrd="0" presId="urn:microsoft.com/office/officeart/2005/8/layout/hProcess3"/>
    <dgm:cxn modelId="{7B39A47F-65C2-4E1A-8C2A-277DD88DB21C}" srcId="{DE43D9E8-E937-4214-9C94-8AE55AB51D4D}" destId="{C18883D6-16B4-4268-AC17-AA9BE7527826}" srcOrd="0" destOrd="0" parTransId="{DD7F0CDB-8CB4-4145-8434-067261B45026}" sibTransId="{4D6B32EC-6F12-41DB-82B0-C1E3EB7E02A0}"/>
    <dgm:cxn modelId="{9899014F-641E-4BA2-8147-AC2BA3D257E6}" type="presParOf" srcId="{F1DC5B7C-0F27-45D7-A84E-561F39461B27}" destId="{3DD23505-0E96-4519-8890-C0B9EBF8D320}" srcOrd="0" destOrd="0" presId="urn:microsoft.com/office/officeart/2005/8/layout/hProcess3"/>
    <dgm:cxn modelId="{2E4AF6E8-E4BC-4E04-8B46-762AC26F377B}" type="presParOf" srcId="{F1DC5B7C-0F27-45D7-A84E-561F39461B27}" destId="{FE6F3EFF-E52C-4F6F-9EA3-D503B88E4441}" srcOrd="1" destOrd="0" presId="urn:microsoft.com/office/officeart/2005/8/layout/hProcess3"/>
    <dgm:cxn modelId="{B38C6082-A2C3-45C2-A301-A16E65670AFC}" type="presParOf" srcId="{FE6F3EFF-E52C-4F6F-9EA3-D503B88E4441}" destId="{BC4765CA-B232-49AE-841A-3A382F4F0195}" srcOrd="0" destOrd="0" presId="urn:microsoft.com/office/officeart/2005/8/layout/hProcess3"/>
    <dgm:cxn modelId="{7712B07F-BE35-4312-8DFF-1CE5687938BB}" type="presParOf" srcId="{FE6F3EFF-E52C-4F6F-9EA3-D503B88E4441}" destId="{EB54C1F4-EFAE-49B0-93DB-39C42C60973F}" srcOrd="1" destOrd="0" presId="urn:microsoft.com/office/officeart/2005/8/layout/hProcess3"/>
    <dgm:cxn modelId="{3F078095-E2D3-40E3-8232-1BB262240466}" type="presParOf" srcId="{EB54C1F4-EFAE-49B0-93DB-39C42C60973F}" destId="{33124FF1-5458-4066-ACB5-4D5AAFB13211}" srcOrd="0" destOrd="0" presId="urn:microsoft.com/office/officeart/2005/8/layout/hProcess3"/>
    <dgm:cxn modelId="{56D5FA1E-39CB-4F0E-8894-7D5862AC82E7}" type="presParOf" srcId="{EB54C1F4-EFAE-49B0-93DB-39C42C60973F}" destId="{65CF7AFE-DA8A-4014-8C90-C1C06F0C31EE}" srcOrd="1" destOrd="0" presId="urn:microsoft.com/office/officeart/2005/8/layout/hProcess3"/>
    <dgm:cxn modelId="{2F406DAC-D472-417F-BB93-548AD34FB294}" type="presParOf" srcId="{EB54C1F4-EFAE-49B0-93DB-39C42C60973F}" destId="{FEE3FA6B-ADE0-4BC4-897E-AA1BE38B32A5}" srcOrd="2" destOrd="0" presId="urn:microsoft.com/office/officeart/2005/8/layout/hProcess3"/>
    <dgm:cxn modelId="{B01CB5CF-88A4-46EC-8551-FC4A11119273}" type="presParOf" srcId="{EB54C1F4-EFAE-49B0-93DB-39C42C60973F}" destId="{185BCEB7-2EB6-47C5-A67E-7FF059F88F1A}" srcOrd="3" destOrd="0" presId="urn:microsoft.com/office/officeart/2005/8/layout/hProcess3"/>
    <dgm:cxn modelId="{9478DE08-6227-4BFB-9B36-5C04142B85B1}" type="presParOf" srcId="{FE6F3EFF-E52C-4F6F-9EA3-D503B88E4441}" destId="{7893B97F-08D6-4596-A31B-97B7A8D595F8}" srcOrd="2" destOrd="0" presId="urn:microsoft.com/office/officeart/2005/8/layout/hProcess3"/>
    <dgm:cxn modelId="{523A4F07-CD90-40BA-85C0-99CE2951B897}" type="presParOf" srcId="{FE6F3EFF-E52C-4F6F-9EA3-D503B88E4441}" destId="{8F88E0C1-C482-462A-B77B-6CCB6EF8EFD0}" srcOrd="3" destOrd="0" presId="urn:microsoft.com/office/officeart/2005/8/layout/hProcess3"/>
    <dgm:cxn modelId="{DACE4AE4-30D3-49C4-B95D-EB3DF1C4C3D4}" type="presParOf" srcId="{8F88E0C1-C482-462A-B77B-6CCB6EF8EFD0}" destId="{DC65BBE9-81A4-4A47-913C-CB0BC24C6C40}" srcOrd="0" destOrd="0" presId="urn:microsoft.com/office/officeart/2005/8/layout/hProcess3"/>
    <dgm:cxn modelId="{44C7175A-050E-466F-8B9E-0F619F4900AF}" type="presParOf" srcId="{8F88E0C1-C482-462A-B77B-6CCB6EF8EFD0}" destId="{91754B76-17B9-454D-9CE1-42D3472A64BB}" srcOrd="1" destOrd="0" presId="urn:microsoft.com/office/officeart/2005/8/layout/hProcess3"/>
    <dgm:cxn modelId="{171C5474-6CB6-4377-9C66-369251726BB1}" type="presParOf" srcId="{8F88E0C1-C482-462A-B77B-6CCB6EF8EFD0}" destId="{C228EE88-B4E7-49E1-8A8A-AA475CD3430C}" srcOrd="2" destOrd="0" presId="urn:microsoft.com/office/officeart/2005/8/layout/hProcess3"/>
    <dgm:cxn modelId="{15142EA0-580A-44A0-BF85-EB1F6892F954}" type="presParOf" srcId="{8F88E0C1-C482-462A-B77B-6CCB6EF8EFD0}" destId="{B68F5610-5702-4B62-936E-64FA3C9E3E63}" srcOrd="3" destOrd="0" presId="urn:microsoft.com/office/officeart/2005/8/layout/hProcess3"/>
    <dgm:cxn modelId="{F1BF9CA6-CC0E-4F4A-A225-649795E5A456}" type="presParOf" srcId="{FE6F3EFF-E52C-4F6F-9EA3-D503B88E4441}" destId="{921A2F35-C456-4DD9-ABC7-AA6D2356BF5D}" srcOrd="4" destOrd="0" presId="urn:microsoft.com/office/officeart/2005/8/layout/hProcess3"/>
    <dgm:cxn modelId="{47723686-42DF-49B9-9AD5-E907DDBCEFA2}" type="presParOf" srcId="{FE6F3EFF-E52C-4F6F-9EA3-D503B88E4441}" destId="{0597CF2B-F6FB-4AEF-B523-F0F8AC83F1BB}" srcOrd="5" destOrd="0" presId="urn:microsoft.com/office/officeart/2005/8/layout/hProcess3"/>
    <dgm:cxn modelId="{171AD0AB-5751-4ABD-884B-44CEF45CBB73}" type="presParOf" srcId="{0597CF2B-F6FB-4AEF-B523-F0F8AC83F1BB}" destId="{E7B41310-EC5A-44DF-A16A-A685C04BDB29}" srcOrd="0" destOrd="0" presId="urn:microsoft.com/office/officeart/2005/8/layout/hProcess3"/>
    <dgm:cxn modelId="{B7C1270C-DDD7-410E-B58B-06903232065F}" type="presParOf" srcId="{0597CF2B-F6FB-4AEF-B523-F0F8AC83F1BB}" destId="{5B6D7AD7-D057-43FA-BD7E-E7F22C325477}" srcOrd="1" destOrd="0" presId="urn:microsoft.com/office/officeart/2005/8/layout/hProcess3"/>
    <dgm:cxn modelId="{D3E2C126-37D8-407D-BF74-148AA3040B05}" type="presParOf" srcId="{0597CF2B-F6FB-4AEF-B523-F0F8AC83F1BB}" destId="{FAAD7106-2162-43E2-9FAF-5D406E3D400A}" srcOrd="2" destOrd="0" presId="urn:microsoft.com/office/officeart/2005/8/layout/hProcess3"/>
    <dgm:cxn modelId="{DE251104-9B14-4BD6-B273-69D4AD55CA66}" type="presParOf" srcId="{0597CF2B-F6FB-4AEF-B523-F0F8AC83F1BB}" destId="{8C5B6822-4B14-423C-AD04-749F6FF3E0E8}" srcOrd="3" destOrd="0" presId="urn:microsoft.com/office/officeart/2005/8/layout/hProcess3"/>
    <dgm:cxn modelId="{C2F363C4-03E6-415B-B350-A5438CA579A3}" type="presParOf" srcId="{FE6F3EFF-E52C-4F6F-9EA3-D503B88E4441}" destId="{0A3DFECC-483E-4CE8-9904-A86488076417}" srcOrd="6" destOrd="0" presId="urn:microsoft.com/office/officeart/2005/8/layout/hProcess3"/>
    <dgm:cxn modelId="{FE73C0BE-2B27-417B-A696-272615270B8E}" type="presParOf" srcId="{FE6F3EFF-E52C-4F6F-9EA3-D503B88E4441}" destId="{E346DD84-44EB-4C4A-972C-9EEE36A70B6E}" srcOrd="7" destOrd="0" presId="urn:microsoft.com/office/officeart/2005/8/layout/hProcess3"/>
    <dgm:cxn modelId="{02455AD9-E399-4909-8971-FBCB5AF564D3}" type="presParOf" srcId="{FE6F3EFF-E52C-4F6F-9EA3-D503B88E4441}" destId="{AD6ED8BD-9CAE-416C-AA48-E2E3B9F38F24}" srcOrd="8" destOrd="0" presId="urn:microsoft.com/office/officeart/2005/8/layout/hProcess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E43D9E8-E937-4214-9C94-8AE55AB51D4D}" type="doc">
      <dgm:prSet loTypeId="urn:microsoft.com/office/officeart/2005/8/layout/hProcess3" loCatId="process" qsTypeId="urn:microsoft.com/office/officeart/2005/8/quickstyle/simple1" qsCatId="simple" csTypeId="urn:microsoft.com/office/officeart/2005/8/colors/accent1_2" csCatId="accent1" phldr="1"/>
      <dgm:spPr/>
    </dgm:pt>
    <dgm:pt modelId="{C18883D6-16B4-4268-AC17-AA9BE7527826}">
      <dgm:prSet phldrT="[Text]"/>
      <dgm:spPr/>
      <dgm:t>
        <a:bodyPr/>
        <a:lstStyle/>
        <a:p>
          <a:r>
            <a:rPr lang="en-US" b="1" dirty="0"/>
            <a:t>Employability</a:t>
          </a:r>
          <a:r>
            <a:rPr lang="en-US" dirty="0"/>
            <a:t>: Transferable skills </a:t>
          </a:r>
        </a:p>
      </dgm:t>
    </dgm:pt>
    <dgm:pt modelId="{DD7F0CDB-8CB4-4145-8434-067261B45026}" type="parTrans" cxnId="{7B39A47F-65C2-4E1A-8C2A-277DD88DB21C}">
      <dgm:prSet/>
      <dgm:spPr/>
      <dgm:t>
        <a:bodyPr/>
        <a:lstStyle/>
        <a:p>
          <a:endParaRPr lang="en-US"/>
        </a:p>
      </dgm:t>
    </dgm:pt>
    <dgm:pt modelId="{4D6B32EC-6F12-41DB-82B0-C1E3EB7E02A0}" type="sibTrans" cxnId="{7B39A47F-65C2-4E1A-8C2A-277DD88DB21C}">
      <dgm:prSet/>
      <dgm:spPr/>
      <dgm:t>
        <a:bodyPr/>
        <a:lstStyle/>
        <a:p>
          <a:endParaRPr lang="en-US"/>
        </a:p>
      </dgm:t>
    </dgm:pt>
    <dgm:pt modelId="{EC67D408-45FA-4C7D-B3DA-056176B12E3F}">
      <dgm:prSet phldrT="[Text]"/>
      <dgm:spPr/>
      <dgm:t>
        <a:bodyPr/>
        <a:lstStyle/>
        <a:p>
          <a:r>
            <a:rPr lang="en-US" dirty="0"/>
            <a:t>Tailored individual career training &amp; coaching </a:t>
          </a:r>
        </a:p>
      </dgm:t>
    </dgm:pt>
    <dgm:pt modelId="{F6B4EBB7-8D00-4A38-B90E-DAC9EF16CF92}" type="parTrans" cxnId="{614A429D-FB64-402A-84E9-26F004C8F998}">
      <dgm:prSet/>
      <dgm:spPr/>
      <dgm:t>
        <a:bodyPr/>
        <a:lstStyle/>
        <a:p>
          <a:endParaRPr lang="en-US"/>
        </a:p>
      </dgm:t>
    </dgm:pt>
    <dgm:pt modelId="{A205288B-6A0E-420C-AD34-45E7CCF9F424}" type="sibTrans" cxnId="{614A429D-FB64-402A-84E9-26F004C8F998}">
      <dgm:prSet/>
      <dgm:spPr/>
      <dgm:t>
        <a:bodyPr/>
        <a:lstStyle/>
        <a:p>
          <a:endParaRPr lang="en-US"/>
        </a:p>
      </dgm:t>
    </dgm:pt>
    <dgm:pt modelId="{B98BBFEB-936B-434C-95B6-207682F4E949}">
      <dgm:prSet phldrT="[Text]"/>
      <dgm:spPr/>
      <dgm:t>
        <a:bodyPr/>
        <a:lstStyle/>
        <a:p>
          <a:r>
            <a:rPr lang="en-US" dirty="0"/>
            <a:t>FSE </a:t>
          </a:r>
          <a:r>
            <a:rPr lang="en-US" dirty="0" smtClean="0"/>
            <a:t>events</a:t>
          </a:r>
          <a:endParaRPr lang="en-US" dirty="0"/>
        </a:p>
      </dgm:t>
    </dgm:pt>
    <dgm:pt modelId="{AE4D24F2-7805-4F1D-8095-F262CF2865FF}" type="parTrans" cxnId="{BABECEF6-20DD-4211-8E67-291EDBFFB099}">
      <dgm:prSet/>
      <dgm:spPr/>
      <dgm:t>
        <a:bodyPr/>
        <a:lstStyle/>
        <a:p>
          <a:endParaRPr lang="en-US"/>
        </a:p>
      </dgm:t>
    </dgm:pt>
    <dgm:pt modelId="{3EA9383E-88DE-43DB-A22E-BAF7A0CA8E3B}" type="sibTrans" cxnId="{BABECEF6-20DD-4211-8E67-291EDBFFB099}">
      <dgm:prSet/>
      <dgm:spPr/>
      <dgm:t>
        <a:bodyPr/>
        <a:lstStyle/>
        <a:p>
          <a:endParaRPr lang="en-US"/>
        </a:p>
      </dgm:t>
    </dgm:pt>
    <dgm:pt modelId="{F1DC5B7C-0F27-45D7-A84E-561F39461B27}" type="pres">
      <dgm:prSet presAssocID="{DE43D9E8-E937-4214-9C94-8AE55AB51D4D}" presName="Name0" presStyleCnt="0">
        <dgm:presLayoutVars>
          <dgm:dir/>
          <dgm:animLvl val="lvl"/>
          <dgm:resizeHandles val="exact"/>
        </dgm:presLayoutVars>
      </dgm:prSet>
      <dgm:spPr/>
    </dgm:pt>
    <dgm:pt modelId="{3DD23505-0E96-4519-8890-C0B9EBF8D320}" type="pres">
      <dgm:prSet presAssocID="{DE43D9E8-E937-4214-9C94-8AE55AB51D4D}" presName="dummy" presStyleCnt="0"/>
      <dgm:spPr/>
    </dgm:pt>
    <dgm:pt modelId="{FE6F3EFF-E52C-4F6F-9EA3-D503B88E4441}" type="pres">
      <dgm:prSet presAssocID="{DE43D9E8-E937-4214-9C94-8AE55AB51D4D}" presName="linH" presStyleCnt="0"/>
      <dgm:spPr/>
    </dgm:pt>
    <dgm:pt modelId="{BC4765CA-B232-49AE-841A-3A382F4F0195}" type="pres">
      <dgm:prSet presAssocID="{DE43D9E8-E937-4214-9C94-8AE55AB51D4D}" presName="padding1" presStyleCnt="0"/>
      <dgm:spPr/>
    </dgm:pt>
    <dgm:pt modelId="{EB54C1F4-EFAE-49B0-93DB-39C42C60973F}" type="pres">
      <dgm:prSet presAssocID="{C18883D6-16B4-4268-AC17-AA9BE7527826}" presName="linV" presStyleCnt="0"/>
      <dgm:spPr/>
    </dgm:pt>
    <dgm:pt modelId="{33124FF1-5458-4066-ACB5-4D5AAFB13211}" type="pres">
      <dgm:prSet presAssocID="{C18883D6-16B4-4268-AC17-AA9BE7527826}" presName="spVertical1" presStyleCnt="0"/>
      <dgm:spPr/>
    </dgm:pt>
    <dgm:pt modelId="{65CF7AFE-DA8A-4014-8C90-C1C06F0C31EE}" type="pres">
      <dgm:prSet presAssocID="{C18883D6-16B4-4268-AC17-AA9BE7527826}" presName="parTx" presStyleLbl="revTx" presStyleIdx="0" presStyleCnt="3">
        <dgm:presLayoutVars>
          <dgm:chMax val="0"/>
          <dgm:chPref val="0"/>
          <dgm:bulletEnabled val="1"/>
        </dgm:presLayoutVars>
      </dgm:prSet>
      <dgm:spPr/>
      <dgm:t>
        <a:bodyPr/>
        <a:lstStyle/>
        <a:p>
          <a:endParaRPr lang="en-US"/>
        </a:p>
      </dgm:t>
    </dgm:pt>
    <dgm:pt modelId="{FEE3FA6B-ADE0-4BC4-897E-AA1BE38B32A5}" type="pres">
      <dgm:prSet presAssocID="{C18883D6-16B4-4268-AC17-AA9BE7527826}" presName="spVertical2" presStyleCnt="0"/>
      <dgm:spPr/>
    </dgm:pt>
    <dgm:pt modelId="{185BCEB7-2EB6-47C5-A67E-7FF059F88F1A}" type="pres">
      <dgm:prSet presAssocID="{C18883D6-16B4-4268-AC17-AA9BE7527826}" presName="spVertical3" presStyleCnt="0"/>
      <dgm:spPr/>
    </dgm:pt>
    <dgm:pt modelId="{7893B97F-08D6-4596-A31B-97B7A8D595F8}" type="pres">
      <dgm:prSet presAssocID="{4D6B32EC-6F12-41DB-82B0-C1E3EB7E02A0}" presName="space" presStyleCnt="0"/>
      <dgm:spPr/>
    </dgm:pt>
    <dgm:pt modelId="{8F88E0C1-C482-462A-B77B-6CCB6EF8EFD0}" type="pres">
      <dgm:prSet presAssocID="{EC67D408-45FA-4C7D-B3DA-056176B12E3F}" presName="linV" presStyleCnt="0"/>
      <dgm:spPr/>
    </dgm:pt>
    <dgm:pt modelId="{DC65BBE9-81A4-4A47-913C-CB0BC24C6C40}" type="pres">
      <dgm:prSet presAssocID="{EC67D408-45FA-4C7D-B3DA-056176B12E3F}" presName="spVertical1" presStyleCnt="0"/>
      <dgm:spPr/>
    </dgm:pt>
    <dgm:pt modelId="{91754B76-17B9-454D-9CE1-42D3472A64BB}" type="pres">
      <dgm:prSet presAssocID="{EC67D408-45FA-4C7D-B3DA-056176B12E3F}" presName="parTx" presStyleLbl="revTx" presStyleIdx="1" presStyleCnt="3" custScaleX="261846">
        <dgm:presLayoutVars>
          <dgm:chMax val="0"/>
          <dgm:chPref val="0"/>
          <dgm:bulletEnabled val="1"/>
        </dgm:presLayoutVars>
      </dgm:prSet>
      <dgm:spPr/>
      <dgm:t>
        <a:bodyPr/>
        <a:lstStyle/>
        <a:p>
          <a:endParaRPr lang="en-US"/>
        </a:p>
      </dgm:t>
    </dgm:pt>
    <dgm:pt modelId="{C228EE88-B4E7-49E1-8A8A-AA475CD3430C}" type="pres">
      <dgm:prSet presAssocID="{EC67D408-45FA-4C7D-B3DA-056176B12E3F}" presName="spVertical2" presStyleCnt="0"/>
      <dgm:spPr/>
    </dgm:pt>
    <dgm:pt modelId="{B68F5610-5702-4B62-936E-64FA3C9E3E63}" type="pres">
      <dgm:prSet presAssocID="{EC67D408-45FA-4C7D-B3DA-056176B12E3F}" presName="spVertical3" presStyleCnt="0"/>
      <dgm:spPr/>
    </dgm:pt>
    <dgm:pt modelId="{921A2F35-C456-4DD9-ABC7-AA6D2356BF5D}" type="pres">
      <dgm:prSet presAssocID="{A205288B-6A0E-420C-AD34-45E7CCF9F424}" presName="space" presStyleCnt="0"/>
      <dgm:spPr/>
    </dgm:pt>
    <dgm:pt modelId="{0597CF2B-F6FB-4AEF-B523-F0F8AC83F1BB}" type="pres">
      <dgm:prSet presAssocID="{B98BBFEB-936B-434C-95B6-207682F4E949}" presName="linV" presStyleCnt="0"/>
      <dgm:spPr/>
    </dgm:pt>
    <dgm:pt modelId="{E7B41310-EC5A-44DF-A16A-A685C04BDB29}" type="pres">
      <dgm:prSet presAssocID="{B98BBFEB-936B-434C-95B6-207682F4E949}" presName="spVertical1" presStyleCnt="0"/>
      <dgm:spPr/>
    </dgm:pt>
    <dgm:pt modelId="{5B6D7AD7-D057-43FA-BD7E-E7F22C325477}" type="pres">
      <dgm:prSet presAssocID="{B98BBFEB-936B-434C-95B6-207682F4E949}" presName="parTx" presStyleLbl="revTx" presStyleIdx="2" presStyleCnt="3">
        <dgm:presLayoutVars>
          <dgm:chMax val="0"/>
          <dgm:chPref val="0"/>
          <dgm:bulletEnabled val="1"/>
        </dgm:presLayoutVars>
      </dgm:prSet>
      <dgm:spPr/>
      <dgm:t>
        <a:bodyPr/>
        <a:lstStyle/>
        <a:p>
          <a:endParaRPr lang="en-US"/>
        </a:p>
      </dgm:t>
    </dgm:pt>
    <dgm:pt modelId="{FAAD7106-2162-43E2-9FAF-5D406E3D400A}" type="pres">
      <dgm:prSet presAssocID="{B98BBFEB-936B-434C-95B6-207682F4E949}" presName="spVertical2" presStyleCnt="0"/>
      <dgm:spPr/>
    </dgm:pt>
    <dgm:pt modelId="{8C5B6822-4B14-423C-AD04-749F6FF3E0E8}" type="pres">
      <dgm:prSet presAssocID="{B98BBFEB-936B-434C-95B6-207682F4E949}" presName="spVertical3" presStyleCnt="0"/>
      <dgm:spPr/>
    </dgm:pt>
    <dgm:pt modelId="{0A3DFECC-483E-4CE8-9904-A86488076417}" type="pres">
      <dgm:prSet presAssocID="{DE43D9E8-E937-4214-9C94-8AE55AB51D4D}" presName="padding2" presStyleCnt="0"/>
      <dgm:spPr/>
    </dgm:pt>
    <dgm:pt modelId="{E346DD84-44EB-4C4A-972C-9EEE36A70B6E}" type="pres">
      <dgm:prSet presAssocID="{DE43D9E8-E937-4214-9C94-8AE55AB51D4D}" presName="negArrow" presStyleCnt="0"/>
      <dgm:spPr/>
    </dgm:pt>
    <dgm:pt modelId="{AD6ED8BD-9CAE-416C-AA48-E2E3B9F38F24}" type="pres">
      <dgm:prSet presAssocID="{DE43D9E8-E937-4214-9C94-8AE55AB51D4D}" presName="backgroundArrow" presStyleLbl="node1" presStyleIdx="0" presStyleCnt="1"/>
      <dgm:spPr/>
    </dgm:pt>
  </dgm:ptLst>
  <dgm:cxnLst>
    <dgm:cxn modelId="{BABECEF6-20DD-4211-8E67-291EDBFFB099}" srcId="{DE43D9E8-E937-4214-9C94-8AE55AB51D4D}" destId="{B98BBFEB-936B-434C-95B6-207682F4E949}" srcOrd="2" destOrd="0" parTransId="{AE4D24F2-7805-4F1D-8095-F262CF2865FF}" sibTransId="{3EA9383E-88DE-43DB-A22E-BAF7A0CA8E3B}"/>
    <dgm:cxn modelId="{20211631-4673-4FD1-AB7D-1604B2EE8B1F}" type="presOf" srcId="{B98BBFEB-936B-434C-95B6-207682F4E949}" destId="{5B6D7AD7-D057-43FA-BD7E-E7F22C325477}" srcOrd="0" destOrd="0" presId="urn:microsoft.com/office/officeart/2005/8/layout/hProcess3"/>
    <dgm:cxn modelId="{BACB4895-1DF3-4965-AE51-05831171DE1A}" type="presOf" srcId="{EC67D408-45FA-4C7D-B3DA-056176B12E3F}" destId="{91754B76-17B9-454D-9CE1-42D3472A64BB}" srcOrd="0" destOrd="0" presId="urn:microsoft.com/office/officeart/2005/8/layout/hProcess3"/>
    <dgm:cxn modelId="{614A429D-FB64-402A-84E9-26F004C8F998}" srcId="{DE43D9E8-E937-4214-9C94-8AE55AB51D4D}" destId="{EC67D408-45FA-4C7D-B3DA-056176B12E3F}" srcOrd="1" destOrd="0" parTransId="{F6B4EBB7-8D00-4A38-B90E-DAC9EF16CF92}" sibTransId="{A205288B-6A0E-420C-AD34-45E7CCF9F424}"/>
    <dgm:cxn modelId="{4DC36715-152E-4EBC-83CA-2B42C46CAD7A}" type="presOf" srcId="{C18883D6-16B4-4268-AC17-AA9BE7527826}" destId="{65CF7AFE-DA8A-4014-8C90-C1C06F0C31EE}" srcOrd="0" destOrd="0" presId="urn:microsoft.com/office/officeart/2005/8/layout/hProcess3"/>
    <dgm:cxn modelId="{F2A374A5-122A-43A4-995B-ED82CB03215D}" type="presOf" srcId="{DE43D9E8-E937-4214-9C94-8AE55AB51D4D}" destId="{F1DC5B7C-0F27-45D7-A84E-561F39461B27}" srcOrd="0" destOrd="0" presId="urn:microsoft.com/office/officeart/2005/8/layout/hProcess3"/>
    <dgm:cxn modelId="{7B39A47F-65C2-4E1A-8C2A-277DD88DB21C}" srcId="{DE43D9E8-E937-4214-9C94-8AE55AB51D4D}" destId="{C18883D6-16B4-4268-AC17-AA9BE7527826}" srcOrd="0" destOrd="0" parTransId="{DD7F0CDB-8CB4-4145-8434-067261B45026}" sibTransId="{4D6B32EC-6F12-41DB-82B0-C1E3EB7E02A0}"/>
    <dgm:cxn modelId="{9899014F-641E-4BA2-8147-AC2BA3D257E6}" type="presParOf" srcId="{F1DC5B7C-0F27-45D7-A84E-561F39461B27}" destId="{3DD23505-0E96-4519-8890-C0B9EBF8D320}" srcOrd="0" destOrd="0" presId="urn:microsoft.com/office/officeart/2005/8/layout/hProcess3"/>
    <dgm:cxn modelId="{2E4AF6E8-E4BC-4E04-8B46-762AC26F377B}" type="presParOf" srcId="{F1DC5B7C-0F27-45D7-A84E-561F39461B27}" destId="{FE6F3EFF-E52C-4F6F-9EA3-D503B88E4441}" srcOrd="1" destOrd="0" presId="urn:microsoft.com/office/officeart/2005/8/layout/hProcess3"/>
    <dgm:cxn modelId="{B38C6082-A2C3-45C2-A301-A16E65670AFC}" type="presParOf" srcId="{FE6F3EFF-E52C-4F6F-9EA3-D503B88E4441}" destId="{BC4765CA-B232-49AE-841A-3A382F4F0195}" srcOrd="0" destOrd="0" presId="urn:microsoft.com/office/officeart/2005/8/layout/hProcess3"/>
    <dgm:cxn modelId="{7712B07F-BE35-4312-8DFF-1CE5687938BB}" type="presParOf" srcId="{FE6F3EFF-E52C-4F6F-9EA3-D503B88E4441}" destId="{EB54C1F4-EFAE-49B0-93DB-39C42C60973F}" srcOrd="1" destOrd="0" presId="urn:microsoft.com/office/officeart/2005/8/layout/hProcess3"/>
    <dgm:cxn modelId="{3F078095-E2D3-40E3-8232-1BB262240466}" type="presParOf" srcId="{EB54C1F4-EFAE-49B0-93DB-39C42C60973F}" destId="{33124FF1-5458-4066-ACB5-4D5AAFB13211}" srcOrd="0" destOrd="0" presId="urn:microsoft.com/office/officeart/2005/8/layout/hProcess3"/>
    <dgm:cxn modelId="{56D5FA1E-39CB-4F0E-8894-7D5862AC82E7}" type="presParOf" srcId="{EB54C1F4-EFAE-49B0-93DB-39C42C60973F}" destId="{65CF7AFE-DA8A-4014-8C90-C1C06F0C31EE}" srcOrd="1" destOrd="0" presId="urn:microsoft.com/office/officeart/2005/8/layout/hProcess3"/>
    <dgm:cxn modelId="{2F406DAC-D472-417F-BB93-548AD34FB294}" type="presParOf" srcId="{EB54C1F4-EFAE-49B0-93DB-39C42C60973F}" destId="{FEE3FA6B-ADE0-4BC4-897E-AA1BE38B32A5}" srcOrd="2" destOrd="0" presId="urn:microsoft.com/office/officeart/2005/8/layout/hProcess3"/>
    <dgm:cxn modelId="{B01CB5CF-88A4-46EC-8551-FC4A11119273}" type="presParOf" srcId="{EB54C1F4-EFAE-49B0-93DB-39C42C60973F}" destId="{185BCEB7-2EB6-47C5-A67E-7FF059F88F1A}" srcOrd="3" destOrd="0" presId="urn:microsoft.com/office/officeart/2005/8/layout/hProcess3"/>
    <dgm:cxn modelId="{9478DE08-6227-4BFB-9B36-5C04142B85B1}" type="presParOf" srcId="{FE6F3EFF-E52C-4F6F-9EA3-D503B88E4441}" destId="{7893B97F-08D6-4596-A31B-97B7A8D595F8}" srcOrd="2" destOrd="0" presId="urn:microsoft.com/office/officeart/2005/8/layout/hProcess3"/>
    <dgm:cxn modelId="{523A4F07-CD90-40BA-85C0-99CE2951B897}" type="presParOf" srcId="{FE6F3EFF-E52C-4F6F-9EA3-D503B88E4441}" destId="{8F88E0C1-C482-462A-B77B-6CCB6EF8EFD0}" srcOrd="3" destOrd="0" presId="urn:microsoft.com/office/officeart/2005/8/layout/hProcess3"/>
    <dgm:cxn modelId="{DACE4AE4-30D3-49C4-B95D-EB3DF1C4C3D4}" type="presParOf" srcId="{8F88E0C1-C482-462A-B77B-6CCB6EF8EFD0}" destId="{DC65BBE9-81A4-4A47-913C-CB0BC24C6C40}" srcOrd="0" destOrd="0" presId="urn:microsoft.com/office/officeart/2005/8/layout/hProcess3"/>
    <dgm:cxn modelId="{44C7175A-050E-466F-8B9E-0F619F4900AF}" type="presParOf" srcId="{8F88E0C1-C482-462A-B77B-6CCB6EF8EFD0}" destId="{91754B76-17B9-454D-9CE1-42D3472A64BB}" srcOrd="1" destOrd="0" presId="urn:microsoft.com/office/officeart/2005/8/layout/hProcess3"/>
    <dgm:cxn modelId="{171C5474-6CB6-4377-9C66-369251726BB1}" type="presParOf" srcId="{8F88E0C1-C482-462A-B77B-6CCB6EF8EFD0}" destId="{C228EE88-B4E7-49E1-8A8A-AA475CD3430C}" srcOrd="2" destOrd="0" presId="urn:microsoft.com/office/officeart/2005/8/layout/hProcess3"/>
    <dgm:cxn modelId="{15142EA0-580A-44A0-BF85-EB1F6892F954}" type="presParOf" srcId="{8F88E0C1-C482-462A-B77B-6CCB6EF8EFD0}" destId="{B68F5610-5702-4B62-936E-64FA3C9E3E63}" srcOrd="3" destOrd="0" presId="urn:microsoft.com/office/officeart/2005/8/layout/hProcess3"/>
    <dgm:cxn modelId="{F1BF9CA6-CC0E-4F4A-A225-649795E5A456}" type="presParOf" srcId="{FE6F3EFF-E52C-4F6F-9EA3-D503B88E4441}" destId="{921A2F35-C456-4DD9-ABC7-AA6D2356BF5D}" srcOrd="4" destOrd="0" presId="urn:microsoft.com/office/officeart/2005/8/layout/hProcess3"/>
    <dgm:cxn modelId="{47723686-42DF-49B9-9AD5-E907DDBCEFA2}" type="presParOf" srcId="{FE6F3EFF-E52C-4F6F-9EA3-D503B88E4441}" destId="{0597CF2B-F6FB-4AEF-B523-F0F8AC83F1BB}" srcOrd="5" destOrd="0" presId="urn:microsoft.com/office/officeart/2005/8/layout/hProcess3"/>
    <dgm:cxn modelId="{171AD0AB-5751-4ABD-884B-44CEF45CBB73}" type="presParOf" srcId="{0597CF2B-F6FB-4AEF-B523-F0F8AC83F1BB}" destId="{E7B41310-EC5A-44DF-A16A-A685C04BDB29}" srcOrd="0" destOrd="0" presId="urn:microsoft.com/office/officeart/2005/8/layout/hProcess3"/>
    <dgm:cxn modelId="{B7C1270C-DDD7-410E-B58B-06903232065F}" type="presParOf" srcId="{0597CF2B-F6FB-4AEF-B523-F0F8AC83F1BB}" destId="{5B6D7AD7-D057-43FA-BD7E-E7F22C325477}" srcOrd="1" destOrd="0" presId="urn:microsoft.com/office/officeart/2005/8/layout/hProcess3"/>
    <dgm:cxn modelId="{D3E2C126-37D8-407D-BF74-148AA3040B05}" type="presParOf" srcId="{0597CF2B-F6FB-4AEF-B523-F0F8AC83F1BB}" destId="{FAAD7106-2162-43E2-9FAF-5D406E3D400A}" srcOrd="2" destOrd="0" presId="urn:microsoft.com/office/officeart/2005/8/layout/hProcess3"/>
    <dgm:cxn modelId="{DE251104-9B14-4BD6-B273-69D4AD55CA66}" type="presParOf" srcId="{0597CF2B-F6FB-4AEF-B523-F0F8AC83F1BB}" destId="{8C5B6822-4B14-423C-AD04-749F6FF3E0E8}" srcOrd="3" destOrd="0" presId="urn:microsoft.com/office/officeart/2005/8/layout/hProcess3"/>
    <dgm:cxn modelId="{C2F363C4-03E6-415B-B350-A5438CA579A3}" type="presParOf" srcId="{FE6F3EFF-E52C-4F6F-9EA3-D503B88E4441}" destId="{0A3DFECC-483E-4CE8-9904-A86488076417}" srcOrd="6" destOrd="0" presId="urn:microsoft.com/office/officeart/2005/8/layout/hProcess3"/>
    <dgm:cxn modelId="{FE73C0BE-2B27-417B-A696-272615270B8E}" type="presParOf" srcId="{FE6F3EFF-E52C-4F6F-9EA3-D503B88E4441}" destId="{E346DD84-44EB-4C4A-972C-9EEE36A70B6E}" srcOrd="7" destOrd="0" presId="urn:microsoft.com/office/officeart/2005/8/layout/hProcess3"/>
    <dgm:cxn modelId="{02455AD9-E399-4909-8971-FBCB5AF564D3}" type="presParOf" srcId="{FE6F3EFF-E52C-4F6F-9EA3-D503B88E4441}" destId="{AD6ED8BD-9CAE-416C-AA48-E2E3B9F38F24}" srcOrd="8"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E1D071-CB3A-4CC5-B315-793857EF5A19}">
      <dsp:nvSpPr>
        <dsp:cNvPr id="0" name=""/>
        <dsp:cNvSpPr/>
      </dsp:nvSpPr>
      <dsp:spPr>
        <a:xfrm>
          <a:off x="357432" y="1648520"/>
          <a:ext cx="1415020" cy="1236906"/>
        </a:xfrm>
        <a:prstGeom prst="rightArrow">
          <a:avLst>
            <a:gd name="adj1" fmla="val 70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4445" rIns="8890" bIns="4445" numCol="1" spcCol="1270" anchor="ctr" anchorCtr="0">
          <a:noAutofit/>
        </a:bodyPr>
        <a:lstStyle/>
        <a:p>
          <a:pPr marL="57150" lvl="1" indent="-57150" algn="l" defTabSz="311150">
            <a:lnSpc>
              <a:spcPct val="90000"/>
            </a:lnSpc>
            <a:spcBef>
              <a:spcPct val="0"/>
            </a:spcBef>
            <a:spcAft>
              <a:spcPct val="15000"/>
            </a:spcAft>
            <a:buChar char="••"/>
          </a:pPr>
          <a:r>
            <a:rPr lang="en-US" sz="700" kern="1200" dirty="0"/>
            <a:t>Open </a:t>
          </a:r>
          <a:r>
            <a:rPr lang="en-US" sz="700" kern="1200" dirty="0" smtClean="0"/>
            <a:t>science </a:t>
          </a:r>
          <a:endParaRPr lang="en-US" sz="700" kern="1200" dirty="0"/>
        </a:p>
        <a:p>
          <a:pPr marL="57150" lvl="1" indent="-57150" algn="l" defTabSz="311150">
            <a:lnSpc>
              <a:spcPct val="90000"/>
            </a:lnSpc>
            <a:spcBef>
              <a:spcPct val="0"/>
            </a:spcBef>
            <a:spcAft>
              <a:spcPct val="15000"/>
            </a:spcAft>
            <a:buChar char="••"/>
          </a:pPr>
          <a:r>
            <a:rPr lang="en-US" sz="700" kern="1200" dirty="0"/>
            <a:t>Research ethics and </a:t>
          </a:r>
          <a:r>
            <a:rPr lang="en-US" sz="700" kern="1200" dirty="0" smtClean="0"/>
            <a:t>integrity</a:t>
          </a:r>
          <a:endParaRPr lang="en-US" sz="700" kern="1200" dirty="0"/>
        </a:p>
        <a:p>
          <a:pPr marL="57150" lvl="1" indent="-57150" algn="l" defTabSz="311150">
            <a:lnSpc>
              <a:spcPct val="90000"/>
            </a:lnSpc>
            <a:spcBef>
              <a:spcPct val="0"/>
            </a:spcBef>
            <a:spcAft>
              <a:spcPct val="15000"/>
            </a:spcAft>
            <a:buChar char="••"/>
          </a:pPr>
          <a:r>
            <a:rPr lang="en-US" sz="700" kern="1200" dirty="0" smtClean="0"/>
            <a:t>Kick start </a:t>
          </a:r>
          <a:r>
            <a:rPr lang="en-US" sz="700" kern="1200" dirty="0"/>
            <a:t>your PhD  </a:t>
          </a:r>
        </a:p>
      </dsp:txBody>
      <dsp:txXfrm>
        <a:off x="711187" y="1834056"/>
        <a:ext cx="689822" cy="865834"/>
      </dsp:txXfrm>
    </dsp:sp>
    <dsp:sp modelId="{92531EB8-82C7-4FFC-8E8E-0B6AB4C2E7B9}">
      <dsp:nvSpPr>
        <dsp:cNvPr id="0" name=""/>
        <dsp:cNvSpPr/>
      </dsp:nvSpPr>
      <dsp:spPr>
        <a:xfrm>
          <a:off x="3677" y="1913218"/>
          <a:ext cx="707510" cy="707510"/>
        </a:xfrm>
        <a:prstGeom prst="ellipse">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en-US" sz="700" kern="1200" dirty="0"/>
            <a:t>Responsible conduct of Science</a:t>
          </a:r>
        </a:p>
      </dsp:txBody>
      <dsp:txXfrm>
        <a:off x="107289" y="2016830"/>
        <a:ext cx="500286" cy="500286"/>
      </dsp:txXfrm>
    </dsp:sp>
    <dsp:sp modelId="{CB1943C3-C241-4DB8-AA38-8AC643EBD68A}">
      <dsp:nvSpPr>
        <dsp:cNvPr id="0" name=""/>
        <dsp:cNvSpPr/>
      </dsp:nvSpPr>
      <dsp:spPr>
        <a:xfrm>
          <a:off x="2214647" y="1648520"/>
          <a:ext cx="1415020" cy="1236906"/>
        </a:xfrm>
        <a:prstGeom prst="rightArrow">
          <a:avLst>
            <a:gd name="adj1" fmla="val 70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4445" rIns="8890" bIns="4445" numCol="1" spcCol="1270" anchor="ctr" anchorCtr="0">
          <a:noAutofit/>
        </a:bodyPr>
        <a:lstStyle/>
        <a:p>
          <a:pPr marL="57150" lvl="1" indent="-57150" algn="l" defTabSz="311150">
            <a:lnSpc>
              <a:spcPct val="90000"/>
            </a:lnSpc>
            <a:spcBef>
              <a:spcPct val="0"/>
            </a:spcBef>
            <a:spcAft>
              <a:spcPct val="15000"/>
            </a:spcAft>
            <a:buChar char="••"/>
          </a:pPr>
          <a:r>
            <a:rPr lang="en-US" sz="700" kern="1200" dirty="0" smtClean="0"/>
            <a:t>Self-project-management </a:t>
          </a:r>
          <a:endParaRPr lang="en-US" sz="700" kern="1200" dirty="0"/>
        </a:p>
        <a:p>
          <a:pPr marL="57150" lvl="1" indent="-57150" algn="l" defTabSz="311150">
            <a:lnSpc>
              <a:spcPct val="90000"/>
            </a:lnSpc>
            <a:spcBef>
              <a:spcPct val="0"/>
            </a:spcBef>
            <a:spcAft>
              <a:spcPct val="15000"/>
            </a:spcAft>
            <a:buChar char="••"/>
          </a:pPr>
          <a:r>
            <a:rPr lang="en-US" sz="700" kern="1200" dirty="0" smtClean="0"/>
            <a:t>STEM writing </a:t>
          </a:r>
          <a:r>
            <a:rPr lang="en-US" sz="700" kern="1200" dirty="0" err="1" smtClean="0"/>
            <a:t>centre</a:t>
          </a:r>
          <a:r>
            <a:rPr lang="en-US" sz="700" kern="1200" dirty="0" smtClean="0"/>
            <a:t> and  course</a:t>
          </a:r>
          <a:endParaRPr lang="en-US" sz="700" kern="1200" dirty="0"/>
        </a:p>
        <a:p>
          <a:pPr marL="57150" lvl="1" indent="-57150" algn="l" defTabSz="311150">
            <a:lnSpc>
              <a:spcPct val="90000"/>
            </a:lnSpc>
            <a:spcBef>
              <a:spcPct val="0"/>
            </a:spcBef>
            <a:spcAft>
              <a:spcPct val="15000"/>
            </a:spcAft>
            <a:buChar char="••"/>
          </a:pPr>
          <a:r>
            <a:rPr lang="en-US" sz="700" kern="1200" dirty="0" smtClean="0"/>
            <a:t>Presenting club </a:t>
          </a:r>
          <a:r>
            <a:rPr lang="en-US" sz="700" kern="1200" dirty="0" smtClean="0"/>
            <a:t>and course</a:t>
          </a:r>
          <a:endParaRPr lang="en-US" sz="700" kern="1200" dirty="0"/>
        </a:p>
      </dsp:txBody>
      <dsp:txXfrm>
        <a:off x="2568402" y="1834056"/>
        <a:ext cx="689822" cy="865834"/>
      </dsp:txXfrm>
    </dsp:sp>
    <dsp:sp modelId="{A0B395A2-53B6-468C-B340-AE217098F590}">
      <dsp:nvSpPr>
        <dsp:cNvPr id="0" name=""/>
        <dsp:cNvSpPr/>
      </dsp:nvSpPr>
      <dsp:spPr>
        <a:xfrm>
          <a:off x="1860891" y="1913218"/>
          <a:ext cx="707510" cy="707510"/>
        </a:xfrm>
        <a:prstGeom prst="ellipse">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en-US" sz="700" kern="1200" dirty="0"/>
            <a:t>Personal effectiveness</a:t>
          </a:r>
        </a:p>
      </dsp:txBody>
      <dsp:txXfrm>
        <a:off x="1964503" y="2016830"/>
        <a:ext cx="500286" cy="500286"/>
      </dsp:txXfrm>
    </dsp:sp>
    <dsp:sp modelId="{43FDB514-B181-4CC4-BB21-E2540B672AD1}">
      <dsp:nvSpPr>
        <dsp:cNvPr id="0" name=""/>
        <dsp:cNvSpPr/>
      </dsp:nvSpPr>
      <dsp:spPr>
        <a:xfrm>
          <a:off x="4071861" y="1648520"/>
          <a:ext cx="1415020" cy="1236906"/>
        </a:xfrm>
        <a:prstGeom prst="rightArrow">
          <a:avLst>
            <a:gd name="adj1" fmla="val 70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4445" rIns="8890" bIns="4445" numCol="1" spcCol="1270" anchor="ctr" anchorCtr="0">
          <a:noAutofit/>
        </a:bodyPr>
        <a:lstStyle/>
        <a:p>
          <a:pPr lvl="0" algn="ctr" defTabSz="311150">
            <a:lnSpc>
              <a:spcPct val="90000"/>
            </a:lnSpc>
            <a:spcBef>
              <a:spcPct val="0"/>
            </a:spcBef>
            <a:spcAft>
              <a:spcPct val="35000"/>
            </a:spcAft>
          </a:pPr>
          <a:r>
            <a:rPr lang="en-US" sz="700" kern="1200" dirty="0" smtClean="0"/>
            <a:t>Teaching </a:t>
          </a:r>
          <a:r>
            <a:rPr lang="en-US" sz="700" kern="1200" dirty="0"/>
            <a:t>and </a:t>
          </a:r>
          <a:r>
            <a:rPr lang="en-US" sz="700" kern="1200" dirty="0" smtClean="0"/>
            <a:t>presenting</a:t>
          </a:r>
        </a:p>
        <a:p>
          <a:pPr lvl="0" algn="ctr" defTabSz="311150">
            <a:lnSpc>
              <a:spcPct val="90000"/>
            </a:lnSpc>
            <a:spcBef>
              <a:spcPct val="0"/>
            </a:spcBef>
            <a:spcAft>
              <a:spcPct val="35000"/>
            </a:spcAft>
          </a:pPr>
          <a:r>
            <a:rPr lang="en-US" sz="700" kern="1200" dirty="0" smtClean="0"/>
            <a:t>Supervising </a:t>
          </a:r>
          <a:r>
            <a:rPr lang="en-US" sz="700" kern="1200" dirty="0" smtClean="0"/>
            <a:t>assignments</a:t>
          </a:r>
          <a:endParaRPr lang="en-US" sz="700" kern="1200" dirty="0"/>
        </a:p>
      </dsp:txBody>
      <dsp:txXfrm>
        <a:off x="4425616" y="1834056"/>
        <a:ext cx="689822" cy="865834"/>
      </dsp:txXfrm>
    </dsp:sp>
    <dsp:sp modelId="{E40226C8-28B5-4562-A9CF-09B48DC9C433}">
      <dsp:nvSpPr>
        <dsp:cNvPr id="0" name=""/>
        <dsp:cNvSpPr/>
      </dsp:nvSpPr>
      <dsp:spPr>
        <a:xfrm>
          <a:off x="3718106" y="1913218"/>
          <a:ext cx="707510" cy="70751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en-US" sz="700" kern="1200" dirty="0"/>
            <a:t>Knowledge transfer &amp; collaboration</a:t>
          </a:r>
        </a:p>
      </dsp:txBody>
      <dsp:txXfrm>
        <a:off x="3821718" y="2016830"/>
        <a:ext cx="500286" cy="500286"/>
      </dsp:txXfrm>
    </dsp:sp>
    <dsp:sp modelId="{35F317C5-63BC-4E41-A40E-D2E924D72A16}">
      <dsp:nvSpPr>
        <dsp:cNvPr id="0" name=""/>
        <dsp:cNvSpPr/>
      </dsp:nvSpPr>
      <dsp:spPr>
        <a:xfrm>
          <a:off x="5929075" y="1648520"/>
          <a:ext cx="1415020" cy="1236906"/>
        </a:xfrm>
        <a:prstGeom prst="rightArrow">
          <a:avLst>
            <a:gd name="adj1" fmla="val 70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4445" rIns="8890" bIns="4445" numCol="1" spcCol="1270" anchor="ctr" anchorCtr="0">
          <a:noAutofit/>
        </a:bodyPr>
        <a:lstStyle/>
        <a:p>
          <a:pPr lvl="0" algn="ctr" defTabSz="311150">
            <a:lnSpc>
              <a:spcPct val="90000"/>
            </a:lnSpc>
            <a:spcBef>
              <a:spcPct val="0"/>
            </a:spcBef>
            <a:spcAft>
              <a:spcPct val="35000"/>
            </a:spcAft>
          </a:pPr>
          <a:r>
            <a:rPr lang="en-US" sz="700" kern="1200" dirty="0" smtClean="0"/>
            <a:t>Impact </a:t>
          </a:r>
          <a:r>
            <a:rPr lang="en-US" sz="700" kern="1200" dirty="0"/>
            <a:t>and scientific communication </a:t>
          </a:r>
        </a:p>
      </dsp:txBody>
      <dsp:txXfrm>
        <a:off x="6282831" y="1834056"/>
        <a:ext cx="689822" cy="865834"/>
      </dsp:txXfrm>
    </dsp:sp>
    <dsp:sp modelId="{6B31E2E5-D8B3-4059-8107-03FEFC5BC3ED}">
      <dsp:nvSpPr>
        <dsp:cNvPr id="0" name=""/>
        <dsp:cNvSpPr/>
      </dsp:nvSpPr>
      <dsp:spPr>
        <a:xfrm>
          <a:off x="5575320" y="1913218"/>
          <a:ext cx="707510" cy="707510"/>
        </a:xfrm>
        <a:prstGeom prst="ellipse">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en-US" sz="700" kern="1200" dirty="0"/>
            <a:t>Impact &amp; Engagement</a:t>
          </a:r>
        </a:p>
      </dsp:txBody>
      <dsp:txXfrm>
        <a:off x="5678932" y="2016830"/>
        <a:ext cx="500286" cy="5002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6ED8BD-9CAE-416C-AA48-E2E3B9F38F24}">
      <dsp:nvSpPr>
        <dsp:cNvPr id="0" name=""/>
        <dsp:cNvSpPr/>
      </dsp:nvSpPr>
      <dsp:spPr>
        <a:xfrm>
          <a:off x="0" y="3750"/>
          <a:ext cx="5878786" cy="1127113"/>
        </a:xfrm>
        <a:prstGeom prst="right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6D7AD7-D057-43FA-BD7E-E7F22C325477}">
      <dsp:nvSpPr>
        <dsp:cNvPr id="0" name=""/>
        <dsp:cNvSpPr/>
      </dsp:nvSpPr>
      <dsp:spPr>
        <a:xfrm>
          <a:off x="4574669" y="285528"/>
          <a:ext cx="1020463" cy="5635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1440" rIns="0" bIns="91440" numCol="1" spcCol="1270" anchor="ctr" anchorCtr="0">
          <a:noAutofit/>
        </a:bodyPr>
        <a:lstStyle/>
        <a:p>
          <a:pPr lvl="0" algn="ctr" defTabSz="400050">
            <a:lnSpc>
              <a:spcPct val="90000"/>
            </a:lnSpc>
            <a:spcBef>
              <a:spcPct val="0"/>
            </a:spcBef>
            <a:spcAft>
              <a:spcPct val="35000"/>
            </a:spcAft>
          </a:pPr>
          <a:r>
            <a:rPr lang="en-US" sz="900" kern="1200" dirty="0"/>
            <a:t>FSE </a:t>
          </a:r>
          <a:r>
            <a:rPr lang="en-US" sz="900" kern="1200" dirty="0" smtClean="0"/>
            <a:t>community events</a:t>
          </a:r>
          <a:endParaRPr lang="en-US" sz="900" kern="1200" dirty="0"/>
        </a:p>
      </dsp:txBody>
      <dsp:txXfrm>
        <a:off x="4574669" y="285528"/>
        <a:ext cx="1020463" cy="563556"/>
      </dsp:txXfrm>
    </dsp:sp>
    <dsp:sp modelId="{91754B76-17B9-454D-9CE1-42D3472A64BB}">
      <dsp:nvSpPr>
        <dsp:cNvPr id="0" name=""/>
        <dsp:cNvSpPr/>
      </dsp:nvSpPr>
      <dsp:spPr>
        <a:xfrm>
          <a:off x="1698534" y="285528"/>
          <a:ext cx="2672041" cy="5635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1440" rIns="0" bIns="91440" numCol="1" spcCol="1270" anchor="ctr" anchorCtr="0">
          <a:noAutofit/>
        </a:bodyPr>
        <a:lstStyle/>
        <a:p>
          <a:pPr lvl="0" algn="ctr" defTabSz="400050">
            <a:lnSpc>
              <a:spcPct val="90000"/>
            </a:lnSpc>
            <a:spcBef>
              <a:spcPct val="0"/>
            </a:spcBef>
            <a:spcAft>
              <a:spcPct val="35000"/>
            </a:spcAft>
          </a:pPr>
          <a:r>
            <a:rPr lang="en-US" sz="900" kern="1200" dirty="0"/>
            <a:t>Tailored individual career training </a:t>
          </a:r>
          <a:r>
            <a:rPr lang="en-US" sz="900" kern="1200" dirty="0" smtClean="0"/>
            <a:t>and </a:t>
          </a:r>
          <a:r>
            <a:rPr lang="en-US" sz="900" kern="1200" dirty="0"/>
            <a:t>coaching </a:t>
          </a:r>
        </a:p>
      </dsp:txBody>
      <dsp:txXfrm>
        <a:off x="1698534" y="285528"/>
        <a:ext cx="2672041" cy="563556"/>
      </dsp:txXfrm>
    </dsp:sp>
    <dsp:sp modelId="{65CF7AFE-DA8A-4014-8C90-C1C06F0C31EE}">
      <dsp:nvSpPr>
        <dsp:cNvPr id="0" name=""/>
        <dsp:cNvSpPr/>
      </dsp:nvSpPr>
      <dsp:spPr>
        <a:xfrm>
          <a:off x="473979" y="285528"/>
          <a:ext cx="1020463" cy="5635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1440" rIns="0" bIns="91440" numCol="1" spcCol="1270" anchor="ctr" anchorCtr="0">
          <a:noAutofit/>
        </a:bodyPr>
        <a:lstStyle/>
        <a:p>
          <a:pPr lvl="0" algn="ctr" defTabSz="400050">
            <a:lnSpc>
              <a:spcPct val="90000"/>
            </a:lnSpc>
            <a:spcBef>
              <a:spcPct val="0"/>
            </a:spcBef>
            <a:spcAft>
              <a:spcPct val="35000"/>
            </a:spcAft>
          </a:pPr>
          <a:r>
            <a:rPr lang="en-US" sz="900" b="1" kern="1200" dirty="0"/>
            <a:t>Employability: </a:t>
          </a:r>
          <a:r>
            <a:rPr lang="en-US" sz="900" kern="1200" dirty="0" smtClean="0"/>
            <a:t>Transferable </a:t>
          </a:r>
          <a:r>
            <a:rPr lang="en-US" sz="900" kern="1200" dirty="0" smtClean="0"/>
            <a:t>skills training </a:t>
          </a:r>
          <a:endParaRPr lang="en-US" sz="900" kern="1200" dirty="0"/>
        </a:p>
      </dsp:txBody>
      <dsp:txXfrm>
        <a:off x="473979" y="285528"/>
        <a:ext cx="1020463" cy="5635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6ED8BD-9CAE-416C-AA48-E2E3B9F38F24}">
      <dsp:nvSpPr>
        <dsp:cNvPr id="0" name=""/>
        <dsp:cNvSpPr/>
      </dsp:nvSpPr>
      <dsp:spPr>
        <a:xfrm>
          <a:off x="0" y="25102"/>
          <a:ext cx="5878786" cy="1084408"/>
        </a:xfrm>
        <a:prstGeom prst="right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6D7AD7-D057-43FA-BD7E-E7F22C325477}">
      <dsp:nvSpPr>
        <dsp:cNvPr id="0" name=""/>
        <dsp:cNvSpPr/>
      </dsp:nvSpPr>
      <dsp:spPr>
        <a:xfrm>
          <a:off x="4574669" y="296204"/>
          <a:ext cx="1020463" cy="5422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11760" rIns="0" bIns="111760" numCol="1" spcCol="1270" anchor="ctr" anchorCtr="0">
          <a:noAutofit/>
        </a:bodyPr>
        <a:lstStyle/>
        <a:p>
          <a:pPr lvl="0" algn="ctr" defTabSz="488950">
            <a:lnSpc>
              <a:spcPct val="90000"/>
            </a:lnSpc>
            <a:spcBef>
              <a:spcPct val="0"/>
            </a:spcBef>
            <a:spcAft>
              <a:spcPct val="35000"/>
            </a:spcAft>
          </a:pPr>
          <a:r>
            <a:rPr lang="en-US" sz="1100" kern="1200" dirty="0"/>
            <a:t>FSE </a:t>
          </a:r>
          <a:r>
            <a:rPr lang="en-US" sz="1100" kern="1200" dirty="0" smtClean="0"/>
            <a:t>events</a:t>
          </a:r>
          <a:endParaRPr lang="en-US" sz="1100" kern="1200" dirty="0"/>
        </a:p>
      </dsp:txBody>
      <dsp:txXfrm>
        <a:off x="4574669" y="296204"/>
        <a:ext cx="1020463" cy="542204"/>
      </dsp:txXfrm>
    </dsp:sp>
    <dsp:sp modelId="{91754B76-17B9-454D-9CE1-42D3472A64BB}">
      <dsp:nvSpPr>
        <dsp:cNvPr id="0" name=""/>
        <dsp:cNvSpPr/>
      </dsp:nvSpPr>
      <dsp:spPr>
        <a:xfrm>
          <a:off x="1698534" y="296204"/>
          <a:ext cx="2672041" cy="5422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11760" rIns="0" bIns="111760" numCol="1" spcCol="1270" anchor="ctr" anchorCtr="0">
          <a:noAutofit/>
        </a:bodyPr>
        <a:lstStyle/>
        <a:p>
          <a:pPr lvl="0" algn="ctr" defTabSz="488950">
            <a:lnSpc>
              <a:spcPct val="90000"/>
            </a:lnSpc>
            <a:spcBef>
              <a:spcPct val="0"/>
            </a:spcBef>
            <a:spcAft>
              <a:spcPct val="35000"/>
            </a:spcAft>
          </a:pPr>
          <a:r>
            <a:rPr lang="en-US" sz="1100" kern="1200" dirty="0"/>
            <a:t>Tailored individual career training &amp; coaching </a:t>
          </a:r>
        </a:p>
      </dsp:txBody>
      <dsp:txXfrm>
        <a:off x="1698534" y="296204"/>
        <a:ext cx="2672041" cy="542204"/>
      </dsp:txXfrm>
    </dsp:sp>
    <dsp:sp modelId="{65CF7AFE-DA8A-4014-8C90-C1C06F0C31EE}">
      <dsp:nvSpPr>
        <dsp:cNvPr id="0" name=""/>
        <dsp:cNvSpPr/>
      </dsp:nvSpPr>
      <dsp:spPr>
        <a:xfrm>
          <a:off x="473979" y="296204"/>
          <a:ext cx="1020463" cy="5422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11760" rIns="0" bIns="111760" numCol="1" spcCol="1270" anchor="ctr" anchorCtr="0">
          <a:noAutofit/>
        </a:bodyPr>
        <a:lstStyle/>
        <a:p>
          <a:pPr lvl="0" algn="ctr" defTabSz="488950">
            <a:lnSpc>
              <a:spcPct val="90000"/>
            </a:lnSpc>
            <a:spcBef>
              <a:spcPct val="0"/>
            </a:spcBef>
            <a:spcAft>
              <a:spcPct val="35000"/>
            </a:spcAft>
          </a:pPr>
          <a:r>
            <a:rPr lang="en-US" sz="1100" b="1" kern="1200" dirty="0"/>
            <a:t>Employability</a:t>
          </a:r>
          <a:r>
            <a:rPr lang="en-US" sz="1100" kern="1200" dirty="0"/>
            <a:t>: Transferable skills </a:t>
          </a:r>
        </a:p>
      </dsp:txBody>
      <dsp:txXfrm>
        <a:off x="473979" y="296204"/>
        <a:ext cx="1020463" cy="54220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4278154" cy="339884"/>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5592224" y="0"/>
            <a:ext cx="4278154" cy="339884"/>
          </a:xfrm>
          <a:prstGeom prst="rect">
            <a:avLst/>
          </a:prstGeom>
        </p:spPr>
        <p:txBody>
          <a:bodyPr vert="horz" lIns="91440" tIns="45720" rIns="91440" bIns="45720" rtlCol="0"/>
          <a:lstStyle>
            <a:lvl1pPr algn="r">
              <a:defRPr sz="1200"/>
            </a:lvl1pPr>
          </a:lstStyle>
          <a:p>
            <a:fld id="{3DC0C369-13E3-C04F-AA91-3C19CF4D27E6}" type="datetimeFigureOut">
              <a:rPr lang="nl-NL" smtClean="0"/>
              <a:t>5-7-2022</a:t>
            </a:fld>
            <a:endParaRPr lang="nl-NL"/>
          </a:p>
        </p:txBody>
      </p:sp>
      <p:sp>
        <p:nvSpPr>
          <p:cNvPr id="4" name="Tijdelijke aanduiding voor voettekst 3"/>
          <p:cNvSpPr>
            <a:spLocks noGrp="1"/>
          </p:cNvSpPr>
          <p:nvPr>
            <p:ph type="ftr" sz="quarter" idx="2"/>
          </p:nvPr>
        </p:nvSpPr>
        <p:spPr>
          <a:xfrm>
            <a:off x="0" y="6456612"/>
            <a:ext cx="4278154" cy="339884"/>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5592224" y="6456612"/>
            <a:ext cx="4278154" cy="339884"/>
          </a:xfrm>
          <a:prstGeom prst="rect">
            <a:avLst/>
          </a:prstGeom>
        </p:spPr>
        <p:txBody>
          <a:bodyPr vert="horz" lIns="91440" tIns="45720" rIns="91440" bIns="45720" rtlCol="0" anchor="b"/>
          <a:lstStyle>
            <a:lvl1pPr algn="r">
              <a:defRPr sz="1200"/>
            </a:lvl1pPr>
          </a:lstStyle>
          <a:p>
            <a:fld id="{4268B745-3CC2-3B46-A8BC-FE1F07A08324}" type="slidenum">
              <a:rPr lang="nl-NL" smtClean="0"/>
              <a:t>‹#›</a:t>
            </a:fld>
            <a:endParaRPr lang="nl-NL"/>
          </a:p>
        </p:txBody>
      </p:sp>
    </p:spTree>
    <p:extLst>
      <p:ext uri="{BB962C8B-B14F-4D97-AF65-F5344CB8AC3E}">
        <p14:creationId xmlns:p14="http://schemas.microsoft.com/office/powerpoint/2010/main" val="17458237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4278154" cy="339884"/>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5592224" y="0"/>
            <a:ext cx="4278154" cy="339884"/>
          </a:xfrm>
          <a:prstGeom prst="rect">
            <a:avLst/>
          </a:prstGeom>
        </p:spPr>
        <p:txBody>
          <a:bodyPr vert="horz" lIns="91440" tIns="45720" rIns="91440" bIns="45720" rtlCol="0"/>
          <a:lstStyle>
            <a:lvl1pPr algn="r">
              <a:defRPr sz="1200"/>
            </a:lvl1pPr>
          </a:lstStyle>
          <a:p>
            <a:fld id="{F37D42C8-A255-5F4D-A951-1B90F54B60E2}" type="datetimeFigureOut">
              <a:rPr lang="nl-NL" smtClean="0"/>
              <a:t>5-7-2022</a:t>
            </a:fld>
            <a:endParaRPr lang="nl-NL"/>
          </a:p>
        </p:txBody>
      </p:sp>
      <p:sp>
        <p:nvSpPr>
          <p:cNvPr id="4" name="Tijdelijke aanduiding voor dia-afbeelding 3"/>
          <p:cNvSpPr>
            <a:spLocks noGrp="1" noRot="1" noChangeAspect="1"/>
          </p:cNvSpPr>
          <p:nvPr>
            <p:ph type="sldImg" idx="2"/>
          </p:nvPr>
        </p:nvSpPr>
        <p:spPr>
          <a:xfrm>
            <a:off x="2670175" y="509588"/>
            <a:ext cx="4532313" cy="2549525"/>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987267" y="3228896"/>
            <a:ext cx="7898130" cy="3058954"/>
          </a:xfrm>
          <a:prstGeom prst="rect">
            <a:avLst/>
          </a:prstGeom>
        </p:spPr>
        <p:txBody>
          <a:bodyPr vert="horz" lIns="91440" tIns="45720" rIns="91440" bIns="45720" rtlCol="0"/>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6456612"/>
            <a:ext cx="4278154" cy="339884"/>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5592224" y="6456612"/>
            <a:ext cx="4278154" cy="339884"/>
          </a:xfrm>
          <a:prstGeom prst="rect">
            <a:avLst/>
          </a:prstGeom>
        </p:spPr>
        <p:txBody>
          <a:bodyPr vert="horz" lIns="91440" tIns="45720" rIns="91440" bIns="45720" rtlCol="0" anchor="b"/>
          <a:lstStyle>
            <a:lvl1pPr algn="r">
              <a:defRPr sz="1200"/>
            </a:lvl1pPr>
          </a:lstStyle>
          <a:p>
            <a:fld id="{19775814-5E86-5743-808B-FA33B96378ED}" type="slidenum">
              <a:rPr lang="nl-NL" smtClean="0"/>
              <a:t>‹#›</a:t>
            </a:fld>
            <a:endParaRPr lang="nl-NL"/>
          </a:p>
        </p:txBody>
      </p:sp>
    </p:spTree>
    <p:extLst>
      <p:ext uri="{BB962C8B-B14F-4D97-AF65-F5344CB8AC3E}">
        <p14:creationId xmlns:p14="http://schemas.microsoft.com/office/powerpoint/2010/main" val="27978841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775814-5E86-5743-808B-FA33B96378ED}" type="slidenum">
              <a:rPr lang="nl-NL" smtClean="0"/>
              <a:t>6</a:t>
            </a:fld>
            <a:endParaRPr lang="nl-NL"/>
          </a:p>
        </p:txBody>
      </p:sp>
    </p:spTree>
    <p:extLst>
      <p:ext uri="{BB962C8B-B14F-4D97-AF65-F5344CB8AC3E}">
        <p14:creationId xmlns:p14="http://schemas.microsoft.com/office/powerpoint/2010/main" val="2001582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775814-5E86-5743-808B-FA33B96378ED}" type="slidenum">
              <a:rPr lang="nl-NL" smtClean="0"/>
              <a:t>7</a:t>
            </a:fld>
            <a:endParaRPr lang="nl-NL"/>
          </a:p>
        </p:txBody>
      </p:sp>
    </p:spTree>
    <p:extLst>
      <p:ext uri="{BB962C8B-B14F-4D97-AF65-F5344CB8AC3E}">
        <p14:creationId xmlns:p14="http://schemas.microsoft.com/office/powerpoint/2010/main" val="3712255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Tea</a:t>
            </a:r>
            <a:endParaRPr lang="en-US" dirty="0"/>
          </a:p>
        </p:txBody>
      </p:sp>
      <p:sp>
        <p:nvSpPr>
          <p:cNvPr id="4" name="Slide Number Placeholder 3"/>
          <p:cNvSpPr>
            <a:spLocks noGrp="1"/>
          </p:cNvSpPr>
          <p:nvPr>
            <p:ph type="sldNum" sz="quarter" idx="10"/>
          </p:nvPr>
        </p:nvSpPr>
        <p:spPr/>
        <p:txBody>
          <a:bodyPr/>
          <a:lstStyle/>
          <a:p>
            <a:fld id="{19775814-5E86-5743-808B-FA33B96378ED}" type="slidenum">
              <a:rPr lang="nl-NL" smtClean="0"/>
              <a:t>18</a:t>
            </a:fld>
            <a:endParaRPr lang="nl-NL"/>
          </a:p>
        </p:txBody>
      </p:sp>
    </p:spTree>
    <p:extLst>
      <p:ext uri="{BB962C8B-B14F-4D97-AF65-F5344CB8AC3E}">
        <p14:creationId xmlns:p14="http://schemas.microsoft.com/office/powerpoint/2010/main" val="3741683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775814-5E86-5743-808B-FA33B96378ED}" type="slidenum">
              <a:rPr lang="nl-NL" smtClean="0"/>
              <a:t>19</a:t>
            </a:fld>
            <a:endParaRPr lang="nl-NL"/>
          </a:p>
        </p:txBody>
      </p:sp>
    </p:spTree>
    <p:extLst>
      <p:ext uri="{BB962C8B-B14F-4D97-AF65-F5344CB8AC3E}">
        <p14:creationId xmlns:p14="http://schemas.microsoft.com/office/powerpoint/2010/main" val="27427735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FSE">
    <p:bg>
      <p:bgPr>
        <a:solidFill>
          <a:schemeClr val="tx2"/>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564587" y="189852"/>
            <a:ext cx="7377145" cy="1653944"/>
          </a:xfrm>
        </p:spPr>
        <p:txBody>
          <a:bodyPr>
            <a:noAutofit/>
          </a:bodyPr>
          <a:lstStyle>
            <a:lvl1pPr>
              <a:defRPr sz="5400">
                <a:solidFill>
                  <a:srgbClr val="FFFFFF"/>
                </a:solidFill>
              </a:defRPr>
            </a:lvl1pPr>
          </a:lstStyle>
          <a:p>
            <a:r>
              <a:rPr lang="nl-NL" dirty="0"/>
              <a:t>Titelstijl van model bewerken</a:t>
            </a:r>
          </a:p>
        </p:txBody>
      </p:sp>
      <p:sp>
        <p:nvSpPr>
          <p:cNvPr id="3" name="Subtitel 2"/>
          <p:cNvSpPr>
            <a:spLocks noGrp="1"/>
          </p:cNvSpPr>
          <p:nvPr>
            <p:ph type="subTitle" idx="1"/>
          </p:nvPr>
        </p:nvSpPr>
        <p:spPr>
          <a:xfrm>
            <a:off x="564588" y="1829639"/>
            <a:ext cx="4196618" cy="1314450"/>
          </a:xfrm>
        </p:spPr>
        <p:txBody>
          <a:bodyPr/>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titelstijl van het model te bewerken</a:t>
            </a:r>
          </a:p>
        </p:txBody>
      </p:sp>
      <p:pic>
        <p:nvPicPr>
          <p:cNvPr id="7" name="Afbeelding 6" descr="UM40_RGB_B_diap.png"/>
          <p:cNvPicPr>
            <a:picLocks noChangeAspect="1"/>
          </p:cNvPicPr>
          <p:nvPr userDrawn="1"/>
        </p:nvPicPr>
        <p:blipFill rotWithShape="1">
          <a:blip r:embed="rId2">
            <a:extLst>
              <a:ext uri="{28A0092B-C50C-407E-A947-70E740481C1C}">
                <a14:useLocalDpi xmlns:a14="http://schemas.microsoft.com/office/drawing/2010/main" val="0"/>
              </a:ext>
            </a:extLst>
          </a:blip>
          <a:srcRect r="20321"/>
          <a:stretch/>
        </p:blipFill>
        <p:spPr>
          <a:xfrm>
            <a:off x="360001" y="4630499"/>
            <a:ext cx="1590638" cy="381853"/>
          </a:xfrm>
          <a:prstGeom prst="rect">
            <a:avLst/>
          </a:prstGeom>
        </p:spPr>
      </p:pic>
      <p:pic>
        <p:nvPicPr>
          <p:cNvPr id="4" name="Picture 3"/>
          <p:cNvPicPr>
            <a:picLocks noChangeAspect="1"/>
          </p:cNvPicPr>
          <p:nvPr userDrawn="1"/>
        </p:nvPicPr>
        <p:blipFill>
          <a:blip r:embed="rId3"/>
          <a:stretch>
            <a:fillRect/>
          </a:stretch>
        </p:blipFill>
        <p:spPr>
          <a:xfrm>
            <a:off x="-242887" y="1583127"/>
            <a:ext cx="11034716" cy="3560373"/>
          </a:xfrm>
          <a:prstGeom prst="rect">
            <a:avLst/>
          </a:prstGeom>
        </p:spPr>
      </p:pic>
    </p:spTree>
    <p:extLst>
      <p:ext uri="{BB962C8B-B14F-4D97-AF65-F5344CB8AC3E}">
        <p14:creationId xmlns:p14="http://schemas.microsoft.com/office/powerpoint/2010/main" val="2683276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FSE">
    <p:bg>
      <p:bgPr>
        <a:solidFill>
          <a:schemeClr val="tx1"/>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564587" y="189852"/>
            <a:ext cx="7377145" cy="1653944"/>
          </a:xfrm>
        </p:spPr>
        <p:txBody>
          <a:bodyPr>
            <a:noAutofit/>
          </a:bodyPr>
          <a:lstStyle>
            <a:lvl1pPr>
              <a:defRPr sz="5400">
                <a:solidFill>
                  <a:srgbClr val="FFFFFF"/>
                </a:solidFill>
              </a:defRPr>
            </a:lvl1pPr>
          </a:lstStyle>
          <a:p>
            <a:r>
              <a:rPr lang="nl-NL" dirty="0"/>
              <a:t>Titelstijl van model bewerken</a:t>
            </a:r>
          </a:p>
        </p:txBody>
      </p:sp>
      <p:sp>
        <p:nvSpPr>
          <p:cNvPr id="3" name="Subtitel 2"/>
          <p:cNvSpPr>
            <a:spLocks noGrp="1"/>
          </p:cNvSpPr>
          <p:nvPr>
            <p:ph type="subTitle" idx="1"/>
          </p:nvPr>
        </p:nvSpPr>
        <p:spPr>
          <a:xfrm>
            <a:off x="564588" y="1829639"/>
            <a:ext cx="4196618" cy="1314450"/>
          </a:xfrm>
        </p:spPr>
        <p:txBody>
          <a:bodyPr/>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titelstijl van het model te bewerken</a:t>
            </a:r>
          </a:p>
        </p:txBody>
      </p:sp>
      <p:pic>
        <p:nvPicPr>
          <p:cNvPr id="7" name="Afbeelding 6" descr="UM40_RGB_B_diap.png"/>
          <p:cNvPicPr>
            <a:picLocks noChangeAspect="1"/>
          </p:cNvPicPr>
          <p:nvPr userDrawn="1"/>
        </p:nvPicPr>
        <p:blipFill rotWithShape="1">
          <a:blip r:embed="rId2">
            <a:extLst>
              <a:ext uri="{28A0092B-C50C-407E-A947-70E740481C1C}">
                <a14:useLocalDpi xmlns:a14="http://schemas.microsoft.com/office/drawing/2010/main" val="0"/>
              </a:ext>
            </a:extLst>
          </a:blip>
          <a:srcRect r="20321"/>
          <a:stretch/>
        </p:blipFill>
        <p:spPr>
          <a:xfrm>
            <a:off x="360001" y="4630499"/>
            <a:ext cx="1590638" cy="381853"/>
          </a:xfrm>
          <a:prstGeom prst="rect">
            <a:avLst/>
          </a:prstGeom>
        </p:spPr>
      </p:pic>
      <p:pic>
        <p:nvPicPr>
          <p:cNvPr id="4" name="Picture 3"/>
          <p:cNvPicPr>
            <a:picLocks noChangeAspect="1"/>
          </p:cNvPicPr>
          <p:nvPr userDrawn="1"/>
        </p:nvPicPr>
        <p:blipFill>
          <a:blip r:embed="rId3"/>
          <a:stretch>
            <a:fillRect/>
          </a:stretch>
        </p:blipFill>
        <p:spPr>
          <a:xfrm>
            <a:off x="-242887" y="1583127"/>
            <a:ext cx="11034716" cy="3560373"/>
          </a:xfrm>
          <a:prstGeom prst="rect">
            <a:avLst/>
          </a:prstGeom>
        </p:spPr>
      </p:pic>
    </p:spTree>
    <p:extLst>
      <p:ext uri="{BB962C8B-B14F-4D97-AF65-F5344CB8AC3E}">
        <p14:creationId xmlns:p14="http://schemas.microsoft.com/office/powerpoint/2010/main" val="3696505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3_Title slide FSE">
    <p:bg>
      <p:bgPr>
        <a:solidFill>
          <a:schemeClr val="accent1"/>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564587" y="189852"/>
            <a:ext cx="7377145" cy="1653944"/>
          </a:xfrm>
        </p:spPr>
        <p:txBody>
          <a:bodyPr>
            <a:noAutofit/>
          </a:bodyPr>
          <a:lstStyle>
            <a:lvl1pPr>
              <a:defRPr sz="5400">
                <a:solidFill>
                  <a:srgbClr val="FFFFFF"/>
                </a:solidFill>
              </a:defRPr>
            </a:lvl1pPr>
          </a:lstStyle>
          <a:p>
            <a:r>
              <a:rPr lang="nl-NL" dirty="0"/>
              <a:t>Titelstijl van model bewerken</a:t>
            </a:r>
          </a:p>
        </p:txBody>
      </p:sp>
      <p:sp>
        <p:nvSpPr>
          <p:cNvPr id="3" name="Subtitel 2"/>
          <p:cNvSpPr>
            <a:spLocks noGrp="1"/>
          </p:cNvSpPr>
          <p:nvPr>
            <p:ph type="subTitle" idx="1"/>
          </p:nvPr>
        </p:nvSpPr>
        <p:spPr>
          <a:xfrm>
            <a:off x="564588" y="1829639"/>
            <a:ext cx="4196618" cy="1314450"/>
          </a:xfrm>
        </p:spPr>
        <p:txBody>
          <a:bodyPr/>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titelstijl van het model te bewerken</a:t>
            </a:r>
          </a:p>
        </p:txBody>
      </p:sp>
      <p:pic>
        <p:nvPicPr>
          <p:cNvPr id="7" name="Afbeelding 6" descr="UM40_RGB_B_diap.png"/>
          <p:cNvPicPr>
            <a:picLocks noChangeAspect="1"/>
          </p:cNvPicPr>
          <p:nvPr userDrawn="1"/>
        </p:nvPicPr>
        <p:blipFill rotWithShape="1">
          <a:blip r:embed="rId2">
            <a:extLst>
              <a:ext uri="{28A0092B-C50C-407E-A947-70E740481C1C}">
                <a14:useLocalDpi xmlns:a14="http://schemas.microsoft.com/office/drawing/2010/main" val="0"/>
              </a:ext>
            </a:extLst>
          </a:blip>
          <a:srcRect r="20321"/>
          <a:stretch/>
        </p:blipFill>
        <p:spPr>
          <a:xfrm>
            <a:off x="360001" y="4630499"/>
            <a:ext cx="1590638" cy="381853"/>
          </a:xfrm>
          <a:prstGeom prst="rect">
            <a:avLst/>
          </a:prstGeom>
        </p:spPr>
      </p:pic>
      <p:pic>
        <p:nvPicPr>
          <p:cNvPr id="4" name="Picture 3"/>
          <p:cNvPicPr>
            <a:picLocks noChangeAspect="1"/>
          </p:cNvPicPr>
          <p:nvPr userDrawn="1"/>
        </p:nvPicPr>
        <p:blipFill>
          <a:blip r:embed="rId3"/>
          <a:stretch>
            <a:fillRect/>
          </a:stretch>
        </p:blipFill>
        <p:spPr>
          <a:xfrm>
            <a:off x="-242887" y="1583127"/>
            <a:ext cx="11034716" cy="3560373"/>
          </a:xfrm>
          <a:prstGeom prst="rect">
            <a:avLst/>
          </a:prstGeom>
        </p:spPr>
      </p:pic>
    </p:spTree>
    <p:extLst>
      <p:ext uri="{BB962C8B-B14F-4D97-AF65-F5344CB8AC3E}">
        <p14:creationId xmlns:p14="http://schemas.microsoft.com/office/powerpoint/2010/main" val="1359251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ext slid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inhoud 2"/>
          <p:cNvSpPr>
            <a:spLocks noGrp="1"/>
          </p:cNvSpPr>
          <p:nvPr>
            <p:ph idx="1"/>
          </p:nvPr>
        </p:nvSpPr>
        <p:spPr/>
        <p:txBody>
          <a:bodyPr/>
          <a:lstStyle/>
          <a:p>
            <a:pPr lvl="0"/>
            <a:r>
              <a:rPr lang="nl-NL" dirty="0"/>
              <a:t>Klik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p>
            <a:endParaRPr lang="nl-NL"/>
          </a:p>
        </p:txBody>
      </p:sp>
      <p:sp>
        <p:nvSpPr>
          <p:cNvPr id="5" name="Tijdelijke aanduiding voor voettekst 4"/>
          <p:cNvSpPr>
            <a:spLocks noGrp="1"/>
          </p:cNvSpPr>
          <p:nvPr>
            <p:ph type="ftr" sz="quarter" idx="11"/>
          </p:nvPr>
        </p:nvSpPr>
        <p:spPr/>
        <p:txBody>
          <a:bodyPr/>
          <a:lstStyle/>
          <a:p>
            <a:r>
              <a:rPr lang="nl-NL" dirty="0" err="1"/>
              <a:t>Faculty</a:t>
            </a:r>
            <a:r>
              <a:rPr lang="nl-NL" dirty="0"/>
              <a:t> of </a:t>
            </a:r>
            <a:r>
              <a:rPr lang="nl-NL" dirty="0" err="1"/>
              <a:t>Science</a:t>
            </a:r>
            <a:r>
              <a:rPr lang="nl-NL" dirty="0"/>
              <a:t> </a:t>
            </a:r>
            <a:r>
              <a:rPr lang="nl-NL" dirty="0" err="1"/>
              <a:t>and</a:t>
            </a:r>
            <a:r>
              <a:rPr lang="nl-NL" dirty="0"/>
              <a:t> Engineering</a:t>
            </a:r>
          </a:p>
          <a:p>
            <a:endParaRPr lang="nl-NL" dirty="0"/>
          </a:p>
        </p:txBody>
      </p:sp>
      <p:sp>
        <p:nvSpPr>
          <p:cNvPr id="6" name="Tijdelijke aanduiding voor dianummer 5"/>
          <p:cNvSpPr>
            <a:spLocks noGrp="1"/>
          </p:cNvSpPr>
          <p:nvPr>
            <p:ph type="sldNum" sz="quarter" idx="12"/>
          </p:nvPr>
        </p:nvSpPr>
        <p:spPr/>
        <p:txBody>
          <a:bodyPr/>
          <a:lstStyle/>
          <a:p>
            <a:fld id="{09B7AD4A-C94A-7B42-9E17-606C7F366C4B}" type="slidenum">
              <a:rPr lang="nl-NL" smtClean="0"/>
              <a:t>‹#›</a:t>
            </a:fld>
            <a:endParaRPr lang="nl-NL"/>
          </a:p>
        </p:txBody>
      </p:sp>
      <p:pic>
        <p:nvPicPr>
          <p:cNvPr id="7" name="Afbeelding 6"/>
          <p:cNvPicPr>
            <a:picLocks noChangeAspect="1"/>
          </p:cNvPicPr>
          <p:nvPr userDrawn="1"/>
        </p:nvPicPr>
        <p:blipFill rotWithShape="1">
          <a:blip r:embed="rId2"/>
          <a:srcRect r="19769"/>
          <a:stretch/>
        </p:blipFill>
        <p:spPr>
          <a:xfrm>
            <a:off x="360001" y="4630216"/>
            <a:ext cx="1602792" cy="379730"/>
          </a:xfrm>
          <a:prstGeom prst="rect">
            <a:avLst/>
          </a:prstGeom>
        </p:spPr>
      </p:pic>
    </p:spTree>
    <p:extLst>
      <p:ext uri="{BB962C8B-B14F-4D97-AF65-F5344CB8AC3E}">
        <p14:creationId xmlns:p14="http://schemas.microsoft.com/office/powerpoint/2010/main" val="2942172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ext slide dark blue">
    <p:bg>
      <p:bgPr>
        <a:solidFill>
          <a:schemeClr val="accent3"/>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inhoud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nl-NL" dirty="0"/>
              <a:t>Klik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solidFill>
                  <a:srgbClr val="FFFFFF"/>
                </a:solidFill>
              </a:defRPr>
            </a:lvl1pPr>
          </a:lstStyle>
          <a:p>
            <a:endParaRPr lang="nl-NL" dirty="0"/>
          </a:p>
        </p:txBody>
      </p:sp>
      <p:sp>
        <p:nvSpPr>
          <p:cNvPr id="5" name="Tijdelijke aanduiding voor voettekst 4"/>
          <p:cNvSpPr>
            <a:spLocks noGrp="1"/>
          </p:cNvSpPr>
          <p:nvPr>
            <p:ph type="ftr" sz="quarter" idx="11"/>
          </p:nvPr>
        </p:nvSpPr>
        <p:spPr/>
        <p:txBody>
          <a:bodyPr/>
          <a:lstStyle>
            <a:lvl1pPr>
              <a:defRPr>
                <a:solidFill>
                  <a:srgbClr val="FFFFFF"/>
                </a:solidFill>
              </a:defRPr>
            </a:lvl1pPr>
          </a:lstStyle>
          <a:p>
            <a:r>
              <a:rPr lang="nl-NL" dirty="0" err="1"/>
              <a:t>Faculty</a:t>
            </a:r>
            <a:r>
              <a:rPr lang="nl-NL" dirty="0"/>
              <a:t> of </a:t>
            </a:r>
            <a:r>
              <a:rPr lang="nl-NL" dirty="0" err="1"/>
              <a:t>Science</a:t>
            </a:r>
            <a:r>
              <a:rPr lang="nl-NL" dirty="0"/>
              <a:t> </a:t>
            </a:r>
            <a:r>
              <a:rPr lang="nl-NL" dirty="0" err="1"/>
              <a:t>and</a:t>
            </a:r>
            <a:r>
              <a:rPr lang="nl-NL" dirty="0"/>
              <a:t> Engineering</a:t>
            </a:r>
          </a:p>
          <a:p>
            <a:endParaRPr lang="nl-NL" dirty="0"/>
          </a:p>
        </p:txBody>
      </p:sp>
      <p:sp>
        <p:nvSpPr>
          <p:cNvPr id="6" name="Tijdelijke aanduiding voor dianummer 5"/>
          <p:cNvSpPr>
            <a:spLocks noGrp="1"/>
          </p:cNvSpPr>
          <p:nvPr>
            <p:ph type="sldNum" sz="quarter" idx="12"/>
          </p:nvPr>
        </p:nvSpPr>
        <p:spPr/>
        <p:txBody>
          <a:bodyPr/>
          <a:lstStyle>
            <a:lvl1pPr>
              <a:defRPr>
                <a:solidFill>
                  <a:srgbClr val="FFFFFF"/>
                </a:solidFill>
              </a:defRPr>
            </a:lvl1pPr>
          </a:lstStyle>
          <a:p>
            <a:fld id="{09B7AD4A-C94A-7B42-9E17-606C7F366C4B}" type="slidenum">
              <a:rPr lang="nl-NL" smtClean="0"/>
              <a:pPr/>
              <a:t>‹#›</a:t>
            </a:fld>
            <a:endParaRPr lang="nl-NL"/>
          </a:p>
        </p:txBody>
      </p:sp>
      <p:pic>
        <p:nvPicPr>
          <p:cNvPr id="10" name="Afbeelding 9" descr="UM40_RGB_B_diap.png"/>
          <p:cNvPicPr>
            <a:picLocks noChangeAspect="1"/>
          </p:cNvPicPr>
          <p:nvPr userDrawn="1"/>
        </p:nvPicPr>
        <p:blipFill rotWithShape="1">
          <a:blip r:embed="rId2">
            <a:extLst>
              <a:ext uri="{28A0092B-C50C-407E-A947-70E740481C1C}">
                <a14:useLocalDpi xmlns:a14="http://schemas.microsoft.com/office/drawing/2010/main" val="0"/>
              </a:ext>
            </a:extLst>
          </a:blip>
          <a:srcRect r="21235"/>
          <a:stretch/>
        </p:blipFill>
        <p:spPr>
          <a:xfrm>
            <a:off x="360001" y="4630499"/>
            <a:ext cx="1572408" cy="381853"/>
          </a:xfrm>
          <a:prstGeom prst="rect">
            <a:avLst/>
          </a:prstGeom>
        </p:spPr>
      </p:pic>
    </p:spTree>
    <p:extLst>
      <p:ext uri="{BB962C8B-B14F-4D97-AF65-F5344CB8AC3E}">
        <p14:creationId xmlns:p14="http://schemas.microsoft.com/office/powerpoint/2010/main" val="2773197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ext slide light blue">
    <p:bg>
      <p:bgPr>
        <a:solidFill>
          <a:schemeClr val="tx2"/>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solidFill>
                  <a:srgbClr val="FFFFFF"/>
                </a:solidFill>
              </a:defRPr>
            </a:lvl1pPr>
          </a:lstStyle>
          <a:p>
            <a:r>
              <a:rPr lang="nl-NL" dirty="0"/>
              <a:t>Titelstijl van model bewerken</a:t>
            </a:r>
          </a:p>
        </p:txBody>
      </p:sp>
      <p:sp>
        <p:nvSpPr>
          <p:cNvPr id="3" name="Tijdelijke aanduiding voor inhoud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nl-NL" dirty="0"/>
              <a:t>Klik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solidFill>
                  <a:srgbClr val="FFFFFF"/>
                </a:solidFill>
              </a:defRPr>
            </a:lvl1pPr>
          </a:lstStyle>
          <a:p>
            <a:endParaRPr lang="nl-NL" dirty="0"/>
          </a:p>
        </p:txBody>
      </p:sp>
      <p:sp>
        <p:nvSpPr>
          <p:cNvPr id="5" name="Tijdelijke aanduiding voor voettekst 4"/>
          <p:cNvSpPr>
            <a:spLocks noGrp="1"/>
          </p:cNvSpPr>
          <p:nvPr>
            <p:ph type="ftr" sz="quarter" idx="11"/>
          </p:nvPr>
        </p:nvSpPr>
        <p:spPr/>
        <p:txBody>
          <a:bodyPr/>
          <a:lstStyle>
            <a:lvl1pPr>
              <a:defRPr>
                <a:solidFill>
                  <a:srgbClr val="FFFFFF"/>
                </a:solidFill>
              </a:defRPr>
            </a:lvl1pPr>
          </a:lstStyle>
          <a:p>
            <a:r>
              <a:rPr lang="nl-NL" dirty="0" err="1"/>
              <a:t>Faculty</a:t>
            </a:r>
            <a:r>
              <a:rPr lang="nl-NL" dirty="0"/>
              <a:t> of </a:t>
            </a:r>
            <a:r>
              <a:rPr lang="nl-NL" dirty="0" err="1"/>
              <a:t>Science</a:t>
            </a:r>
            <a:r>
              <a:rPr lang="nl-NL" dirty="0"/>
              <a:t> </a:t>
            </a:r>
            <a:r>
              <a:rPr lang="nl-NL" dirty="0" err="1"/>
              <a:t>and</a:t>
            </a:r>
            <a:r>
              <a:rPr lang="nl-NL" dirty="0"/>
              <a:t> Engineering</a:t>
            </a:r>
          </a:p>
          <a:p>
            <a:endParaRPr lang="nl-NL" dirty="0"/>
          </a:p>
        </p:txBody>
      </p:sp>
      <p:sp>
        <p:nvSpPr>
          <p:cNvPr id="6" name="Tijdelijke aanduiding voor dianummer 5"/>
          <p:cNvSpPr>
            <a:spLocks noGrp="1"/>
          </p:cNvSpPr>
          <p:nvPr>
            <p:ph type="sldNum" sz="quarter" idx="12"/>
          </p:nvPr>
        </p:nvSpPr>
        <p:spPr/>
        <p:txBody>
          <a:bodyPr/>
          <a:lstStyle>
            <a:lvl1pPr>
              <a:defRPr>
                <a:solidFill>
                  <a:srgbClr val="FFFFFF"/>
                </a:solidFill>
              </a:defRPr>
            </a:lvl1pPr>
          </a:lstStyle>
          <a:p>
            <a:fld id="{09B7AD4A-C94A-7B42-9E17-606C7F366C4B}" type="slidenum">
              <a:rPr lang="nl-NL" smtClean="0"/>
              <a:pPr/>
              <a:t>‹#›</a:t>
            </a:fld>
            <a:endParaRPr lang="nl-NL"/>
          </a:p>
        </p:txBody>
      </p:sp>
      <p:pic>
        <p:nvPicPr>
          <p:cNvPr id="10" name="Afbeelding 9" descr="UM40_RGB_B_blauw.png"/>
          <p:cNvPicPr>
            <a:picLocks noChangeAspect="1"/>
          </p:cNvPicPr>
          <p:nvPr userDrawn="1"/>
        </p:nvPicPr>
        <p:blipFill rotWithShape="1">
          <a:blip r:embed="rId2">
            <a:extLst>
              <a:ext uri="{28A0092B-C50C-407E-A947-70E740481C1C}">
                <a14:useLocalDpi xmlns:a14="http://schemas.microsoft.com/office/drawing/2010/main" val="0"/>
              </a:ext>
            </a:extLst>
          </a:blip>
          <a:srcRect r="20321"/>
          <a:stretch/>
        </p:blipFill>
        <p:spPr>
          <a:xfrm>
            <a:off x="360001" y="4630501"/>
            <a:ext cx="1590638" cy="381853"/>
          </a:xfrm>
          <a:prstGeom prst="rect">
            <a:avLst/>
          </a:prstGeom>
        </p:spPr>
      </p:pic>
    </p:spTree>
    <p:extLst>
      <p:ext uri="{BB962C8B-B14F-4D97-AF65-F5344CB8AC3E}">
        <p14:creationId xmlns:p14="http://schemas.microsoft.com/office/powerpoint/2010/main" val="1516089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photo slide">
    <p:spTree>
      <p:nvGrpSpPr>
        <p:cNvPr id="1" name=""/>
        <p:cNvGrpSpPr/>
        <p:nvPr/>
      </p:nvGrpSpPr>
      <p:grpSpPr>
        <a:xfrm>
          <a:off x="0" y="0"/>
          <a:ext cx="0" cy="0"/>
          <a:chOff x="0" y="0"/>
          <a:chExt cx="0" cy="0"/>
        </a:xfrm>
      </p:grpSpPr>
      <p:sp>
        <p:nvSpPr>
          <p:cNvPr id="2" name="Titel 1"/>
          <p:cNvSpPr>
            <a:spLocks noGrp="1"/>
          </p:cNvSpPr>
          <p:nvPr>
            <p:ph type="title"/>
          </p:nvPr>
        </p:nvSpPr>
        <p:spPr>
          <a:xfrm>
            <a:off x="360001" y="310695"/>
            <a:ext cx="3934625" cy="1174423"/>
          </a:xfrm>
        </p:spPr>
        <p:txBody>
          <a:bodyPr/>
          <a:lstStyle/>
          <a:p>
            <a:r>
              <a:rPr lang="nl-NL" dirty="0"/>
              <a:t>Titelstijl van model bewerken</a:t>
            </a:r>
          </a:p>
        </p:txBody>
      </p:sp>
      <p:sp>
        <p:nvSpPr>
          <p:cNvPr id="3" name="Tijdelijke aanduiding voor inhoud 2"/>
          <p:cNvSpPr>
            <a:spLocks noGrp="1"/>
          </p:cNvSpPr>
          <p:nvPr>
            <p:ph idx="1"/>
          </p:nvPr>
        </p:nvSpPr>
        <p:spPr>
          <a:xfrm>
            <a:off x="360001" y="1485117"/>
            <a:ext cx="3934624" cy="2857572"/>
          </a:xfrm>
        </p:spPr>
        <p:txBody>
          <a:bodyPr/>
          <a:lstStyle>
            <a:lvl3pPr marL="715962" indent="0">
              <a:buNone/>
              <a:defRPr/>
            </a:lvl3pPr>
          </a:lstStyle>
          <a:p>
            <a:pPr lvl="0"/>
            <a:r>
              <a:rPr lang="nl-NL" dirty="0"/>
              <a:t>Klik om de tekststijl van het model te bewerken</a:t>
            </a:r>
          </a:p>
          <a:p>
            <a:pPr lvl="1"/>
            <a:r>
              <a:rPr lang="nl-NL" dirty="0"/>
              <a:t>Tweede niveau</a:t>
            </a:r>
          </a:p>
        </p:txBody>
      </p:sp>
      <p:sp>
        <p:nvSpPr>
          <p:cNvPr id="4" name="Tijdelijke aanduiding voor datum 3"/>
          <p:cNvSpPr>
            <a:spLocks noGrp="1"/>
          </p:cNvSpPr>
          <p:nvPr>
            <p:ph type="dt" sz="half" idx="10"/>
          </p:nvPr>
        </p:nvSpPr>
        <p:spPr>
          <a:xfrm>
            <a:off x="4595043" y="4738971"/>
            <a:ext cx="550734" cy="273844"/>
          </a:xfrm>
        </p:spPr>
        <p:txBody>
          <a:bodyPr/>
          <a:lstStyle/>
          <a:p>
            <a:endParaRPr lang="nl-NL"/>
          </a:p>
        </p:txBody>
      </p:sp>
      <p:sp>
        <p:nvSpPr>
          <p:cNvPr id="5" name="Tijdelijke aanduiding voor voettekst 4"/>
          <p:cNvSpPr>
            <a:spLocks noGrp="1"/>
          </p:cNvSpPr>
          <p:nvPr>
            <p:ph type="ftr" sz="quarter" idx="11"/>
          </p:nvPr>
        </p:nvSpPr>
        <p:spPr>
          <a:xfrm>
            <a:off x="4745252" y="4738971"/>
            <a:ext cx="3449951" cy="273844"/>
          </a:xfrm>
        </p:spPr>
        <p:txBody>
          <a:bodyPr/>
          <a:lstStyle/>
          <a:p>
            <a:r>
              <a:rPr lang="en-US"/>
              <a:t>Faculty of Science and Engineering </a:t>
            </a:r>
            <a:endParaRPr lang="nl-NL"/>
          </a:p>
        </p:txBody>
      </p:sp>
      <p:sp>
        <p:nvSpPr>
          <p:cNvPr id="6" name="Tijdelijke aanduiding voor dianummer 5"/>
          <p:cNvSpPr>
            <a:spLocks noGrp="1"/>
          </p:cNvSpPr>
          <p:nvPr>
            <p:ph type="sldNum" sz="quarter" idx="12"/>
          </p:nvPr>
        </p:nvSpPr>
        <p:spPr>
          <a:xfrm>
            <a:off x="8195205" y="4738800"/>
            <a:ext cx="569977" cy="273844"/>
          </a:xfrm>
        </p:spPr>
        <p:txBody>
          <a:bodyPr/>
          <a:lstStyle/>
          <a:p>
            <a:fld id="{09B7AD4A-C94A-7B42-9E17-606C7F366C4B}" type="slidenum">
              <a:rPr lang="nl-NL" smtClean="0"/>
              <a:t>‹#›</a:t>
            </a:fld>
            <a:endParaRPr lang="nl-NL"/>
          </a:p>
        </p:txBody>
      </p:sp>
      <p:sp>
        <p:nvSpPr>
          <p:cNvPr id="8" name="Tijdelijke aanduiding voor afbeelding 7"/>
          <p:cNvSpPr>
            <a:spLocks noGrp="1"/>
          </p:cNvSpPr>
          <p:nvPr>
            <p:ph type="pic" sz="quarter" idx="13"/>
          </p:nvPr>
        </p:nvSpPr>
        <p:spPr>
          <a:xfrm>
            <a:off x="4595044" y="0"/>
            <a:ext cx="4548957" cy="5143500"/>
          </a:xfrm>
          <a:solidFill>
            <a:schemeClr val="bg1">
              <a:lumMod val="85000"/>
            </a:schemeClr>
          </a:solidFill>
        </p:spPr>
        <p:txBody>
          <a:bodyPr/>
          <a:lstStyle/>
          <a:p>
            <a:endParaRPr lang="nl-NL"/>
          </a:p>
        </p:txBody>
      </p:sp>
      <p:pic>
        <p:nvPicPr>
          <p:cNvPr id="9" name="Afbeelding 8"/>
          <p:cNvPicPr>
            <a:picLocks noChangeAspect="1"/>
          </p:cNvPicPr>
          <p:nvPr userDrawn="1"/>
        </p:nvPicPr>
        <p:blipFill rotWithShape="1">
          <a:blip r:embed="rId2"/>
          <a:srcRect r="19769"/>
          <a:stretch/>
        </p:blipFill>
        <p:spPr>
          <a:xfrm>
            <a:off x="360001" y="4630216"/>
            <a:ext cx="1602792" cy="379730"/>
          </a:xfrm>
          <a:prstGeom prst="rect">
            <a:avLst/>
          </a:prstGeom>
        </p:spPr>
      </p:pic>
    </p:spTree>
    <p:extLst>
      <p:ext uri="{BB962C8B-B14F-4D97-AF65-F5344CB8AC3E}">
        <p14:creationId xmlns:p14="http://schemas.microsoft.com/office/powerpoint/2010/main" val="2583255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hoto slide">
    <p:bg>
      <p:bgPr>
        <a:solidFill>
          <a:schemeClr val="bg1"/>
        </a:solidFill>
        <a:effectLst/>
      </p:bgPr>
    </p:bg>
    <p:spTree>
      <p:nvGrpSpPr>
        <p:cNvPr id="1" name=""/>
        <p:cNvGrpSpPr/>
        <p:nvPr/>
      </p:nvGrpSpPr>
      <p:grpSpPr>
        <a:xfrm>
          <a:off x="0" y="0"/>
          <a:ext cx="0" cy="0"/>
          <a:chOff x="0" y="0"/>
          <a:chExt cx="0" cy="0"/>
        </a:xfrm>
      </p:grpSpPr>
      <p:sp>
        <p:nvSpPr>
          <p:cNvPr id="9" name="Tijdelijke aanduiding voor afbeelding 8"/>
          <p:cNvSpPr>
            <a:spLocks noGrp="1"/>
          </p:cNvSpPr>
          <p:nvPr>
            <p:ph type="pic" sz="quarter" idx="13"/>
          </p:nvPr>
        </p:nvSpPr>
        <p:spPr>
          <a:xfrm>
            <a:off x="0" y="0"/>
            <a:ext cx="9144000" cy="5143500"/>
          </a:xfrm>
          <a:solidFill>
            <a:schemeClr val="bg2">
              <a:lumMod val="85000"/>
            </a:schemeClr>
          </a:solidFill>
        </p:spPr>
        <p:txBody>
          <a:bodyPr/>
          <a:lstStyle/>
          <a:p>
            <a:endParaRPr lang="nl-NL" dirty="0"/>
          </a:p>
        </p:txBody>
      </p:sp>
      <p:sp>
        <p:nvSpPr>
          <p:cNvPr id="11" name="Tijdelijke aanduiding voor tekst 6">
            <a:extLst>
              <a:ext uri="{FF2B5EF4-FFF2-40B4-BE49-F238E27FC236}">
                <a16:creationId xmlns:a16="http://schemas.microsoft.com/office/drawing/2014/main" id="{65C5AF04-DC40-0847-A150-8AD1FF13551E}"/>
              </a:ext>
            </a:extLst>
          </p:cNvPr>
          <p:cNvSpPr>
            <a:spLocks noGrp="1"/>
          </p:cNvSpPr>
          <p:nvPr>
            <p:ph type="body" sz="quarter" idx="15" hasCustomPrompt="1"/>
          </p:nvPr>
        </p:nvSpPr>
        <p:spPr>
          <a:xfrm>
            <a:off x="358700" y="4686937"/>
            <a:ext cx="1533600" cy="233363"/>
          </a:xfrm>
          <a:blipFill>
            <a:blip r:embed="rId2"/>
            <a:stretch>
              <a:fillRect/>
            </a:stretch>
          </a:blipFill>
        </p:spPr>
        <p:txBody>
          <a:bodyPr/>
          <a:lstStyle>
            <a:lvl1pPr marL="0" indent="0" algn="ctr">
              <a:buNone/>
              <a:defRPr sz="800"/>
            </a:lvl1pPr>
            <a:lvl2pPr marL="358775" indent="0">
              <a:buNone/>
              <a:defRPr sz="800"/>
            </a:lvl2pPr>
            <a:lvl3pPr marL="715962" indent="0">
              <a:buNone/>
              <a:defRPr sz="800"/>
            </a:lvl3pPr>
            <a:lvl4pPr marL="1074738" indent="0">
              <a:buNone/>
              <a:defRPr sz="800"/>
            </a:lvl4pPr>
            <a:lvl5pPr marL="1433512" indent="0">
              <a:buNone/>
              <a:defRPr sz="800"/>
            </a:lvl5pPr>
          </a:lstStyle>
          <a:p>
            <a:pPr lvl="0"/>
            <a:r>
              <a:rPr lang="nl-NL" dirty="0"/>
              <a:t>  </a:t>
            </a:r>
          </a:p>
        </p:txBody>
      </p:sp>
      <p:sp>
        <p:nvSpPr>
          <p:cNvPr id="6" name="Date Placeholder 5"/>
          <p:cNvSpPr>
            <a:spLocks noGrp="1"/>
          </p:cNvSpPr>
          <p:nvPr>
            <p:ph type="dt" sz="half" idx="16"/>
          </p:nvPr>
        </p:nvSpPr>
        <p:spPr/>
        <p:txBody>
          <a:bodyPr/>
          <a:lstStyle/>
          <a:p>
            <a:endParaRPr lang="nl-NL" dirty="0"/>
          </a:p>
        </p:txBody>
      </p:sp>
      <p:sp>
        <p:nvSpPr>
          <p:cNvPr id="7" name="Footer Placeholder 6"/>
          <p:cNvSpPr>
            <a:spLocks noGrp="1"/>
          </p:cNvSpPr>
          <p:nvPr>
            <p:ph type="ftr" sz="quarter" idx="17"/>
          </p:nvPr>
        </p:nvSpPr>
        <p:spPr/>
        <p:txBody>
          <a:bodyPr/>
          <a:lstStyle/>
          <a:p>
            <a:r>
              <a:rPr lang="en-US"/>
              <a:t>Faculty of Science and Engineering </a:t>
            </a:r>
            <a:endParaRPr lang="nl-NL" dirty="0"/>
          </a:p>
        </p:txBody>
      </p:sp>
      <p:sp>
        <p:nvSpPr>
          <p:cNvPr id="8" name="Slide Number Placeholder 7"/>
          <p:cNvSpPr>
            <a:spLocks noGrp="1"/>
          </p:cNvSpPr>
          <p:nvPr>
            <p:ph type="sldNum" sz="quarter" idx="18"/>
          </p:nvPr>
        </p:nvSpPr>
        <p:spPr/>
        <p:txBody>
          <a:bodyPr/>
          <a:lstStyle/>
          <a:p>
            <a:fld id="{09B7AD4A-C94A-7B42-9E17-606C7F366C4B}" type="slidenum">
              <a:rPr lang="nl-NL" smtClean="0"/>
              <a:pPr/>
              <a:t>‹#›</a:t>
            </a:fld>
            <a:endParaRPr lang="nl-NL" dirty="0"/>
          </a:p>
        </p:txBody>
      </p:sp>
    </p:spTree>
    <p:extLst>
      <p:ext uri="{BB962C8B-B14F-4D97-AF65-F5344CB8AC3E}">
        <p14:creationId xmlns:p14="http://schemas.microsoft.com/office/powerpoint/2010/main" val="1078255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able slid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Titelstijl van model bewerken</a:t>
            </a:r>
          </a:p>
        </p:txBody>
      </p:sp>
      <p:sp>
        <p:nvSpPr>
          <p:cNvPr id="3" name="Tijdelijke aanduiding voor datum 2"/>
          <p:cNvSpPr>
            <a:spLocks noGrp="1"/>
          </p:cNvSpPr>
          <p:nvPr>
            <p:ph type="dt" sz="half" idx="10"/>
          </p:nvPr>
        </p:nvSpPr>
        <p:spPr/>
        <p:txBody>
          <a:bodyPr/>
          <a:lstStyle/>
          <a:p>
            <a:endParaRPr lang="nl-NL"/>
          </a:p>
        </p:txBody>
      </p:sp>
      <p:sp>
        <p:nvSpPr>
          <p:cNvPr id="4" name="Tijdelijke aanduiding voor voettekst 3"/>
          <p:cNvSpPr>
            <a:spLocks noGrp="1"/>
          </p:cNvSpPr>
          <p:nvPr>
            <p:ph type="ftr" sz="quarter" idx="11"/>
          </p:nvPr>
        </p:nvSpPr>
        <p:spPr/>
        <p:txBody>
          <a:bodyPr/>
          <a:lstStyle/>
          <a:p>
            <a:r>
              <a:rPr lang="nl-NL" dirty="0" err="1"/>
              <a:t>Faculty</a:t>
            </a:r>
            <a:r>
              <a:rPr lang="nl-NL" dirty="0"/>
              <a:t> of </a:t>
            </a:r>
            <a:r>
              <a:rPr lang="nl-NL" dirty="0" err="1"/>
              <a:t>Science</a:t>
            </a:r>
            <a:r>
              <a:rPr lang="nl-NL" dirty="0"/>
              <a:t> </a:t>
            </a:r>
            <a:r>
              <a:rPr lang="nl-NL" dirty="0" err="1"/>
              <a:t>and</a:t>
            </a:r>
            <a:r>
              <a:rPr lang="nl-NL" dirty="0"/>
              <a:t> Engineering</a:t>
            </a:r>
          </a:p>
          <a:p>
            <a:endParaRPr lang="nl-NL" dirty="0"/>
          </a:p>
        </p:txBody>
      </p:sp>
      <p:sp>
        <p:nvSpPr>
          <p:cNvPr id="5" name="Tijdelijke aanduiding voor dianummer 4"/>
          <p:cNvSpPr>
            <a:spLocks noGrp="1"/>
          </p:cNvSpPr>
          <p:nvPr>
            <p:ph type="sldNum" sz="quarter" idx="12"/>
          </p:nvPr>
        </p:nvSpPr>
        <p:spPr/>
        <p:txBody>
          <a:bodyPr/>
          <a:lstStyle/>
          <a:p>
            <a:fld id="{09B7AD4A-C94A-7B42-9E17-606C7F366C4B}" type="slidenum">
              <a:rPr lang="nl-NL" smtClean="0"/>
              <a:t>‹#›</a:t>
            </a:fld>
            <a:endParaRPr lang="nl-NL"/>
          </a:p>
        </p:txBody>
      </p:sp>
      <p:sp>
        <p:nvSpPr>
          <p:cNvPr id="7" name="Tijdelijke aanduiding voor tabel 6"/>
          <p:cNvSpPr>
            <a:spLocks noGrp="1"/>
          </p:cNvSpPr>
          <p:nvPr>
            <p:ph type="tbl" sz="quarter" idx="13"/>
          </p:nvPr>
        </p:nvSpPr>
        <p:spPr>
          <a:xfrm>
            <a:off x="360364" y="972000"/>
            <a:ext cx="8326437" cy="3231923"/>
          </a:xfrm>
        </p:spPr>
        <p:txBody>
          <a:bodyPr/>
          <a:lstStyle/>
          <a:p>
            <a:endParaRPr lang="nl-NL"/>
          </a:p>
        </p:txBody>
      </p:sp>
      <p:pic>
        <p:nvPicPr>
          <p:cNvPr id="8" name="Afbeelding 7"/>
          <p:cNvPicPr>
            <a:picLocks noChangeAspect="1"/>
          </p:cNvPicPr>
          <p:nvPr userDrawn="1"/>
        </p:nvPicPr>
        <p:blipFill rotWithShape="1">
          <a:blip r:embed="rId2"/>
          <a:srcRect r="19769"/>
          <a:stretch/>
        </p:blipFill>
        <p:spPr>
          <a:xfrm>
            <a:off x="360001" y="4630216"/>
            <a:ext cx="1602792" cy="379730"/>
          </a:xfrm>
          <a:prstGeom prst="rect">
            <a:avLst/>
          </a:prstGeom>
        </p:spPr>
      </p:pic>
    </p:spTree>
    <p:extLst>
      <p:ext uri="{BB962C8B-B14F-4D97-AF65-F5344CB8AC3E}">
        <p14:creationId xmlns:p14="http://schemas.microsoft.com/office/powerpoint/2010/main" val="2621371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360000" y="310695"/>
            <a:ext cx="8326799" cy="567000"/>
          </a:xfrm>
          <a:prstGeom prst="rect">
            <a:avLst/>
          </a:prstGeom>
        </p:spPr>
        <p:txBody>
          <a:bodyPr vert="horz" lIns="0" tIns="0" rIns="0" bIns="0" rtlCol="0" anchor="t" anchorCtr="0">
            <a:normAutofit/>
          </a:bodyPr>
          <a:lstStyle/>
          <a:p>
            <a:r>
              <a:rPr lang="nl-NL" dirty="0"/>
              <a:t>Titelstijl van model bewerken</a:t>
            </a:r>
          </a:p>
        </p:txBody>
      </p:sp>
      <p:sp>
        <p:nvSpPr>
          <p:cNvPr id="3" name="Tijdelijke aanduiding voor tekst 2"/>
          <p:cNvSpPr>
            <a:spLocks noGrp="1"/>
          </p:cNvSpPr>
          <p:nvPr>
            <p:ph type="body" idx="1"/>
          </p:nvPr>
        </p:nvSpPr>
        <p:spPr>
          <a:xfrm>
            <a:off x="360000" y="972000"/>
            <a:ext cx="8326799" cy="3333862"/>
          </a:xfrm>
          <a:prstGeom prst="rect">
            <a:avLst/>
          </a:prstGeom>
        </p:spPr>
        <p:txBody>
          <a:bodyPr vert="horz" lIns="0" tIns="0" rIns="0" bIns="0" rtlCol="0">
            <a:noAutofit/>
          </a:bodyPr>
          <a:lstStyle/>
          <a:p>
            <a:pPr lvl="0"/>
            <a:r>
              <a:rPr lang="nl-NL" dirty="0"/>
              <a:t>Klik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2"/>
          </p:nvPr>
        </p:nvSpPr>
        <p:spPr>
          <a:xfrm>
            <a:off x="3234468" y="4738971"/>
            <a:ext cx="914465" cy="273844"/>
          </a:xfrm>
          <a:prstGeom prst="rect">
            <a:avLst/>
          </a:prstGeom>
        </p:spPr>
        <p:txBody>
          <a:bodyPr vert="horz" lIns="0" tIns="0" rIns="0" bIns="0" rtlCol="0" anchor="t" anchorCtr="0"/>
          <a:lstStyle>
            <a:lvl1pPr algn="r">
              <a:defRPr sz="1000">
                <a:solidFill>
                  <a:schemeClr val="tx1"/>
                </a:solidFill>
                <a:latin typeface="+mj-lt"/>
                <a:cs typeface="Verdana"/>
              </a:defRPr>
            </a:lvl1pPr>
          </a:lstStyle>
          <a:p>
            <a:endParaRPr lang="nl-NL" dirty="0"/>
          </a:p>
        </p:txBody>
      </p:sp>
      <p:sp>
        <p:nvSpPr>
          <p:cNvPr id="5" name="Tijdelijke aanduiding voor voettekst 4"/>
          <p:cNvSpPr>
            <a:spLocks noGrp="1"/>
          </p:cNvSpPr>
          <p:nvPr>
            <p:ph type="ftr" sz="quarter" idx="3"/>
          </p:nvPr>
        </p:nvSpPr>
        <p:spPr>
          <a:xfrm>
            <a:off x="4273246" y="4738971"/>
            <a:ext cx="3977658" cy="273844"/>
          </a:xfrm>
          <a:prstGeom prst="rect">
            <a:avLst/>
          </a:prstGeom>
        </p:spPr>
        <p:txBody>
          <a:bodyPr vert="horz" lIns="0" tIns="0" rIns="0" bIns="0" rtlCol="0" anchor="t" anchorCtr="0"/>
          <a:lstStyle>
            <a:lvl1pPr algn="r">
              <a:defRPr sz="1000">
                <a:solidFill>
                  <a:schemeClr val="tx1"/>
                </a:solidFill>
                <a:latin typeface="+mn-lt"/>
                <a:cs typeface="Verdana"/>
              </a:defRPr>
            </a:lvl1pPr>
          </a:lstStyle>
          <a:p>
            <a:r>
              <a:rPr lang="en-US"/>
              <a:t>Faculty of Science and Engineering </a:t>
            </a:r>
            <a:endParaRPr lang="nl-NL" dirty="0"/>
          </a:p>
        </p:txBody>
      </p:sp>
      <p:sp>
        <p:nvSpPr>
          <p:cNvPr id="6" name="Tijdelijke aanduiding voor dianummer 5"/>
          <p:cNvSpPr>
            <a:spLocks noGrp="1"/>
          </p:cNvSpPr>
          <p:nvPr>
            <p:ph type="sldNum" sz="quarter" idx="4"/>
          </p:nvPr>
        </p:nvSpPr>
        <p:spPr>
          <a:xfrm>
            <a:off x="8316142" y="4738800"/>
            <a:ext cx="370657" cy="273844"/>
          </a:xfrm>
          <a:prstGeom prst="rect">
            <a:avLst/>
          </a:prstGeom>
        </p:spPr>
        <p:txBody>
          <a:bodyPr vert="horz" lIns="0" tIns="0" rIns="0" bIns="0" rtlCol="0" anchor="t" anchorCtr="0"/>
          <a:lstStyle>
            <a:lvl1pPr algn="r">
              <a:defRPr sz="1000">
                <a:solidFill>
                  <a:schemeClr val="tx1"/>
                </a:solidFill>
                <a:latin typeface="+mn-lt"/>
                <a:cs typeface="Verdana"/>
              </a:defRPr>
            </a:lvl1pPr>
          </a:lstStyle>
          <a:p>
            <a:fld id="{09B7AD4A-C94A-7B42-9E17-606C7F366C4B}" type="slidenum">
              <a:rPr lang="nl-NL" smtClean="0"/>
              <a:pPr/>
              <a:t>‹#›</a:t>
            </a:fld>
            <a:endParaRPr lang="nl-NL" dirty="0"/>
          </a:p>
        </p:txBody>
      </p:sp>
    </p:spTree>
    <p:extLst>
      <p:ext uri="{BB962C8B-B14F-4D97-AF65-F5344CB8AC3E}">
        <p14:creationId xmlns:p14="http://schemas.microsoft.com/office/powerpoint/2010/main" val="182581593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50" r:id="rId4"/>
    <p:sldLayoutId id="2147483655" r:id="rId5"/>
    <p:sldLayoutId id="2147483656" r:id="rId6"/>
    <p:sldLayoutId id="2147483663" r:id="rId7"/>
    <p:sldLayoutId id="2147483659" r:id="rId8"/>
    <p:sldLayoutId id="2147483654" r:id="rId9"/>
  </p:sldLayoutIdLst>
  <p:hf hdr="0" dt="0"/>
  <p:txStyles>
    <p:titleStyle>
      <a:lvl1pPr algn="l" defTabSz="457200" rtl="0" eaLnBrk="1" latinLnBrk="0" hangingPunct="1">
        <a:spcBef>
          <a:spcPct val="0"/>
        </a:spcBef>
        <a:buNone/>
        <a:defRPr sz="3200" b="1" kern="1200">
          <a:solidFill>
            <a:schemeClr val="tx2"/>
          </a:solidFill>
          <a:latin typeface="+mj-lt"/>
          <a:ea typeface="+mj-ea"/>
          <a:cs typeface="Verdana"/>
        </a:defRPr>
      </a:lvl1pPr>
    </p:titleStyle>
    <p:bodyStyle>
      <a:lvl1pPr marL="342900" indent="-342900" algn="l" defTabSz="457200" rtl="0" eaLnBrk="1" latinLnBrk="0" hangingPunct="1">
        <a:spcBef>
          <a:spcPts val="0"/>
        </a:spcBef>
        <a:buFont typeface="Arial"/>
        <a:buChar char="•"/>
        <a:defRPr sz="3200" kern="1200">
          <a:solidFill>
            <a:schemeClr val="tx1"/>
          </a:solidFill>
          <a:latin typeface="+mj-lt"/>
          <a:ea typeface="+mn-ea"/>
          <a:cs typeface="Verdana"/>
        </a:defRPr>
      </a:lvl1pPr>
      <a:lvl2pPr marL="717550" indent="-358775" algn="l" defTabSz="457200" rtl="0" eaLnBrk="1" latinLnBrk="0" hangingPunct="1">
        <a:spcBef>
          <a:spcPts val="0"/>
        </a:spcBef>
        <a:buFont typeface="Lucida Grande"/>
        <a:buChar char="-"/>
        <a:defRPr sz="2800" kern="1200">
          <a:solidFill>
            <a:schemeClr val="tx1"/>
          </a:solidFill>
          <a:latin typeface="+mj-lt"/>
          <a:ea typeface="+mn-ea"/>
          <a:cs typeface="Verdana"/>
        </a:defRPr>
      </a:lvl2pPr>
      <a:lvl3pPr marL="1073150" indent="-357188" algn="l" defTabSz="457200" rtl="0" eaLnBrk="1" latinLnBrk="0" hangingPunct="1">
        <a:spcBef>
          <a:spcPts val="0"/>
        </a:spcBef>
        <a:buFont typeface="Lucida Grande"/>
        <a:buChar char="-"/>
        <a:defRPr sz="2400" kern="1200">
          <a:solidFill>
            <a:schemeClr val="tx1"/>
          </a:solidFill>
          <a:latin typeface="+mj-lt"/>
          <a:ea typeface="+mn-ea"/>
          <a:cs typeface="Verdana"/>
        </a:defRPr>
      </a:lvl3pPr>
      <a:lvl4pPr marL="1430338" indent="-355600" algn="l" defTabSz="457200" rtl="0" eaLnBrk="1" latinLnBrk="0" hangingPunct="1">
        <a:spcBef>
          <a:spcPts val="0"/>
        </a:spcBef>
        <a:buFont typeface="Lucida Grande"/>
        <a:buChar char="-"/>
        <a:defRPr sz="2000" kern="1200">
          <a:solidFill>
            <a:schemeClr val="tx1"/>
          </a:solidFill>
          <a:latin typeface="+mj-lt"/>
          <a:ea typeface="+mn-ea"/>
          <a:cs typeface="Verdana"/>
        </a:defRPr>
      </a:lvl4pPr>
      <a:lvl5pPr marL="1793875" indent="-360363" algn="l" defTabSz="457200" rtl="0" eaLnBrk="1" latinLnBrk="0" hangingPunct="1">
        <a:spcBef>
          <a:spcPts val="0"/>
        </a:spcBef>
        <a:buFont typeface="Lucida Grande"/>
        <a:buChar char="-"/>
        <a:defRPr sz="2000" kern="1200">
          <a:solidFill>
            <a:schemeClr val="tx1"/>
          </a:solidFill>
          <a:latin typeface="+mj-lt"/>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www.linkedin.com/in/tessavanmourik/"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STEM </a:t>
            </a:r>
            <a:r>
              <a:rPr lang="en-US" dirty="0"/>
              <a:t/>
            </a:r>
            <a:br>
              <a:rPr lang="en-US" dirty="0"/>
            </a:br>
            <a:r>
              <a:rPr lang="en-US" dirty="0"/>
              <a:t>Graduate </a:t>
            </a:r>
            <a:r>
              <a:rPr lang="en-US" dirty="0" smtClean="0"/>
              <a:t>school</a:t>
            </a:r>
            <a:br>
              <a:rPr lang="en-US" dirty="0" smtClean="0"/>
            </a:br>
            <a:r>
              <a:rPr lang="en-US" sz="2000" dirty="0" smtClean="0"/>
              <a:t>of the Faculty of Science and Engineering</a:t>
            </a:r>
            <a:endParaRPr lang="en-US" sz="2000" dirty="0"/>
          </a:p>
        </p:txBody>
      </p:sp>
    </p:spTree>
    <p:extLst>
      <p:ext uri="{BB962C8B-B14F-4D97-AF65-F5344CB8AC3E}">
        <p14:creationId xmlns:p14="http://schemas.microsoft.com/office/powerpoint/2010/main" val="22323667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Impact &amp; Science communication </a:t>
            </a:r>
            <a:r>
              <a:rPr lang="en-US" sz="2700" dirty="0"/>
              <a:t/>
            </a:r>
            <a:br>
              <a:rPr lang="en-US" sz="2700" dirty="0"/>
            </a:br>
            <a:r>
              <a:rPr lang="en-US" sz="2700" dirty="0" smtClean="0"/>
              <a:t/>
            </a:r>
            <a:br>
              <a:rPr lang="en-US" sz="2700" dirty="0" smtClean="0"/>
            </a:br>
            <a:r>
              <a:rPr lang="en-US" sz="1600" dirty="0" smtClean="0"/>
              <a:t>mandatory</a:t>
            </a:r>
            <a:r>
              <a:rPr lang="en-US" sz="2700" dirty="0" smtClean="0"/>
              <a:t> </a:t>
            </a:r>
            <a:r>
              <a:rPr lang="en-US" sz="1600" dirty="0" smtClean="0">
                <a:solidFill>
                  <a:schemeClr val="accent1"/>
                </a:solidFill>
              </a:rPr>
              <a:t>short module online and interactive by </a:t>
            </a:r>
            <a:r>
              <a:rPr lang="en-US" sz="1600" dirty="0">
                <a:solidFill>
                  <a:schemeClr val="accent1"/>
                </a:solidFill>
              </a:rPr>
              <a:t>University library (Graduate </a:t>
            </a:r>
            <a:r>
              <a:rPr lang="en-US" sz="1600" dirty="0" err="1">
                <a:solidFill>
                  <a:schemeClr val="accent1"/>
                </a:solidFill>
              </a:rPr>
              <a:t>school@UM</a:t>
            </a:r>
            <a:r>
              <a:rPr lang="en-US" sz="1600" dirty="0">
                <a:solidFill>
                  <a:schemeClr val="accent1"/>
                </a:solidFill>
              </a:rPr>
              <a:t>)</a:t>
            </a:r>
            <a:r>
              <a:rPr lang="en-US" sz="1800" dirty="0"/>
              <a:t/>
            </a:r>
            <a:br>
              <a:rPr lang="en-US" sz="1800" dirty="0"/>
            </a:br>
            <a:r>
              <a:rPr lang="en-US" sz="1600" dirty="0" smtClean="0">
                <a:solidFill>
                  <a:schemeClr val="accent1"/>
                </a:solidFill>
              </a:rPr>
              <a:t/>
            </a:r>
            <a:br>
              <a:rPr lang="en-US" sz="1600" dirty="0" smtClean="0">
                <a:solidFill>
                  <a:schemeClr val="accent1"/>
                </a:solidFill>
              </a:rPr>
            </a:br>
            <a:r>
              <a:rPr lang="en-US" sz="1200" dirty="0" smtClean="0"/>
              <a:t> </a:t>
            </a:r>
            <a:br>
              <a:rPr lang="en-US" sz="1200" dirty="0" smtClean="0"/>
            </a:br>
            <a:endParaRPr lang="en-US" sz="1200" dirty="0"/>
          </a:p>
        </p:txBody>
      </p:sp>
      <p:sp>
        <p:nvSpPr>
          <p:cNvPr id="3" name="Content Placeholder 2"/>
          <p:cNvSpPr>
            <a:spLocks noGrp="1"/>
          </p:cNvSpPr>
          <p:nvPr>
            <p:ph idx="1"/>
          </p:nvPr>
        </p:nvSpPr>
        <p:spPr>
          <a:xfrm>
            <a:off x="359999" y="1540677"/>
            <a:ext cx="8326799" cy="3333862"/>
          </a:xfrm>
        </p:spPr>
        <p:txBody>
          <a:bodyPr/>
          <a:lstStyle/>
          <a:p>
            <a:pPr marL="0" indent="0">
              <a:buNone/>
            </a:pPr>
            <a:endParaRPr lang="en-US" dirty="0">
              <a:solidFill>
                <a:srgbClr val="FF0000"/>
              </a:solidFill>
            </a:endParaRPr>
          </a:p>
          <a:p>
            <a:r>
              <a:rPr lang="en-US" sz="2000" dirty="0"/>
              <a:t>As you need to include an impact paragraph to your </a:t>
            </a:r>
            <a:r>
              <a:rPr lang="en-US" sz="2000" dirty="0" smtClean="0"/>
              <a:t>PhD</a:t>
            </a:r>
            <a:endParaRPr lang="en-US" sz="2000" dirty="0"/>
          </a:p>
          <a:p>
            <a:pPr lvl="1"/>
            <a:r>
              <a:rPr lang="en-US" sz="2000" dirty="0"/>
              <a:t>Next to traditional </a:t>
            </a:r>
            <a:r>
              <a:rPr lang="en-US" sz="2000" dirty="0" smtClean="0"/>
              <a:t>and </a:t>
            </a:r>
            <a:r>
              <a:rPr lang="en-US" sz="2000" dirty="0"/>
              <a:t>alternative </a:t>
            </a:r>
            <a:r>
              <a:rPr lang="en-US" sz="2000" dirty="0" smtClean="0"/>
              <a:t>impact, you reflect on</a:t>
            </a:r>
            <a:endParaRPr lang="en-US" sz="2000" dirty="0"/>
          </a:p>
          <a:p>
            <a:pPr lvl="1"/>
            <a:r>
              <a:rPr lang="en-US" sz="2000" dirty="0" smtClean="0"/>
              <a:t>Economical and </a:t>
            </a:r>
            <a:r>
              <a:rPr lang="en-US" sz="2000" dirty="0"/>
              <a:t>sustainable </a:t>
            </a:r>
            <a:r>
              <a:rPr lang="en-US" sz="2000" dirty="0" smtClean="0"/>
              <a:t>impact</a:t>
            </a:r>
            <a:endParaRPr lang="en-US" sz="2000" dirty="0"/>
          </a:p>
          <a:p>
            <a:pPr marL="358775" lvl="1" indent="0">
              <a:buNone/>
            </a:pPr>
            <a:endParaRPr lang="en-US" dirty="0"/>
          </a:p>
        </p:txBody>
      </p:sp>
      <p:sp>
        <p:nvSpPr>
          <p:cNvPr id="4" name="Footer Placeholder 3"/>
          <p:cNvSpPr>
            <a:spLocks noGrp="1"/>
          </p:cNvSpPr>
          <p:nvPr>
            <p:ph type="ftr" sz="quarter" idx="11"/>
          </p:nvPr>
        </p:nvSpPr>
        <p:spPr/>
        <p:txBody>
          <a:bodyPr/>
          <a:lstStyle/>
          <a:p>
            <a:r>
              <a:rPr lang="nl-NL"/>
              <a:t>Faculty of Science and Engineering</a:t>
            </a:r>
          </a:p>
          <a:p>
            <a:endParaRPr lang="nl-NL" dirty="0"/>
          </a:p>
        </p:txBody>
      </p:sp>
      <p:sp>
        <p:nvSpPr>
          <p:cNvPr id="5" name="Slide Number Placeholder 4"/>
          <p:cNvSpPr>
            <a:spLocks noGrp="1"/>
          </p:cNvSpPr>
          <p:nvPr>
            <p:ph type="sldNum" sz="quarter" idx="12"/>
          </p:nvPr>
        </p:nvSpPr>
        <p:spPr/>
        <p:txBody>
          <a:bodyPr/>
          <a:lstStyle/>
          <a:p>
            <a:fld id="{09B7AD4A-C94A-7B42-9E17-606C7F366C4B}" type="slidenum">
              <a:rPr lang="nl-NL" smtClean="0"/>
              <a:pPr/>
              <a:t>10</a:t>
            </a:fld>
            <a:endParaRPr lang="nl-NL"/>
          </a:p>
        </p:txBody>
      </p:sp>
      <p:grpSp>
        <p:nvGrpSpPr>
          <p:cNvPr id="6" name="Group 5"/>
          <p:cNvGrpSpPr/>
          <p:nvPr/>
        </p:nvGrpSpPr>
        <p:grpSpPr>
          <a:xfrm>
            <a:off x="7897149" y="310695"/>
            <a:ext cx="707510" cy="707510"/>
            <a:chOff x="5575320" y="1913218"/>
            <a:chExt cx="707510" cy="707510"/>
          </a:xfrm>
          <a:solidFill>
            <a:schemeClr val="accent1">
              <a:lumMod val="75000"/>
            </a:schemeClr>
          </a:solidFill>
        </p:grpSpPr>
        <p:sp>
          <p:nvSpPr>
            <p:cNvPr id="7" name="Oval 6"/>
            <p:cNvSpPr/>
            <p:nvPr/>
          </p:nvSpPr>
          <p:spPr>
            <a:xfrm>
              <a:off x="5575320" y="1913218"/>
              <a:ext cx="707510" cy="707510"/>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Oval 4"/>
            <p:cNvSpPr txBox="1"/>
            <p:nvPr/>
          </p:nvSpPr>
          <p:spPr>
            <a:xfrm>
              <a:off x="5678932" y="2079122"/>
              <a:ext cx="500286" cy="37570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en-US" sz="700" kern="1200" dirty="0"/>
                <a:t>Impact &amp; Engagement</a:t>
              </a:r>
            </a:p>
          </p:txBody>
        </p:sp>
      </p:grpSp>
    </p:spTree>
    <p:extLst>
      <p:ext uri="{BB962C8B-B14F-4D97-AF65-F5344CB8AC3E}">
        <p14:creationId xmlns:p14="http://schemas.microsoft.com/office/powerpoint/2010/main" val="1155968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Time and project-management</a:t>
            </a:r>
            <a:r>
              <a:rPr lang="en-US" dirty="0"/>
              <a:t/>
            </a:r>
            <a:br>
              <a:rPr lang="en-US" dirty="0"/>
            </a:br>
            <a:r>
              <a:rPr lang="en-US" dirty="0"/>
              <a:t>for PhD students -  </a:t>
            </a:r>
            <a:r>
              <a:rPr lang="en-US" sz="2000" dirty="0" smtClean="0"/>
              <a:t>via Staff Career Centre</a:t>
            </a:r>
            <a:endParaRPr lang="en-US" sz="2000" dirty="0"/>
          </a:p>
        </p:txBody>
      </p:sp>
      <p:sp>
        <p:nvSpPr>
          <p:cNvPr id="3" name="Content Placeholder 2"/>
          <p:cNvSpPr>
            <a:spLocks noGrp="1"/>
          </p:cNvSpPr>
          <p:nvPr>
            <p:ph idx="1"/>
          </p:nvPr>
        </p:nvSpPr>
        <p:spPr>
          <a:xfrm>
            <a:off x="359999" y="932631"/>
            <a:ext cx="8326799" cy="3333862"/>
          </a:xfrm>
        </p:spPr>
        <p:txBody>
          <a:bodyPr/>
          <a:lstStyle/>
          <a:p>
            <a:pPr lvl="1"/>
            <a:endParaRPr lang="en-US" sz="1400" dirty="0"/>
          </a:p>
          <a:p>
            <a:endParaRPr lang="en-US" sz="1800" dirty="0"/>
          </a:p>
          <a:p>
            <a:pPr marL="0" indent="0">
              <a:buNone/>
            </a:pPr>
            <a:r>
              <a:rPr lang="en-US" sz="2000" dirty="0">
                <a:solidFill>
                  <a:schemeClr val="accent1"/>
                </a:solidFill>
              </a:rPr>
              <a:t>Duration: </a:t>
            </a:r>
            <a:r>
              <a:rPr lang="en-US" sz="2000" dirty="0" smtClean="0">
                <a:solidFill>
                  <a:schemeClr val="accent1"/>
                </a:solidFill>
              </a:rPr>
              <a:t> </a:t>
            </a:r>
            <a:r>
              <a:rPr lang="en-US" sz="2000" dirty="0" smtClean="0">
                <a:solidFill>
                  <a:schemeClr val="accent1"/>
                </a:solidFill>
              </a:rPr>
              <a:t>2 </a:t>
            </a:r>
            <a:r>
              <a:rPr lang="en-US" sz="2000" dirty="0" smtClean="0">
                <a:solidFill>
                  <a:schemeClr val="accent1"/>
                </a:solidFill>
              </a:rPr>
              <a:t>half days online</a:t>
            </a:r>
            <a:endParaRPr lang="en-US" sz="2000" dirty="0">
              <a:solidFill>
                <a:schemeClr val="accent1"/>
              </a:solidFill>
            </a:endParaRPr>
          </a:p>
          <a:p>
            <a:r>
              <a:rPr lang="en-US" sz="2000" dirty="0"/>
              <a:t>Empowering the self management skills of </a:t>
            </a:r>
            <a:r>
              <a:rPr lang="en-US" sz="2000" dirty="0" smtClean="0"/>
              <a:t>PhDs </a:t>
            </a:r>
            <a:endParaRPr lang="en-US" sz="2000" dirty="0"/>
          </a:p>
          <a:p>
            <a:r>
              <a:rPr lang="en-US" sz="2000" dirty="0"/>
              <a:t>Becoming aware of which are the most important elements necessary for a successful PhD project, to gain more insight into the course of the project and more control over the progress of it. This will eventually lead to more motivation and less delay</a:t>
            </a:r>
            <a:r>
              <a:rPr lang="en-US" sz="2000" dirty="0" smtClean="0"/>
              <a:t>.</a:t>
            </a:r>
          </a:p>
          <a:p>
            <a:r>
              <a:rPr lang="en-US" sz="2000" dirty="0" smtClean="0"/>
              <a:t>Elements are time- and project management</a:t>
            </a:r>
            <a:endParaRPr lang="en-US" sz="1800" dirty="0"/>
          </a:p>
        </p:txBody>
      </p:sp>
      <p:sp>
        <p:nvSpPr>
          <p:cNvPr id="4" name="Footer Placeholder 3"/>
          <p:cNvSpPr>
            <a:spLocks noGrp="1"/>
          </p:cNvSpPr>
          <p:nvPr>
            <p:ph type="ftr" sz="quarter" idx="11"/>
          </p:nvPr>
        </p:nvSpPr>
        <p:spPr/>
        <p:txBody>
          <a:bodyPr/>
          <a:lstStyle/>
          <a:p>
            <a:r>
              <a:rPr lang="nl-NL"/>
              <a:t>Faculty of Science and Engineering</a:t>
            </a:r>
          </a:p>
          <a:p>
            <a:endParaRPr lang="nl-NL" dirty="0"/>
          </a:p>
        </p:txBody>
      </p:sp>
      <p:sp>
        <p:nvSpPr>
          <p:cNvPr id="5" name="Slide Number Placeholder 4"/>
          <p:cNvSpPr>
            <a:spLocks noGrp="1"/>
          </p:cNvSpPr>
          <p:nvPr>
            <p:ph type="sldNum" sz="quarter" idx="12"/>
          </p:nvPr>
        </p:nvSpPr>
        <p:spPr/>
        <p:txBody>
          <a:bodyPr/>
          <a:lstStyle/>
          <a:p>
            <a:fld id="{09B7AD4A-C94A-7B42-9E17-606C7F366C4B}" type="slidenum">
              <a:rPr lang="nl-NL" smtClean="0"/>
              <a:pPr/>
              <a:t>11</a:t>
            </a:fld>
            <a:endParaRPr lang="nl-NL" dirty="0"/>
          </a:p>
        </p:txBody>
      </p:sp>
      <p:grpSp>
        <p:nvGrpSpPr>
          <p:cNvPr id="6" name="Group 5"/>
          <p:cNvGrpSpPr/>
          <p:nvPr/>
        </p:nvGrpSpPr>
        <p:grpSpPr>
          <a:xfrm>
            <a:off x="7729262" y="273381"/>
            <a:ext cx="707510" cy="707510"/>
            <a:chOff x="1860891" y="1913218"/>
            <a:chExt cx="707510" cy="707510"/>
          </a:xfrm>
          <a:solidFill>
            <a:schemeClr val="accent1">
              <a:lumMod val="60000"/>
              <a:lumOff val="40000"/>
            </a:schemeClr>
          </a:solidFill>
        </p:grpSpPr>
        <p:sp>
          <p:nvSpPr>
            <p:cNvPr id="7" name="Oval 6"/>
            <p:cNvSpPr/>
            <p:nvPr/>
          </p:nvSpPr>
          <p:spPr>
            <a:xfrm>
              <a:off x="1860891" y="1913218"/>
              <a:ext cx="707510" cy="707510"/>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Oval 4"/>
            <p:cNvSpPr txBox="1"/>
            <p:nvPr/>
          </p:nvSpPr>
          <p:spPr>
            <a:xfrm>
              <a:off x="1964503" y="2062303"/>
              <a:ext cx="500286" cy="42769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en-US" sz="700" kern="1200" dirty="0"/>
                <a:t>Personal effectiveness</a:t>
              </a:r>
            </a:p>
          </p:txBody>
        </p:sp>
      </p:grpSp>
    </p:spTree>
    <p:extLst>
      <p:ext uri="{BB962C8B-B14F-4D97-AF65-F5344CB8AC3E}">
        <p14:creationId xmlns:p14="http://schemas.microsoft.com/office/powerpoint/2010/main" val="26495134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000" y="310694"/>
            <a:ext cx="8326799" cy="1064395"/>
          </a:xfrm>
        </p:spPr>
        <p:txBody>
          <a:bodyPr>
            <a:normAutofit/>
          </a:bodyPr>
          <a:lstStyle/>
          <a:p>
            <a:r>
              <a:rPr lang="en-US" dirty="0"/>
              <a:t>Writing Centre led by Alice Wellum UCM</a:t>
            </a:r>
          </a:p>
        </p:txBody>
      </p:sp>
      <p:sp>
        <p:nvSpPr>
          <p:cNvPr id="3" name="Content Placeholder 2"/>
          <p:cNvSpPr>
            <a:spLocks noGrp="1"/>
          </p:cNvSpPr>
          <p:nvPr>
            <p:ph idx="1"/>
          </p:nvPr>
        </p:nvSpPr>
        <p:spPr/>
        <p:txBody>
          <a:bodyPr/>
          <a:lstStyle/>
          <a:p>
            <a:pPr marL="0" indent="0">
              <a:buNone/>
            </a:pPr>
            <a:endParaRPr lang="en-US" sz="1600" dirty="0"/>
          </a:p>
          <a:p>
            <a:pPr marL="0" indent="0">
              <a:buNone/>
            </a:pPr>
            <a:r>
              <a:rPr lang="en-US" sz="1600" dirty="0"/>
              <a:t>Alternated writing workshops and writing community events. The writing workshops will take place online, will center on a theme and on practical “how to do X” topics. For example, you may learn how to write the introduction of a STEM paper, how to improve cohesion and coherence in your paper, etc. Our writing community events will focus on yourself as a writer and will be a good time for PhD students to connect in person. We will discuss topics such as how to deal with procrastination, effective ways to start your paper, how to carve out time for your writing, etc. Next to this, there will be time for peer reviews.</a:t>
            </a:r>
          </a:p>
          <a:p>
            <a:pPr marL="0" indent="0">
              <a:buNone/>
            </a:pPr>
            <a:endParaRPr lang="en-US" sz="1600" dirty="0"/>
          </a:p>
          <a:p>
            <a:endParaRPr lang="en-US" sz="1000" dirty="0"/>
          </a:p>
          <a:p>
            <a:endParaRPr lang="en-US" sz="1000" dirty="0"/>
          </a:p>
        </p:txBody>
      </p:sp>
      <p:sp>
        <p:nvSpPr>
          <p:cNvPr id="4" name="Footer Placeholder 3"/>
          <p:cNvSpPr>
            <a:spLocks noGrp="1"/>
          </p:cNvSpPr>
          <p:nvPr>
            <p:ph type="ftr" sz="quarter" idx="11"/>
          </p:nvPr>
        </p:nvSpPr>
        <p:spPr/>
        <p:txBody>
          <a:bodyPr/>
          <a:lstStyle/>
          <a:p>
            <a:r>
              <a:rPr lang="nl-NL"/>
              <a:t>Faculty of Science and Engineering</a:t>
            </a:r>
          </a:p>
          <a:p>
            <a:endParaRPr lang="nl-NL" dirty="0"/>
          </a:p>
        </p:txBody>
      </p:sp>
      <p:sp>
        <p:nvSpPr>
          <p:cNvPr id="5" name="Slide Number Placeholder 4"/>
          <p:cNvSpPr>
            <a:spLocks noGrp="1"/>
          </p:cNvSpPr>
          <p:nvPr>
            <p:ph type="sldNum" sz="quarter" idx="12"/>
          </p:nvPr>
        </p:nvSpPr>
        <p:spPr/>
        <p:txBody>
          <a:bodyPr/>
          <a:lstStyle/>
          <a:p>
            <a:fld id="{09B7AD4A-C94A-7B42-9E17-606C7F366C4B}" type="slidenum">
              <a:rPr lang="nl-NL" smtClean="0"/>
              <a:pPr/>
              <a:t>12</a:t>
            </a:fld>
            <a:endParaRPr lang="nl-NL"/>
          </a:p>
        </p:txBody>
      </p:sp>
      <p:grpSp>
        <p:nvGrpSpPr>
          <p:cNvPr id="6" name="Group 5"/>
          <p:cNvGrpSpPr/>
          <p:nvPr/>
        </p:nvGrpSpPr>
        <p:grpSpPr>
          <a:xfrm>
            <a:off x="7690348" y="391830"/>
            <a:ext cx="707510" cy="707510"/>
            <a:chOff x="1860891" y="1913218"/>
            <a:chExt cx="707510" cy="707510"/>
          </a:xfrm>
          <a:solidFill>
            <a:schemeClr val="accent1">
              <a:lumMod val="60000"/>
              <a:lumOff val="40000"/>
            </a:schemeClr>
          </a:solidFill>
        </p:grpSpPr>
        <p:sp>
          <p:nvSpPr>
            <p:cNvPr id="7" name="Oval 6"/>
            <p:cNvSpPr/>
            <p:nvPr/>
          </p:nvSpPr>
          <p:spPr>
            <a:xfrm>
              <a:off x="1860891" y="1913218"/>
              <a:ext cx="707510" cy="707510"/>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Oval 4"/>
            <p:cNvSpPr txBox="1"/>
            <p:nvPr/>
          </p:nvSpPr>
          <p:spPr>
            <a:xfrm>
              <a:off x="1964503" y="2060278"/>
              <a:ext cx="522182" cy="33880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en-US" sz="700" kern="1200" dirty="0"/>
                <a:t>Personal effectiveness</a:t>
              </a:r>
            </a:p>
          </p:txBody>
        </p:sp>
      </p:grpSp>
    </p:spTree>
    <p:extLst>
      <p:ext uri="{BB962C8B-B14F-4D97-AF65-F5344CB8AC3E}">
        <p14:creationId xmlns:p14="http://schemas.microsoft.com/office/powerpoint/2010/main" val="17681295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000" y="310694"/>
            <a:ext cx="8326799" cy="1064395"/>
          </a:xfrm>
        </p:spPr>
        <p:txBody>
          <a:bodyPr>
            <a:normAutofit/>
          </a:bodyPr>
          <a:lstStyle/>
          <a:p>
            <a:r>
              <a:rPr lang="en-US" dirty="0"/>
              <a:t>Stem </a:t>
            </a:r>
            <a:r>
              <a:rPr lang="en-US" dirty="0" smtClean="0"/>
              <a:t>academic writing course </a:t>
            </a:r>
            <a:r>
              <a:rPr lang="en-US" sz="1400" dirty="0" smtClean="0"/>
              <a:t>by Alice Wellum UCM</a:t>
            </a:r>
            <a:endParaRPr lang="en-US" dirty="0"/>
          </a:p>
        </p:txBody>
      </p:sp>
      <p:sp>
        <p:nvSpPr>
          <p:cNvPr id="3" name="Content Placeholder 2"/>
          <p:cNvSpPr>
            <a:spLocks noGrp="1"/>
          </p:cNvSpPr>
          <p:nvPr>
            <p:ph idx="1"/>
          </p:nvPr>
        </p:nvSpPr>
        <p:spPr/>
        <p:txBody>
          <a:bodyPr/>
          <a:lstStyle/>
          <a:p>
            <a:pPr marL="0" indent="0">
              <a:buNone/>
            </a:pPr>
            <a:endParaRPr lang="en-US" sz="1600" dirty="0"/>
          </a:p>
          <a:p>
            <a:pPr marL="0" indent="0">
              <a:lnSpc>
                <a:spcPct val="120000"/>
              </a:lnSpc>
              <a:buNone/>
            </a:pPr>
            <a:r>
              <a:rPr lang="en-US" sz="1600" dirty="0" smtClean="0">
                <a:solidFill>
                  <a:schemeClr val="accent4">
                    <a:lumMod val="75000"/>
                  </a:schemeClr>
                </a:solidFill>
              </a:rPr>
              <a:t>Duration</a:t>
            </a:r>
            <a:r>
              <a:rPr lang="en-US" sz="1600" dirty="0">
                <a:solidFill>
                  <a:schemeClr val="accent4">
                    <a:lumMod val="75000"/>
                  </a:schemeClr>
                </a:solidFill>
              </a:rPr>
              <a:t>: </a:t>
            </a:r>
            <a:r>
              <a:rPr lang="en-US" sz="1600" dirty="0" smtClean="0">
                <a:solidFill>
                  <a:schemeClr val="accent4">
                    <a:lumMod val="75000"/>
                  </a:schemeClr>
                </a:solidFill>
              </a:rPr>
              <a:t>6 </a:t>
            </a:r>
            <a:r>
              <a:rPr lang="en-US" sz="1600" dirty="0">
                <a:solidFill>
                  <a:schemeClr val="accent4">
                    <a:lumMod val="75000"/>
                  </a:schemeClr>
                </a:solidFill>
              </a:rPr>
              <a:t>weeks, 2 meetings per week, 1.5 hours per meeting</a:t>
            </a:r>
          </a:p>
          <a:p>
            <a:pPr marL="0" indent="0">
              <a:lnSpc>
                <a:spcPct val="120000"/>
              </a:lnSpc>
              <a:buNone/>
            </a:pPr>
            <a:r>
              <a:rPr lang="en-US" sz="1600" dirty="0" smtClean="0"/>
              <a:t>This </a:t>
            </a:r>
            <a:r>
              <a:rPr lang="en-US" sz="1600" dirty="0"/>
              <a:t>is a </a:t>
            </a:r>
            <a:r>
              <a:rPr lang="en-US" sz="1600" dirty="0" smtClean="0"/>
              <a:t>intense online </a:t>
            </a:r>
            <a:r>
              <a:rPr lang="en-US" sz="1600" dirty="0"/>
              <a:t>writing course for PhDs in the STEM cluster. </a:t>
            </a:r>
            <a:r>
              <a:rPr lang="en-US" sz="1600" dirty="0" smtClean="0"/>
              <a:t>It’s </a:t>
            </a:r>
            <a:r>
              <a:rPr lang="en-US" sz="1600" dirty="0"/>
              <a:t>goal is to prepare </a:t>
            </a:r>
            <a:r>
              <a:rPr lang="en-US" sz="1600" dirty="0" smtClean="0"/>
              <a:t>PhD students </a:t>
            </a:r>
            <a:r>
              <a:rPr lang="en-US" sz="1600" dirty="0"/>
              <a:t>to become academic writers, which means they 1) adopt the productive habits and mindsets of academic writers and 2) learn to produce, revise, and comment on scientific writing. </a:t>
            </a:r>
            <a:endParaRPr lang="en-NL" sz="1600" dirty="0"/>
          </a:p>
          <a:p>
            <a:pPr marL="0" indent="0">
              <a:lnSpc>
                <a:spcPct val="120000"/>
              </a:lnSpc>
              <a:buNone/>
            </a:pPr>
            <a:r>
              <a:rPr lang="en-US" sz="1200" dirty="0" smtClean="0"/>
              <a:t>The </a:t>
            </a:r>
            <a:r>
              <a:rPr lang="en-US" sz="1200" dirty="0"/>
              <a:t>course covers:</a:t>
            </a:r>
          </a:p>
          <a:p>
            <a:pPr marL="0" indent="0">
              <a:lnSpc>
                <a:spcPct val="120000"/>
              </a:lnSpc>
              <a:buNone/>
            </a:pPr>
            <a:r>
              <a:rPr lang="en-US" sz="1200" dirty="0"/>
              <a:t>• Elements of the writing process</a:t>
            </a:r>
          </a:p>
          <a:p>
            <a:pPr marL="0" indent="0">
              <a:lnSpc>
                <a:spcPct val="120000"/>
              </a:lnSpc>
              <a:buNone/>
            </a:pPr>
            <a:r>
              <a:rPr lang="en-US" sz="1200" dirty="0"/>
              <a:t>• Elements of written academic style in English</a:t>
            </a:r>
          </a:p>
          <a:p>
            <a:pPr marL="0" indent="0">
              <a:lnSpc>
                <a:spcPct val="120000"/>
              </a:lnSpc>
              <a:buNone/>
            </a:pPr>
            <a:r>
              <a:rPr lang="en-US" sz="1200" dirty="0"/>
              <a:t>• Analyzing genre characteristics of the research paper (+ abstract)</a:t>
            </a:r>
          </a:p>
          <a:p>
            <a:pPr marL="0" indent="0">
              <a:lnSpc>
                <a:spcPct val="120000"/>
              </a:lnSpc>
              <a:buNone/>
            </a:pPr>
            <a:r>
              <a:rPr lang="en-US" sz="1200" dirty="0"/>
              <a:t>• Issues for non-native English readers and writers </a:t>
            </a:r>
          </a:p>
          <a:p>
            <a:pPr marL="0" indent="0">
              <a:lnSpc>
                <a:spcPct val="120000"/>
              </a:lnSpc>
              <a:buNone/>
            </a:pPr>
            <a:r>
              <a:rPr lang="en-US" sz="1200" dirty="0"/>
              <a:t>• Using digital tools to assess grammar, measure readability, and build vocabulary </a:t>
            </a:r>
          </a:p>
          <a:p>
            <a:pPr marL="0" indent="0">
              <a:lnSpc>
                <a:spcPct val="120000"/>
              </a:lnSpc>
              <a:buNone/>
            </a:pPr>
            <a:r>
              <a:rPr lang="en-US" sz="1200" dirty="0"/>
              <a:t>• Writing collaboratively, asking for and giving feedback </a:t>
            </a:r>
          </a:p>
          <a:p>
            <a:pPr marL="0" indent="0">
              <a:lnSpc>
                <a:spcPct val="120000"/>
              </a:lnSpc>
              <a:buNone/>
            </a:pPr>
            <a:r>
              <a:rPr lang="en-US" sz="1200" dirty="0"/>
              <a:t>• Writing and academic integrity </a:t>
            </a:r>
          </a:p>
          <a:p>
            <a:pPr marL="0" indent="0">
              <a:buNone/>
            </a:pPr>
            <a:endParaRPr lang="en-US" sz="1600" dirty="0"/>
          </a:p>
          <a:p>
            <a:endParaRPr lang="en-US" sz="1000" dirty="0"/>
          </a:p>
          <a:p>
            <a:endParaRPr lang="en-US" sz="1000" dirty="0"/>
          </a:p>
        </p:txBody>
      </p:sp>
      <p:sp>
        <p:nvSpPr>
          <p:cNvPr id="4" name="Footer Placeholder 3"/>
          <p:cNvSpPr>
            <a:spLocks noGrp="1"/>
          </p:cNvSpPr>
          <p:nvPr>
            <p:ph type="ftr" sz="quarter" idx="11"/>
          </p:nvPr>
        </p:nvSpPr>
        <p:spPr/>
        <p:txBody>
          <a:bodyPr/>
          <a:lstStyle/>
          <a:p>
            <a:r>
              <a:rPr lang="nl-NL"/>
              <a:t>Faculty of Science and Engineering</a:t>
            </a:r>
          </a:p>
          <a:p>
            <a:endParaRPr lang="nl-NL" dirty="0"/>
          </a:p>
        </p:txBody>
      </p:sp>
      <p:sp>
        <p:nvSpPr>
          <p:cNvPr id="5" name="Slide Number Placeholder 4"/>
          <p:cNvSpPr>
            <a:spLocks noGrp="1"/>
          </p:cNvSpPr>
          <p:nvPr>
            <p:ph type="sldNum" sz="quarter" idx="12"/>
          </p:nvPr>
        </p:nvSpPr>
        <p:spPr/>
        <p:txBody>
          <a:bodyPr/>
          <a:lstStyle/>
          <a:p>
            <a:fld id="{09B7AD4A-C94A-7B42-9E17-606C7F366C4B}" type="slidenum">
              <a:rPr lang="nl-NL" smtClean="0"/>
              <a:pPr/>
              <a:t>13</a:t>
            </a:fld>
            <a:endParaRPr lang="nl-NL"/>
          </a:p>
        </p:txBody>
      </p:sp>
      <p:grpSp>
        <p:nvGrpSpPr>
          <p:cNvPr id="6" name="Group 5"/>
          <p:cNvGrpSpPr/>
          <p:nvPr/>
        </p:nvGrpSpPr>
        <p:grpSpPr>
          <a:xfrm>
            <a:off x="7690348" y="391830"/>
            <a:ext cx="707510" cy="707510"/>
            <a:chOff x="1860891" y="1913218"/>
            <a:chExt cx="707510" cy="707510"/>
          </a:xfrm>
          <a:solidFill>
            <a:schemeClr val="accent1">
              <a:lumMod val="60000"/>
              <a:lumOff val="40000"/>
            </a:schemeClr>
          </a:solidFill>
        </p:grpSpPr>
        <p:sp>
          <p:nvSpPr>
            <p:cNvPr id="7" name="Oval 6"/>
            <p:cNvSpPr/>
            <p:nvPr/>
          </p:nvSpPr>
          <p:spPr>
            <a:xfrm>
              <a:off x="1860891" y="1913218"/>
              <a:ext cx="707510" cy="707510"/>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Oval 4"/>
            <p:cNvSpPr txBox="1"/>
            <p:nvPr/>
          </p:nvSpPr>
          <p:spPr>
            <a:xfrm>
              <a:off x="1964503" y="2060278"/>
              <a:ext cx="522182" cy="33880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en-US" sz="700" kern="1200" dirty="0"/>
                <a:t>Personal effectiveness</a:t>
              </a:r>
            </a:p>
          </p:txBody>
        </p:sp>
      </p:grpSp>
    </p:spTree>
    <p:extLst>
      <p:ext uri="{BB962C8B-B14F-4D97-AF65-F5344CB8AC3E}">
        <p14:creationId xmlns:p14="http://schemas.microsoft.com/office/powerpoint/2010/main" val="23548207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000" y="310694"/>
            <a:ext cx="8326799" cy="1064395"/>
          </a:xfrm>
        </p:spPr>
        <p:txBody>
          <a:bodyPr>
            <a:normAutofit/>
          </a:bodyPr>
          <a:lstStyle/>
          <a:p>
            <a:r>
              <a:rPr lang="en-US" dirty="0" smtClean="0"/>
              <a:t>Presenting club </a:t>
            </a:r>
            <a:r>
              <a:rPr lang="en-US" sz="1400" dirty="0" smtClean="0"/>
              <a:t>led by Martijn Boussé </a:t>
            </a:r>
            <a:r>
              <a:rPr lang="en-US" sz="1400" dirty="0" smtClean="0"/>
              <a:t>DACS</a:t>
            </a:r>
            <a:endParaRPr lang="en-US" dirty="0"/>
          </a:p>
        </p:txBody>
      </p:sp>
      <p:sp>
        <p:nvSpPr>
          <p:cNvPr id="3" name="Content Placeholder 2"/>
          <p:cNvSpPr>
            <a:spLocks noGrp="1"/>
          </p:cNvSpPr>
          <p:nvPr>
            <p:ph idx="1"/>
          </p:nvPr>
        </p:nvSpPr>
        <p:spPr/>
        <p:txBody>
          <a:bodyPr/>
          <a:lstStyle/>
          <a:p>
            <a:pPr marL="0" indent="0">
              <a:buNone/>
            </a:pPr>
            <a:endParaRPr lang="en-US" sz="1600" dirty="0"/>
          </a:p>
          <a:p>
            <a:pPr marL="0" indent="0">
              <a:buNone/>
            </a:pPr>
            <a:endParaRPr lang="en-US" sz="1600" dirty="0"/>
          </a:p>
          <a:p>
            <a:endParaRPr lang="en-US" sz="1000" dirty="0"/>
          </a:p>
          <a:p>
            <a:endParaRPr lang="en-US" sz="1000" dirty="0"/>
          </a:p>
        </p:txBody>
      </p:sp>
      <p:sp>
        <p:nvSpPr>
          <p:cNvPr id="4" name="Footer Placeholder 3"/>
          <p:cNvSpPr>
            <a:spLocks noGrp="1"/>
          </p:cNvSpPr>
          <p:nvPr>
            <p:ph type="ftr" sz="quarter" idx="11"/>
          </p:nvPr>
        </p:nvSpPr>
        <p:spPr/>
        <p:txBody>
          <a:bodyPr/>
          <a:lstStyle/>
          <a:p>
            <a:r>
              <a:rPr lang="nl-NL"/>
              <a:t>Faculty of Science and Engineering</a:t>
            </a:r>
          </a:p>
          <a:p>
            <a:endParaRPr lang="nl-NL" dirty="0"/>
          </a:p>
        </p:txBody>
      </p:sp>
      <p:sp>
        <p:nvSpPr>
          <p:cNvPr id="5" name="Slide Number Placeholder 4"/>
          <p:cNvSpPr>
            <a:spLocks noGrp="1"/>
          </p:cNvSpPr>
          <p:nvPr>
            <p:ph type="sldNum" sz="quarter" idx="12"/>
          </p:nvPr>
        </p:nvSpPr>
        <p:spPr/>
        <p:txBody>
          <a:bodyPr/>
          <a:lstStyle/>
          <a:p>
            <a:fld id="{09B7AD4A-C94A-7B42-9E17-606C7F366C4B}" type="slidenum">
              <a:rPr lang="nl-NL" smtClean="0"/>
              <a:pPr/>
              <a:t>14</a:t>
            </a:fld>
            <a:endParaRPr lang="nl-NL"/>
          </a:p>
        </p:txBody>
      </p:sp>
      <p:grpSp>
        <p:nvGrpSpPr>
          <p:cNvPr id="6" name="Group 5"/>
          <p:cNvGrpSpPr/>
          <p:nvPr/>
        </p:nvGrpSpPr>
        <p:grpSpPr>
          <a:xfrm>
            <a:off x="7690348" y="391830"/>
            <a:ext cx="707510" cy="707510"/>
            <a:chOff x="1860891" y="1913218"/>
            <a:chExt cx="707510" cy="707510"/>
          </a:xfrm>
          <a:solidFill>
            <a:schemeClr val="accent1">
              <a:lumMod val="60000"/>
              <a:lumOff val="40000"/>
            </a:schemeClr>
          </a:solidFill>
        </p:grpSpPr>
        <p:sp>
          <p:nvSpPr>
            <p:cNvPr id="7" name="Oval 6"/>
            <p:cNvSpPr/>
            <p:nvPr/>
          </p:nvSpPr>
          <p:spPr>
            <a:xfrm>
              <a:off x="1860891" y="1913218"/>
              <a:ext cx="707510" cy="707510"/>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Oval 4"/>
            <p:cNvSpPr txBox="1"/>
            <p:nvPr/>
          </p:nvSpPr>
          <p:spPr>
            <a:xfrm>
              <a:off x="1964503" y="2060278"/>
              <a:ext cx="522182" cy="33880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en-US" sz="700" kern="1200" dirty="0"/>
                <a:t>Personal effectiveness</a:t>
              </a:r>
            </a:p>
          </p:txBody>
        </p:sp>
      </p:grpSp>
      <p:sp>
        <p:nvSpPr>
          <p:cNvPr id="9" name="Rectangle 8"/>
          <p:cNvSpPr/>
          <p:nvPr/>
        </p:nvSpPr>
        <p:spPr>
          <a:xfrm>
            <a:off x="276695" y="1099340"/>
            <a:ext cx="7413653" cy="2292935"/>
          </a:xfrm>
          <a:prstGeom prst="rect">
            <a:avLst/>
          </a:prstGeom>
        </p:spPr>
        <p:txBody>
          <a:bodyPr wrap="square">
            <a:spAutoFit/>
          </a:bodyPr>
          <a:lstStyle/>
          <a:p>
            <a:r>
              <a:rPr lang="en-US" sz="1600" dirty="0" smtClean="0">
                <a:solidFill>
                  <a:schemeClr val="bg1"/>
                </a:solidFill>
              </a:rPr>
              <a:t>The </a:t>
            </a:r>
            <a:r>
              <a:rPr lang="en-US" sz="1600" dirty="0">
                <a:solidFill>
                  <a:schemeClr val="bg1"/>
                </a:solidFill>
              </a:rPr>
              <a:t>presenting club targets PhD researchers who want to develop their presentation skills via a series of face-to-face workshops and online seminars. Workshops focus on hands-on practice and generating experience, while seminars focus on more general aspects with possibly a few exercises</a:t>
            </a:r>
            <a:r>
              <a:rPr lang="en-US" sz="1600" dirty="0" smtClean="0">
                <a:solidFill>
                  <a:schemeClr val="bg1"/>
                </a:solidFill>
              </a:rPr>
              <a:t>.</a:t>
            </a:r>
          </a:p>
          <a:p>
            <a:pPr lvl="1"/>
            <a:endParaRPr lang="en-US" sz="1050" dirty="0" smtClean="0">
              <a:solidFill>
                <a:schemeClr val="bg1"/>
              </a:solidFill>
            </a:endParaRPr>
          </a:p>
          <a:p>
            <a:pPr lvl="1"/>
            <a:endParaRPr lang="en-US" sz="1050" dirty="0">
              <a:solidFill>
                <a:schemeClr val="bg1"/>
              </a:solidFill>
            </a:endParaRPr>
          </a:p>
          <a:p>
            <a:pPr lvl="1"/>
            <a:r>
              <a:rPr lang="en-US" sz="1050" dirty="0" smtClean="0">
                <a:solidFill>
                  <a:schemeClr val="bg1"/>
                </a:solidFill>
              </a:rPr>
              <a:t>In </a:t>
            </a:r>
            <a:r>
              <a:rPr lang="en-US" sz="1050" dirty="0">
                <a:solidFill>
                  <a:schemeClr val="bg1"/>
                </a:solidFill>
              </a:rPr>
              <a:t>order to make an impact as a researcher, others need to know about, understand, and care about your work. This will allow you to generate more support, more discussion, and more funding for your research from your promotor(s), peers, and, perhaps, companies. One way to disseminate your research is via oral presentations, poster defenses, and pitches, making presentation skills a crucial aspect to develop during a PhD. </a:t>
            </a:r>
            <a:endParaRPr lang="en-US" sz="1600" dirty="0">
              <a:solidFill>
                <a:schemeClr val="bg1"/>
              </a:solidFill>
            </a:endParaRPr>
          </a:p>
          <a:p>
            <a:endParaRPr lang="en-US" sz="1600" dirty="0" smtClean="0">
              <a:solidFill>
                <a:schemeClr val="bg1"/>
              </a:solidFill>
            </a:endParaRPr>
          </a:p>
        </p:txBody>
      </p:sp>
    </p:spTree>
    <p:extLst>
      <p:ext uri="{BB962C8B-B14F-4D97-AF65-F5344CB8AC3E}">
        <p14:creationId xmlns:p14="http://schemas.microsoft.com/office/powerpoint/2010/main" val="41153524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000" y="310694"/>
            <a:ext cx="8326799" cy="1064395"/>
          </a:xfrm>
        </p:spPr>
        <p:txBody>
          <a:bodyPr>
            <a:normAutofit/>
          </a:bodyPr>
          <a:lstStyle/>
          <a:p>
            <a:r>
              <a:rPr lang="en-US" dirty="0"/>
              <a:t>Presenting </a:t>
            </a:r>
            <a:r>
              <a:rPr lang="en-US" dirty="0" smtClean="0"/>
              <a:t>course </a:t>
            </a:r>
            <a:r>
              <a:rPr lang="en-US" dirty="0"/>
              <a:t>by Martijn Boussé </a:t>
            </a:r>
            <a:r>
              <a:rPr lang="en-US" dirty="0" smtClean="0"/>
              <a:t>DACS</a:t>
            </a:r>
            <a:endParaRPr lang="en-US" dirty="0"/>
          </a:p>
        </p:txBody>
      </p:sp>
      <p:sp>
        <p:nvSpPr>
          <p:cNvPr id="3" name="Content Placeholder 2"/>
          <p:cNvSpPr>
            <a:spLocks noGrp="1"/>
          </p:cNvSpPr>
          <p:nvPr>
            <p:ph idx="1"/>
          </p:nvPr>
        </p:nvSpPr>
        <p:spPr/>
        <p:txBody>
          <a:bodyPr/>
          <a:lstStyle/>
          <a:p>
            <a:pPr marL="0" indent="0">
              <a:buNone/>
            </a:pPr>
            <a:endParaRPr lang="en-US" sz="1600" dirty="0"/>
          </a:p>
          <a:p>
            <a:pPr marL="0" indent="0">
              <a:lnSpc>
                <a:spcPct val="120000"/>
              </a:lnSpc>
              <a:buNone/>
            </a:pPr>
            <a:r>
              <a:rPr lang="en-US" sz="1600" dirty="0" smtClean="0">
                <a:solidFill>
                  <a:schemeClr val="accent4">
                    <a:lumMod val="75000"/>
                  </a:schemeClr>
                </a:solidFill>
              </a:rPr>
              <a:t>Duration</a:t>
            </a:r>
            <a:r>
              <a:rPr lang="en-US" sz="1600" dirty="0">
                <a:solidFill>
                  <a:schemeClr val="accent4">
                    <a:lumMod val="75000"/>
                  </a:schemeClr>
                </a:solidFill>
              </a:rPr>
              <a:t>: </a:t>
            </a:r>
            <a:r>
              <a:rPr lang="en-US" sz="1600" dirty="0" smtClean="0"/>
              <a:t>as </a:t>
            </a:r>
            <a:r>
              <a:rPr lang="en-US" sz="1600" dirty="0"/>
              <a:t>it is fully self-directed, and can range between 1.5 hours for a minimal experience and 7 hours if you make a serious attempt at all the possibilities that course has to offer you.</a:t>
            </a:r>
          </a:p>
          <a:p>
            <a:pPr marL="0" indent="0">
              <a:buNone/>
            </a:pPr>
            <a:endParaRPr lang="en-US" sz="1100" dirty="0"/>
          </a:p>
          <a:p>
            <a:pPr marL="0" indent="0">
              <a:buNone/>
            </a:pPr>
            <a:r>
              <a:rPr lang="en-US" sz="1100" dirty="0"/>
              <a:t>In order to make an impact as a researcher, others need to know about, understand, and care about your work. This will allow you to generate more support, more discussion, and more funding for your research from your promotor(s), peers, and, perhaps, companies. Three common ways to disseminate your research are oral presentations, poster defenses, and pitches.</a:t>
            </a:r>
          </a:p>
          <a:p>
            <a:pPr marL="0" indent="0">
              <a:buNone/>
            </a:pPr>
            <a:r>
              <a:rPr lang="en-US" sz="1100" dirty="0"/>
              <a:t>In order to develop your presentations skills during your PhD, we provide an online asynchronous Canvas course about ‘Learning How To Present’. This course includes six different modules covering everything from the fundamental principles of communication to concrete steps on how to design presentations. </a:t>
            </a:r>
            <a:endParaRPr lang="en-US" sz="1100" dirty="0" smtClean="0"/>
          </a:p>
          <a:p>
            <a:pPr marL="0" indent="0">
              <a:buNone/>
            </a:pPr>
            <a:r>
              <a:rPr lang="en-US" sz="1100" dirty="0" smtClean="0"/>
              <a:t>In </a:t>
            </a:r>
            <a:r>
              <a:rPr lang="en-US" sz="1100" dirty="0"/>
              <a:t>particular, we offer:</a:t>
            </a:r>
          </a:p>
          <a:p>
            <a:r>
              <a:rPr lang="en-US" sz="1100" dirty="0"/>
              <a:t>7 video lectures totaling 45 minutes of content,</a:t>
            </a:r>
          </a:p>
          <a:p>
            <a:r>
              <a:rPr lang="en-US" sz="1100" dirty="0"/>
              <a:t>16 (optional) self-directed quizzes and surveys,</a:t>
            </a:r>
          </a:p>
          <a:p>
            <a:r>
              <a:rPr lang="en-US" sz="1100" dirty="0"/>
              <a:t>20 (optional) assignments with expert feedback,</a:t>
            </a:r>
          </a:p>
          <a:p>
            <a:r>
              <a:rPr lang="en-US" sz="1100" dirty="0"/>
              <a:t>multiple discussion forums to engage with other learners,</a:t>
            </a:r>
          </a:p>
          <a:p>
            <a:r>
              <a:rPr lang="en-US" sz="1100" dirty="0"/>
              <a:t>a 30-minute tryout session with expert feedback and,</a:t>
            </a:r>
          </a:p>
          <a:p>
            <a:r>
              <a:rPr lang="en-US" sz="1100" dirty="0"/>
              <a:t>various tips and tricks throughout the course</a:t>
            </a:r>
            <a:r>
              <a:rPr lang="en-US" sz="1100" dirty="0" smtClean="0"/>
              <a:t>.</a:t>
            </a:r>
            <a:endParaRPr lang="en-US" sz="1100" dirty="0"/>
          </a:p>
        </p:txBody>
      </p:sp>
      <p:sp>
        <p:nvSpPr>
          <p:cNvPr id="4" name="Footer Placeholder 3"/>
          <p:cNvSpPr>
            <a:spLocks noGrp="1"/>
          </p:cNvSpPr>
          <p:nvPr>
            <p:ph type="ftr" sz="quarter" idx="11"/>
          </p:nvPr>
        </p:nvSpPr>
        <p:spPr/>
        <p:txBody>
          <a:bodyPr/>
          <a:lstStyle/>
          <a:p>
            <a:r>
              <a:rPr lang="nl-NL"/>
              <a:t>Faculty of Science and Engineering</a:t>
            </a:r>
          </a:p>
          <a:p>
            <a:endParaRPr lang="nl-NL" dirty="0"/>
          </a:p>
        </p:txBody>
      </p:sp>
      <p:sp>
        <p:nvSpPr>
          <p:cNvPr id="5" name="Slide Number Placeholder 4"/>
          <p:cNvSpPr>
            <a:spLocks noGrp="1"/>
          </p:cNvSpPr>
          <p:nvPr>
            <p:ph type="sldNum" sz="quarter" idx="12"/>
          </p:nvPr>
        </p:nvSpPr>
        <p:spPr/>
        <p:txBody>
          <a:bodyPr/>
          <a:lstStyle/>
          <a:p>
            <a:fld id="{09B7AD4A-C94A-7B42-9E17-606C7F366C4B}" type="slidenum">
              <a:rPr lang="nl-NL" smtClean="0"/>
              <a:pPr/>
              <a:t>15</a:t>
            </a:fld>
            <a:endParaRPr lang="nl-NL"/>
          </a:p>
        </p:txBody>
      </p:sp>
      <p:grpSp>
        <p:nvGrpSpPr>
          <p:cNvPr id="6" name="Group 5"/>
          <p:cNvGrpSpPr/>
          <p:nvPr/>
        </p:nvGrpSpPr>
        <p:grpSpPr>
          <a:xfrm>
            <a:off x="7690348" y="391830"/>
            <a:ext cx="707510" cy="707510"/>
            <a:chOff x="1860891" y="1913218"/>
            <a:chExt cx="707510" cy="707510"/>
          </a:xfrm>
          <a:solidFill>
            <a:schemeClr val="accent1">
              <a:lumMod val="60000"/>
              <a:lumOff val="40000"/>
            </a:schemeClr>
          </a:solidFill>
        </p:grpSpPr>
        <p:sp>
          <p:nvSpPr>
            <p:cNvPr id="7" name="Oval 6"/>
            <p:cNvSpPr/>
            <p:nvPr/>
          </p:nvSpPr>
          <p:spPr>
            <a:xfrm>
              <a:off x="1860891" y="1913218"/>
              <a:ext cx="707510" cy="707510"/>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Oval 4"/>
            <p:cNvSpPr txBox="1"/>
            <p:nvPr/>
          </p:nvSpPr>
          <p:spPr>
            <a:xfrm>
              <a:off x="1964503" y="2060278"/>
              <a:ext cx="522182" cy="33880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en-US" sz="700" kern="1200" dirty="0"/>
                <a:t>Personal effectiveness</a:t>
              </a:r>
            </a:p>
          </p:txBody>
        </p:sp>
      </p:grpSp>
    </p:spTree>
    <p:extLst>
      <p:ext uri="{BB962C8B-B14F-4D97-AF65-F5344CB8AC3E}">
        <p14:creationId xmlns:p14="http://schemas.microsoft.com/office/powerpoint/2010/main" val="11867685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Teaching: Supervision and lecturing skills </a:t>
            </a:r>
            <a:br>
              <a:rPr lang="en-US" dirty="0" smtClean="0"/>
            </a:br>
            <a:r>
              <a:rPr lang="en-US" sz="1600" dirty="0" smtClean="0"/>
              <a:t>by FSE’s </a:t>
            </a:r>
            <a:r>
              <a:rPr lang="en-US" sz="1600" dirty="0"/>
              <a:t>BKO </a:t>
            </a:r>
            <a:r>
              <a:rPr lang="en-US" sz="1600" dirty="0" smtClean="0"/>
              <a:t>coordinator Dr. Stefan </a:t>
            </a:r>
            <a:r>
              <a:rPr lang="en-US" sz="1600" dirty="0"/>
              <a:t>Jongen</a:t>
            </a:r>
          </a:p>
        </p:txBody>
      </p:sp>
      <p:sp>
        <p:nvSpPr>
          <p:cNvPr id="3" name="Content Placeholder 2"/>
          <p:cNvSpPr>
            <a:spLocks noGrp="1"/>
          </p:cNvSpPr>
          <p:nvPr>
            <p:ph idx="1"/>
          </p:nvPr>
        </p:nvSpPr>
        <p:spPr>
          <a:xfrm>
            <a:off x="341840" y="1119388"/>
            <a:ext cx="8326799" cy="3333862"/>
          </a:xfrm>
        </p:spPr>
        <p:txBody>
          <a:bodyPr/>
          <a:lstStyle/>
          <a:p>
            <a:pPr marL="0" indent="0">
              <a:buNone/>
            </a:pPr>
            <a:endParaRPr lang="en-US" sz="1800" dirty="0"/>
          </a:p>
          <a:p>
            <a:pPr marL="0" indent="0">
              <a:buNone/>
            </a:pPr>
            <a:r>
              <a:rPr lang="en-US" sz="1800" dirty="0" smtClean="0"/>
              <a:t>Part of FSE teaching policy for PhDs: optional development track</a:t>
            </a:r>
            <a:endParaRPr lang="en-US" sz="1800" dirty="0"/>
          </a:p>
          <a:p>
            <a:pPr marL="0" indent="0">
              <a:buNone/>
            </a:pPr>
            <a:r>
              <a:rPr lang="en-US" sz="2000" dirty="0" smtClean="0">
                <a:solidFill>
                  <a:schemeClr val="accent1"/>
                </a:solidFill>
              </a:rPr>
              <a:t>Blended learning courses. Duration</a:t>
            </a:r>
            <a:r>
              <a:rPr lang="en-US" sz="2000" dirty="0">
                <a:solidFill>
                  <a:schemeClr val="accent1"/>
                </a:solidFill>
              </a:rPr>
              <a:t>: </a:t>
            </a:r>
            <a:r>
              <a:rPr lang="en-US" sz="2000" dirty="0" smtClean="0">
                <a:solidFill>
                  <a:schemeClr val="accent1"/>
                </a:solidFill>
              </a:rPr>
              <a:t>two modules each 4-6 hours</a:t>
            </a:r>
          </a:p>
          <a:p>
            <a:pPr>
              <a:buFont typeface="+mj-lt"/>
              <a:buAutoNum type="arabicPeriod"/>
            </a:pPr>
            <a:r>
              <a:rPr lang="nl-NL" sz="2000" dirty="0" err="1" smtClean="0"/>
              <a:t>Supervision</a:t>
            </a:r>
            <a:r>
              <a:rPr lang="nl-NL" sz="2000" dirty="0" smtClean="0"/>
              <a:t> </a:t>
            </a:r>
            <a:r>
              <a:rPr lang="nl-NL" sz="2000" dirty="0"/>
              <a:t>of research </a:t>
            </a:r>
            <a:r>
              <a:rPr lang="nl-NL" sz="2000" dirty="0" err="1"/>
              <a:t>and</a:t>
            </a:r>
            <a:r>
              <a:rPr lang="nl-NL" sz="2000" dirty="0"/>
              <a:t> </a:t>
            </a:r>
            <a:r>
              <a:rPr lang="nl-NL" sz="2000" dirty="0" err="1"/>
              <a:t>written</a:t>
            </a:r>
            <a:r>
              <a:rPr lang="nl-NL" sz="2000" dirty="0"/>
              <a:t> </a:t>
            </a:r>
            <a:r>
              <a:rPr lang="nl-NL" sz="2000" dirty="0" err="1" smtClean="0"/>
              <a:t>assignments</a:t>
            </a:r>
            <a:endParaRPr lang="nl-NL" sz="2000" dirty="0" smtClean="0"/>
          </a:p>
          <a:p>
            <a:pPr lvl="1"/>
            <a:r>
              <a:rPr lang="en-US" sz="1200" dirty="0" smtClean="0"/>
              <a:t>How do I supervise a bachelor or master thesis?</a:t>
            </a:r>
          </a:p>
          <a:p>
            <a:pPr lvl="1"/>
            <a:r>
              <a:rPr lang="en-US" sz="1200" dirty="0" smtClean="0"/>
              <a:t>How do I provide feedback and ensure a fair assessment?</a:t>
            </a:r>
          </a:p>
          <a:p>
            <a:pPr lvl="0">
              <a:buFont typeface="+mj-lt"/>
              <a:buAutoNum type="arabicPeriod"/>
            </a:pPr>
            <a:endParaRPr lang="en-US" sz="1200" dirty="0"/>
          </a:p>
          <a:p>
            <a:pPr lvl="0">
              <a:buFont typeface="+mj-lt"/>
              <a:buAutoNum type="arabicPeriod"/>
            </a:pPr>
            <a:r>
              <a:rPr lang="nl-NL" sz="2000" dirty="0" smtClean="0"/>
              <a:t>Interactive </a:t>
            </a:r>
            <a:r>
              <a:rPr lang="nl-NL" sz="2000" dirty="0" err="1" smtClean="0"/>
              <a:t>lecturing</a:t>
            </a:r>
            <a:r>
              <a:rPr lang="nl-NL" sz="2000" dirty="0" smtClean="0"/>
              <a:t> </a:t>
            </a:r>
            <a:r>
              <a:rPr lang="nl-NL" sz="2000" dirty="0" err="1" smtClean="0"/>
              <a:t>and</a:t>
            </a:r>
            <a:r>
              <a:rPr lang="nl-NL" sz="2000" dirty="0" smtClean="0"/>
              <a:t> </a:t>
            </a:r>
            <a:r>
              <a:rPr lang="nl-NL" sz="2000" dirty="0" err="1" smtClean="0"/>
              <a:t>presentation</a:t>
            </a:r>
            <a:r>
              <a:rPr lang="nl-NL" sz="2000" dirty="0" smtClean="0"/>
              <a:t> skills</a:t>
            </a:r>
          </a:p>
          <a:p>
            <a:pPr lvl="1"/>
            <a:r>
              <a:rPr lang="nl-NL" sz="1200" dirty="0" smtClean="0"/>
              <a:t>How do I </a:t>
            </a:r>
            <a:r>
              <a:rPr lang="nl-NL" sz="1200" dirty="0" err="1" smtClean="0"/>
              <a:t>povide</a:t>
            </a:r>
            <a:r>
              <a:rPr lang="nl-NL" sz="1200" dirty="0" smtClean="0"/>
              <a:t> a short </a:t>
            </a:r>
            <a:r>
              <a:rPr lang="nl-NL" sz="1200" dirty="0" err="1" smtClean="0"/>
              <a:t>and</a:t>
            </a:r>
            <a:r>
              <a:rPr lang="nl-NL" sz="1200" dirty="0" smtClean="0"/>
              <a:t> </a:t>
            </a:r>
            <a:r>
              <a:rPr lang="nl-NL" sz="1200" dirty="0" err="1" smtClean="0"/>
              <a:t>effective</a:t>
            </a:r>
            <a:r>
              <a:rPr lang="nl-NL" sz="1200" dirty="0" smtClean="0"/>
              <a:t> </a:t>
            </a:r>
            <a:r>
              <a:rPr lang="nl-NL" sz="1200" dirty="0" err="1" smtClean="0"/>
              <a:t>presentation</a:t>
            </a:r>
            <a:r>
              <a:rPr lang="nl-NL" sz="1200" dirty="0" smtClean="0"/>
              <a:t> on </a:t>
            </a:r>
            <a:r>
              <a:rPr lang="nl-NL" sz="1200" dirty="0" err="1" smtClean="0"/>
              <a:t>congresses</a:t>
            </a:r>
            <a:r>
              <a:rPr lang="nl-NL" sz="1200" dirty="0" smtClean="0"/>
              <a:t> </a:t>
            </a:r>
            <a:r>
              <a:rPr lang="nl-NL" sz="1200" dirty="0" err="1" smtClean="0"/>
              <a:t>and</a:t>
            </a:r>
            <a:r>
              <a:rPr lang="nl-NL" sz="1200" dirty="0" smtClean="0"/>
              <a:t> symposia? </a:t>
            </a:r>
          </a:p>
          <a:p>
            <a:pPr lvl="1"/>
            <a:r>
              <a:rPr lang="nl-NL" sz="1200" dirty="0" smtClean="0"/>
              <a:t>How does </a:t>
            </a:r>
            <a:r>
              <a:rPr lang="nl-NL" sz="1200" dirty="0" err="1" smtClean="0"/>
              <a:t>this</a:t>
            </a:r>
            <a:r>
              <a:rPr lang="nl-NL" sz="1200" dirty="0" smtClean="0"/>
              <a:t> </a:t>
            </a:r>
            <a:r>
              <a:rPr lang="nl-NL" sz="1200" dirty="0" err="1" smtClean="0"/>
              <a:t>differ</a:t>
            </a:r>
            <a:r>
              <a:rPr lang="nl-NL" sz="1200" dirty="0" smtClean="0"/>
              <a:t> </a:t>
            </a:r>
            <a:r>
              <a:rPr lang="nl-NL" sz="1200" dirty="0" err="1" smtClean="0"/>
              <a:t>with</a:t>
            </a:r>
            <a:r>
              <a:rPr lang="nl-NL" sz="1200" dirty="0" smtClean="0"/>
              <a:t> teaching a course </a:t>
            </a:r>
            <a:r>
              <a:rPr lang="nl-NL" sz="1200" dirty="0" err="1" smtClean="0"/>
              <a:t>and</a:t>
            </a:r>
            <a:r>
              <a:rPr lang="nl-NL" sz="1200" dirty="0" smtClean="0"/>
              <a:t> </a:t>
            </a:r>
            <a:r>
              <a:rPr lang="nl-NL" sz="1200" dirty="0" err="1" smtClean="0"/>
              <a:t>how</a:t>
            </a:r>
            <a:r>
              <a:rPr lang="nl-NL" sz="1200" dirty="0" smtClean="0"/>
              <a:t> do I </a:t>
            </a:r>
            <a:r>
              <a:rPr lang="nl-NL" sz="1200" dirty="0" err="1" smtClean="0"/>
              <a:t>ensure</a:t>
            </a:r>
            <a:r>
              <a:rPr lang="nl-NL" sz="1200" dirty="0" smtClean="0"/>
              <a:t> </a:t>
            </a:r>
            <a:r>
              <a:rPr lang="nl-NL" sz="1200" dirty="0" err="1" smtClean="0"/>
              <a:t>interactive</a:t>
            </a:r>
            <a:r>
              <a:rPr lang="nl-NL" sz="1200" dirty="0" smtClean="0"/>
              <a:t> courses?</a:t>
            </a:r>
          </a:p>
          <a:p>
            <a:pPr lvl="1"/>
            <a:endParaRPr lang="nl-NL" sz="1200" dirty="0"/>
          </a:p>
          <a:p>
            <a:pPr marL="358775" lvl="1" indent="0">
              <a:buNone/>
            </a:pPr>
            <a:r>
              <a:rPr lang="nl-NL" sz="1200" b="1" dirty="0" smtClean="0"/>
              <a:t>Both modules </a:t>
            </a:r>
            <a:r>
              <a:rPr lang="nl-NL" sz="1200" b="1" dirty="0" err="1" smtClean="0"/>
              <a:t>can</a:t>
            </a:r>
            <a:r>
              <a:rPr lang="nl-NL" sz="1200" b="1" dirty="0" smtClean="0"/>
              <a:t> </a:t>
            </a:r>
            <a:r>
              <a:rPr lang="nl-NL" sz="1200" b="1" dirty="0" err="1" smtClean="0"/>
              <a:t>be</a:t>
            </a:r>
            <a:r>
              <a:rPr lang="nl-NL" sz="1200" b="1" dirty="0" smtClean="0"/>
              <a:t> </a:t>
            </a:r>
            <a:r>
              <a:rPr lang="nl-NL" sz="1200" b="1" dirty="0" err="1" smtClean="0"/>
              <a:t>uses</a:t>
            </a:r>
            <a:r>
              <a:rPr lang="nl-NL" sz="1200" b="1" dirty="0" smtClean="0"/>
              <a:t> as </a:t>
            </a:r>
            <a:r>
              <a:rPr lang="nl-NL" sz="1200" b="1" dirty="0" err="1" smtClean="0"/>
              <a:t>exemption</a:t>
            </a:r>
            <a:r>
              <a:rPr lang="nl-NL" sz="1200" b="1" dirty="0" smtClean="0"/>
              <a:t> for </a:t>
            </a:r>
            <a:r>
              <a:rPr lang="nl-NL" sz="1200" b="1" dirty="0" err="1" smtClean="0"/>
              <a:t>the</a:t>
            </a:r>
            <a:r>
              <a:rPr lang="nl-NL" sz="1200" b="1" dirty="0" smtClean="0"/>
              <a:t> modules of University Teaching </a:t>
            </a:r>
            <a:r>
              <a:rPr lang="nl-NL" sz="1200" b="1" dirty="0" err="1" smtClean="0"/>
              <a:t>Qualification</a:t>
            </a:r>
            <a:r>
              <a:rPr lang="nl-NL" sz="1200" b="1" dirty="0" smtClean="0"/>
              <a:t> (UTQ/ BKO)</a:t>
            </a:r>
          </a:p>
        </p:txBody>
      </p:sp>
      <p:sp>
        <p:nvSpPr>
          <p:cNvPr id="4" name="Footer Placeholder 3"/>
          <p:cNvSpPr>
            <a:spLocks noGrp="1"/>
          </p:cNvSpPr>
          <p:nvPr>
            <p:ph type="ftr" sz="quarter" idx="11"/>
          </p:nvPr>
        </p:nvSpPr>
        <p:spPr/>
        <p:txBody>
          <a:bodyPr/>
          <a:lstStyle/>
          <a:p>
            <a:r>
              <a:rPr lang="nl-NL" dirty="0" err="1"/>
              <a:t>Faculty</a:t>
            </a:r>
            <a:r>
              <a:rPr lang="nl-NL" dirty="0"/>
              <a:t> of </a:t>
            </a:r>
            <a:r>
              <a:rPr lang="nl-NL" dirty="0" err="1"/>
              <a:t>Science</a:t>
            </a:r>
            <a:r>
              <a:rPr lang="nl-NL" dirty="0"/>
              <a:t> </a:t>
            </a:r>
            <a:r>
              <a:rPr lang="nl-NL" dirty="0" err="1"/>
              <a:t>and</a:t>
            </a:r>
            <a:r>
              <a:rPr lang="nl-NL" dirty="0"/>
              <a:t> Engineering</a:t>
            </a:r>
          </a:p>
          <a:p>
            <a:endParaRPr lang="nl-NL" dirty="0"/>
          </a:p>
        </p:txBody>
      </p:sp>
      <p:sp>
        <p:nvSpPr>
          <p:cNvPr id="5" name="Slide Number Placeholder 4"/>
          <p:cNvSpPr>
            <a:spLocks noGrp="1"/>
          </p:cNvSpPr>
          <p:nvPr>
            <p:ph type="sldNum" sz="quarter" idx="12"/>
          </p:nvPr>
        </p:nvSpPr>
        <p:spPr/>
        <p:txBody>
          <a:bodyPr/>
          <a:lstStyle/>
          <a:p>
            <a:fld id="{09B7AD4A-C94A-7B42-9E17-606C7F366C4B}" type="slidenum">
              <a:rPr lang="nl-NL" smtClean="0"/>
              <a:pPr/>
              <a:t>16</a:t>
            </a:fld>
            <a:endParaRPr lang="nl-NL"/>
          </a:p>
        </p:txBody>
      </p:sp>
      <p:grpSp>
        <p:nvGrpSpPr>
          <p:cNvPr id="6" name="Group 5"/>
          <p:cNvGrpSpPr/>
          <p:nvPr/>
        </p:nvGrpSpPr>
        <p:grpSpPr>
          <a:xfrm>
            <a:off x="7961129" y="386654"/>
            <a:ext cx="707510" cy="707510"/>
            <a:chOff x="3718106" y="1913218"/>
            <a:chExt cx="707510" cy="707510"/>
          </a:xfrm>
        </p:grpSpPr>
        <p:sp>
          <p:nvSpPr>
            <p:cNvPr id="7" name="Oval 6"/>
            <p:cNvSpPr/>
            <p:nvPr/>
          </p:nvSpPr>
          <p:spPr>
            <a:xfrm>
              <a:off x="3718106" y="1913218"/>
              <a:ext cx="707510" cy="707510"/>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Oval 4"/>
            <p:cNvSpPr txBox="1"/>
            <p:nvPr/>
          </p:nvSpPr>
          <p:spPr>
            <a:xfrm>
              <a:off x="3821718" y="2016830"/>
              <a:ext cx="500286" cy="5002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en-US" sz="700" kern="1200" dirty="0"/>
                <a:t>Knowledge transfer &amp; collaboration</a:t>
              </a:r>
            </a:p>
          </p:txBody>
        </p:sp>
      </p:grpSp>
    </p:spTree>
    <p:extLst>
      <p:ext uri="{BB962C8B-B14F-4D97-AF65-F5344CB8AC3E}">
        <p14:creationId xmlns:p14="http://schemas.microsoft.com/office/powerpoint/2010/main" val="16653299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000" y="273990"/>
            <a:ext cx="8326799" cy="567000"/>
          </a:xfrm>
        </p:spPr>
        <p:txBody>
          <a:bodyPr/>
          <a:lstStyle/>
          <a:p>
            <a:r>
              <a:rPr lang="nl-NL" dirty="0"/>
              <a:t>Employability </a:t>
            </a:r>
            <a:r>
              <a:rPr lang="nl-NL" dirty="0" smtClean="0"/>
              <a:t>- a </a:t>
            </a:r>
            <a:r>
              <a:rPr lang="nl-NL" dirty="0"/>
              <a:t>4 </a:t>
            </a:r>
            <a:r>
              <a:rPr lang="nl-NL" dirty="0" err="1"/>
              <a:t>year</a:t>
            </a:r>
            <a:r>
              <a:rPr lang="nl-NL" dirty="0"/>
              <a:t> track</a:t>
            </a:r>
            <a:endParaRPr lang="en-GB" dirty="0"/>
          </a:p>
        </p:txBody>
      </p:sp>
      <p:sp>
        <p:nvSpPr>
          <p:cNvPr id="4" name="Footer Placeholder 3"/>
          <p:cNvSpPr>
            <a:spLocks noGrp="1"/>
          </p:cNvSpPr>
          <p:nvPr>
            <p:ph type="ftr" sz="quarter" idx="11"/>
          </p:nvPr>
        </p:nvSpPr>
        <p:spPr/>
        <p:txBody>
          <a:bodyPr/>
          <a:lstStyle/>
          <a:p>
            <a:r>
              <a:rPr lang="nl-NL"/>
              <a:t>Faculty of Science and Engineering</a:t>
            </a:r>
          </a:p>
          <a:p>
            <a:endParaRPr lang="nl-NL" dirty="0"/>
          </a:p>
        </p:txBody>
      </p:sp>
      <p:sp>
        <p:nvSpPr>
          <p:cNvPr id="5" name="Slide Number Placeholder 4"/>
          <p:cNvSpPr>
            <a:spLocks noGrp="1"/>
          </p:cNvSpPr>
          <p:nvPr>
            <p:ph type="sldNum" sz="quarter" idx="12"/>
          </p:nvPr>
        </p:nvSpPr>
        <p:spPr/>
        <p:txBody>
          <a:bodyPr/>
          <a:lstStyle/>
          <a:p>
            <a:fld id="{09B7AD4A-C94A-7B42-9E17-606C7F366C4B}" type="slidenum">
              <a:rPr lang="nl-NL" smtClean="0"/>
              <a:pPr/>
              <a:t>17</a:t>
            </a:fld>
            <a:endParaRPr lang="nl-NL"/>
          </a:p>
        </p:txBody>
      </p:sp>
      <p:graphicFrame>
        <p:nvGraphicFramePr>
          <p:cNvPr id="12" name="Diagram 11"/>
          <p:cNvGraphicFramePr/>
          <p:nvPr>
            <p:extLst>
              <p:ext uri="{D42A27DB-BD31-4B8C-83A1-F6EECF244321}">
                <p14:modId xmlns:p14="http://schemas.microsoft.com/office/powerpoint/2010/main" val="2893565850"/>
              </p:ext>
            </p:extLst>
          </p:nvPr>
        </p:nvGraphicFramePr>
        <p:xfrm>
          <a:off x="1333853" y="825848"/>
          <a:ext cx="5878786" cy="11346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Content Placeholder 2"/>
          <p:cNvSpPr>
            <a:spLocks noGrp="1"/>
          </p:cNvSpPr>
          <p:nvPr>
            <p:ph idx="1"/>
          </p:nvPr>
        </p:nvSpPr>
        <p:spPr>
          <a:xfrm>
            <a:off x="360000" y="983595"/>
            <a:ext cx="8326799" cy="3333862"/>
          </a:xfrm>
        </p:spPr>
        <p:txBody>
          <a:bodyPr/>
          <a:lstStyle/>
          <a:p>
            <a:endParaRPr lang="en-US" dirty="0"/>
          </a:p>
          <a:p>
            <a:endParaRPr lang="en-US" dirty="0"/>
          </a:p>
          <a:p>
            <a:r>
              <a:rPr lang="en-US" sz="2000" dirty="0"/>
              <a:t>Transferable skills by </a:t>
            </a:r>
            <a:r>
              <a:rPr lang="en-US" sz="2000" dirty="0" smtClean="0"/>
              <a:t>SCC</a:t>
            </a:r>
            <a:endParaRPr lang="en-US" sz="2000" dirty="0"/>
          </a:p>
          <a:p>
            <a:pPr lvl="1"/>
            <a:r>
              <a:rPr lang="en-US" sz="1200" dirty="0" smtClean="0"/>
              <a:t>Available and optional via Staff Career Centre (SCC) of Maastricht University</a:t>
            </a:r>
            <a:endParaRPr lang="en-US" sz="1200" dirty="0"/>
          </a:p>
          <a:p>
            <a:r>
              <a:rPr lang="en-US" sz="2000" dirty="0"/>
              <a:t>Tailored individual career training &amp; coaching</a:t>
            </a:r>
          </a:p>
          <a:p>
            <a:pPr lvl="1"/>
            <a:r>
              <a:rPr lang="en-US" sz="1200" dirty="0"/>
              <a:t>Starting with a 3 month </a:t>
            </a:r>
            <a:r>
              <a:rPr lang="en-US" sz="1200" dirty="0" smtClean="0"/>
              <a:t>support meeting </a:t>
            </a:r>
            <a:r>
              <a:rPr lang="en-US" sz="1200" dirty="0"/>
              <a:t>by FSE PhD coordinator </a:t>
            </a:r>
            <a:endParaRPr lang="en-US" sz="1200" dirty="0" smtClean="0"/>
          </a:p>
          <a:p>
            <a:pPr lvl="1"/>
            <a:r>
              <a:rPr lang="en-US" sz="1200" dirty="0" smtClean="0"/>
              <a:t>Follow </a:t>
            </a:r>
            <a:r>
              <a:rPr lang="en-US" sz="1200" dirty="0"/>
              <a:t>up by yearly heads up talk with PhD coordinator and optional sessions with </a:t>
            </a:r>
            <a:r>
              <a:rPr lang="en-US" sz="1200" dirty="0" smtClean="0"/>
              <a:t>SCC </a:t>
            </a:r>
            <a:r>
              <a:rPr lang="en-US" sz="1200" dirty="0"/>
              <a:t>PhD coaches </a:t>
            </a:r>
          </a:p>
          <a:p>
            <a:pPr lvl="1"/>
            <a:r>
              <a:rPr lang="en-US" sz="1200" dirty="0"/>
              <a:t>Optional courses with </a:t>
            </a:r>
            <a:r>
              <a:rPr lang="en-US" sz="1200" dirty="0" smtClean="0"/>
              <a:t>SCC or </a:t>
            </a:r>
            <a:r>
              <a:rPr lang="en-US" sz="1200" dirty="0"/>
              <a:t>language </a:t>
            </a:r>
            <a:r>
              <a:rPr lang="en-US" sz="1200" dirty="0" err="1" smtClean="0"/>
              <a:t>centre</a:t>
            </a:r>
            <a:r>
              <a:rPr lang="en-US" sz="1200" dirty="0" smtClean="0"/>
              <a:t> (</a:t>
            </a:r>
            <a:r>
              <a:rPr lang="en-US" sz="1200" dirty="0"/>
              <a:t>aligned with supervisor) </a:t>
            </a:r>
            <a:endParaRPr lang="en-US" sz="1200" dirty="0" smtClean="0"/>
          </a:p>
          <a:p>
            <a:pPr lvl="1"/>
            <a:r>
              <a:rPr lang="en-US" sz="1200" dirty="0" smtClean="0"/>
              <a:t>Optional external courses with other graduate schools and conferences in your field</a:t>
            </a:r>
            <a:endParaRPr lang="en-US" sz="1200" dirty="0"/>
          </a:p>
          <a:p>
            <a:r>
              <a:rPr lang="en-US" sz="2000" dirty="0"/>
              <a:t>Career options after your PhD in STEM</a:t>
            </a:r>
          </a:p>
          <a:p>
            <a:pPr lvl="1"/>
            <a:r>
              <a:rPr lang="en-US" sz="1200" dirty="0"/>
              <a:t>via </a:t>
            </a:r>
            <a:r>
              <a:rPr lang="en-US" sz="1200" dirty="0" smtClean="0"/>
              <a:t>e.g. events by </a:t>
            </a:r>
            <a:r>
              <a:rPr lang="en-US" sz="1200" dirty="0"/>
              <a:t>FSE PhD representatives and </a:t>
            </a:r>
            <a:r>
              <a:rPr lang="en-US" sz="1200" dirty="0" smtClean="0"/>
              <a:t>STEM graduate School</a:t>
            </a:r>
            <a:endParaRPr lang="en-US" sz="1200" dirty="0"/>
          </a:p>
          <a:p>
            <a:pPr lvl="1"/>
            <a:r>
              <a:rPr lang="en-US" sz="1200" dirty="0"/>
              <a:t>Optional networking and career courses with </a:t>
            </a:r>
            <a:r>
              <a:rPr lang="en-US" sz="1200" dirty="0" smtClean="0"/>
              <a:t>SCC</a:t>
            </a:r>
            <a:endParaRPr lang="en-US" sz="1200" dirty="0"/>
          </a:p>
          <a:p>
            <a:endParaRPr lang="en-US" dirty="0"/>
          </a:p>
          <a:p>
            <a:endParaRPr lang="en-US" dirty="0"/>
          </a:p>
        </p:txBody>
      </p:sp>
    </p:spTree>
    <p:extLst>
      <p:ext uri="{BB962C8B-B14F-4D97-AF65-F5344CB8AC3E}">
        <p14:creationId xmlns:p14="http://schemas.microsoft.com/office/powerpoint/2010/main" val="11256120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Employability : optional Transferable </a:t>
            </a:r>
            <a:r>
              <a:rPr lang="en-US" dirty="0"/>
              <a:t>skills </a:t>
            </a:r>
            <a:r>
              <a:rPr lang="en-US" dirty="0" smtClean="0"/>
              <a:t/>
            </a:r>
            <a:br>
              <a:rPr lang="en-US" dirty="0" smtClean="0"/>
            </a:br>
            <a:r>
              <a:rPr lang="en-US" dirty="0" smtClean="0"/>
              <a:t>by Staff Career Centre/ </a:t>
            </a:r>
            <a:r>
              <a:rPr lang="en-US" dirty="0" err="1" smtClean="0"/>
              <a:t>Herz</a:t>
            </a:r>
            <a:r>
              <a:rPr lang="en-US" dirty="0"/>
              <a:t/>
            </a:r>
            <a:br>
              <a:rPr lang="en-US" dirty="0"/>
            </a:br>
            <a:endParaRPr lang="en-US" dirty="0"/>
          </a:p>
        </p:txBody>
      </p:sp>
      <p:sp>
        <p:nvSpPr>
          <p:cNvPr id="3" name="Content Placeholder 2"/>
          <p:cNvSpPr>
            <a:spLocks noGrp="1"/>
          </p:cNvSpPr>
          <p:nvPr>
            <p:ph idx="1"/>
          </p:nvPr>
        </p:nvSpPr>
        <p:spPr>
          <a:xfrm>
            <a:off x="360000" y="1141231"/>
            <a:ext cx="8326799" cy="3333862"/>
          </a:xfrm>
        </p:spPr>
        <p:txBody>
          <a:bodyPr/>
          <a:lstStyle/>
          <a:p>
            <a:pPr marL="0" indent="0">
              <a:buNone/>
            </a:pPr>
            <a:r>
              <a:rPr lang="en-US" sz="2000" dirty="0">
                <a:solidFill>
                  <a:schemeClr val="accent1"/>
                </a:solidFill>
              </a:rPr>
              <a:t>Duration: 4 </a:t>
            </a:r>
            <a:r>
              <a:rPr lang="en-US" sz="2000" dirty="0" err="1" smtClean="0">
                <a:solidFill>
                  <a:schemeClr val="accent1"/>
                </a:solidFill>
              </a:rPr>
              <a:t>hrs</a:t>
            </a:r>
            <a:r>
              <a:rPr lang="en-US" sz="2000" dirty="0" smtClean="0">
                <a:solidFill>
                  <a:schemeClr val="accent1"/>
                </a:solidFill>
              </a:rPr>
              <a:t>  and online</a:t>
            </a:r>
            <a:endParaRPr lang="en-US" sz="2000" dirty="0">
              <a:solidFill>
                <a:schemeClr val="accent1"/>
              </a:solidFill>
            </a:endParaRPr>
          </a:p>
          <a:p>
            <a:pPr marL="0" indent="0">
              <a:buNone/>
            </a:pPr>
            <a:r>
              <a:rPr lang="en-US" sz="2000" dirty="0">
                <a:solidFill>
                  <a:schemeClr val="bg2"/>
                </a:solidFill>
              </a:rPr>
              <a:t>For </a:t>
            </a:r>
            <a:r>
              <a:rPr lang="en-US" sz="2000" dirty="0" smtClean="0">
                <a:solidFill>
                  <a:schemeClr val="bg2"/>
                </a:solidFill>
              </a:rPr>
              <a:t>PhDs during </a:t>
            </a:r>
            <a:r>
              <a:rPr lang="en-US" sz="2000" dirty="0">
                <a:solidFill>
                  <a:schemeClr val="bg2"/>
                </a:solidFill>
              </a:rPr>
              <a:t>year 3-4</a:t>
            </a:r>
          </a:p>
          <a:p>
            <a:pPr marL="0" indent="0">
              <a:buNone/>
            </a:pPr>
            <a:endParaRPr lang="en-US" sz="1200" dirty="0">
              <a:solidFill>
                <a:schemeClr val="accent1"/>
              </a:solidFill>
            </a:endParaRPr>
          </a:p>
          <a:p>
            <a:r>
              <a:rPr lang="en-US" sz="1200" dirty="0"/>
              <a:t>As an academic you are probably good at indicating what (scientific) knowledge you have and what methodological skills you have developed. Academics can present their research- and practical skills very well, but are often are less aware of the social, communication and directing skills they have.</a:t>
            </a:r>
            <a:br>
              <a:rPr lang="en-US" sz="1200" dirty="0"/>
            </a:br>
            <a:r>
              <a:rPr lang="en-US" sz="1200" dirty="0"/>
              <a:t>These are, however, very important competencies which can be applied in many situations and have a high transferability to non-academic contexts; transferable skills. These are skills you can use in any situation and which make you valuable for the job market.</a:t>
            </a:r>
          </a:p>
          <a:p>
            <a:r>
              <a:rPr lang="en-US" sz="1200" dirty="0"/>
              <a:t>For example, if you are experienced in completing a thesis on time, applying for a subsidy, organizing a conference or directing and supervising others, you undoubtedly possess some interesting transferable skills!</a:t>
            </a:r>
            <a:br>
              <a:rPr lang="en-US" sz="1200" dirty="0"/>
            </a:br>
            <a:r>
              <a:rPr lang="en-US" sz="1200" dirty="0"/>
              <a:t>With use of some practical exercises, this training will make sure that you get a better view on your own skills and that you will be able to present them to others in a convincing way, e.g. during a job interview.</a:t>
            </a:r>
          </a:p>
          <a:p>
            <a:pPr marL="0" indent="0">
              <a:buNone/>
            </a:pPr>
            <a:endParaRPr lang="en-US" sz="1200" b="1" dirty="0"/>
          </a:p>
          <a:p>
            <a:pPr marL="0" indent="0">
              <a:buNone/>
            </a:pPr>
            <a:r>
              <a:rPr lang="en-US" sz="1200" b="1" dirty="0" smtClean="0"/>
              <a:t>Aim: In </a:t>
            </a:r>
            <a:r>
              <a:rPr lang="en-US" sz="1200" b="1" dirty="0"/>
              <a:t>this workshop you gain insight into your (transferable) skills, and as a result learn to better reflect on and communicate about your career goals.</a:t>
            </a:r>
          </a:p>
          <a:p>
            <a:endParaRPr lang="en-US" sz="600" dirty="0"/>
          </a:p>
        </p:txBody>
      </p:sp>
      <p:sp>
        <p:nvSpPr>
          <p:cNvPr id="4" name="Footer Placeholder 3"/>
          <p:cNvSpPr>
            <a:spLocks noGrp="1"/>
          </p:cNvSpPr>
          <p:nvPr>
            <p:ph type="ftr" sz="quarter" idx="11"/>
          </p:nvPr>
        </p:nvSpPr>
        <p:spPr/>
        <p:txBody>
          <a:bodyPr/>
          <a:lstStyle/>
          <a:p>
            <a:r>
              <a:rPr lang="nl-NL"/>
              <a:t>Faculty of Science and Engineering</a:t>
            </a:r>
          </a:p>
          <a:p>
            <a:endParaRPr lang="nl-NL" dirty="0"/>
          </a:p>
        </p:txBody>
      </p:sp>
      <p:sp>
        <p:nvSpPr>
          <p:cNvPr id="5" name="Slide Number Placeholder 4"/>
          <p:cNvSpPr>
            <a:spLocks noGrp="1"/>
          </p:cNvSpPr>
          <p:nvPr>
            <p:ph type="sldNum" sz="quarter" idx="12"/>
          </p:nvPr>
        </p:nvSpPr>
        <p:spPr/>
        <p:txBody>
          <a:bodyPr/>
          <a:lstStyle/>
          <a:p>
            <a:fld id="{09B7AD4A-C94A-7B42-9E17-606C7F366C4B}" type="slidenum">
              <a:rPr lang="nl-NL" smtClean="0"/>
              <a:pPr/>
              <a:t>18</a:t>
            </a:fld>
            <a:endParaRPr lang="nl-NL"/>
          </a:p>
        </p:txBody>
      </p:sp>
      <p:sp>
        <p:nvSpPr>
          <p:cNvPr id="6" name="Right Arrow 5"/>
          <p:cNvSpPr/>
          <p:nvPr/>
        </p:nvSpPr>
        <p:spPr>
          <a:xfrm>
            <a:off x="8141618" y="310695"/>
            <a:ext cx="719704" cy="474574"/>
          </a:xfrm>
          <a:prstGeom prst="rightArrow">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Tree>
    <p:extLst>
      <p:ext uri="{BB962C8B-B14F-4D97-AF65-F5344CB8AC3E}">
        <p14:creationId xmlns:p14="http://schemas.microsoft.com/office/powerpoint/2010/main" val="225843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z="3200" dirty="0"/>
              <a:t>And </a:t>
            </a:r>
            <a:r>
              <a:rPr lang="en-US" sz="3200" dirty="0" smtClean="0"/>
              <a:t>the STEM GS is supporting it’s supervisors with training</a:t>
            </a:r>
            <a:endParaRPr lang="en-US" sz="3200" dirty="0"/>
          </a:p>
        </p:txBody>
      </p:sp>
      <p:sp>
        <p:nvSpPr>
          <p:cNvPr id="7" name="Subtitle 6"/>
          <p:cNvSpPr>
            <a:spLocks noGrp="1"/>
          </p:cNvSpPr>
          <p:nvPr>
            <p:ph type="subTitle" idx="1"/>
          </p:nvPr>
        </p:nvSpPr>
        <p:spPr>
          <a:xfrm>
            <a:off x="564587" y="1829639"/>
            <a:ext cx="4886643" cy="1314450"/>
          </a:xfrm>
        </p:spPr>
        <p:txBody>
          <a:bodyPr/>
          <a:lstStyle/>
          <a:p>
            <a:r>
              <a:rPr lang="en-US" dirty="0" smtClean="0"/>
              <a:t>Induction training for supervisors </a:t>
            </a:r>
            <a:r>
              <a:rPr lang="en-US" dirty="0"/>
              <a:t>to know the Dutch academic landscape and develop </a:t>
            </a:r>
            <a:r>
              <a:rPr lang="en-US" dirty="0" smtClean="0"/>
              <a:t>a culture of learning</a:t>
            </a:r>
            <a:endParaRPr lang="en-US" dirty="0"/>
          </a:p>
        </p:txBody>
      </p:sp>
    </p:spTree>
    <p:extLst>
      <p:ext uri="{BB962C8B-B14F-4D97-AF65-F5344CB8AC3E}">
        <p14:creationId xmlns:p14="http://schemas.microsoft.com/office/powerpoint/2010/main" val="3713536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sz="4400" dirty="0" smtClean="0"/>
              <a:t>We are FSE’s </a:t>
            </a:r>
            <a:br>
              <a:rPr lang="en-US" sz="4400" dirty="0" smtClean="0"/>
            </a:br>
            <a:r>
              <a:rPr lang="en-US" sz="4400" dirty="0" smtClean="0"/>
              <a:t>STEM Graduate School </a:t>
            </a:r>
            <a:br>
              <a:rPr lang="en-US" sz="4400" dirty="0" smtClean="0"/>
            </a:br>
            <a:r>
              <a:rPr lang="en-US" sz="2000" dirty="0"/>
              <a:t>S</a:t>
            </a:r>
            <a:r>
              <a:rPr lang="en-US" sz="2000" dirty="0" smtClean="0"/>
              <a:t>ince September 2020</a:t>
            </a:r>
            <a:endParaRPr lang="en-US" sz="2000" dirty="0"/>
          </a:p>
        </p:txBody>
      </p:sp>
      <p:sp>
        <p:nvSpPr>
          <p:cNvPr id="5" name="Subtitle 4"/>
          <p:cNvSpPr>
            <a:spLocks noGrp="1"/>
          </p:cNvSpPr>
          <p:nvPr>
            <p:ph type="subTitle" idx="1"/>
          </p:nvPr>
        </p:nvSpPr>
        <p:spPr>
          <a:xfrm>
            <a:off x="564587" y="2050619"/>
            <a:ext cx="5335469" cy="1314450"/>
          </a:xfrm>
        </p:spPr>
        <p:txBody>
          <a:bodyPr/>
          <a:lstStyle/>
          <a:p>
            <a:r>
              <a:rPr lang="en-US" dirty="0" smtClean="0"/>
              <a:t>Welcome</a:t>
            </a:r>
          </a:p>
          <a:p>
            <a:pPr lvl="0"/>
            <a:r>
              <a:rPr lang="en-US" sz="1200" dirty="0"/>
              <a:t>Your PhD is a fantastic opportunity to develop your </a:t>
            </a:r>
            <a:r>
              <a:rPr lang="en-US" sz="1200" dirty="0" smtClean="0"/>
              <a:t>talent. You </a:t>
            </a:r>
            <a:r>
              <a:rPr lang="en-US" sz="1200" dirty="0"/>
              <a:t>enhance your scientific </a:t>
            </a:r>
            <a:r>
              <a:rPr lang="en-US" sz="1200" dirty="0" smtClean="0"/>
              <a:t>skills </a:t>
            </a:r>
            <a:r>
              <a:rPr lang="en-US" sz="1200" dirty="0"/>
              <a:t>and you have the opportunity for personal development. </a:t>
            </a:r>
            <a:endParaRPr lang="en-US" sz="1200" dirty="0" smtClean="0"/>
          </a:p>
          <a:p>
            <a:pPr lvl="0"/>
            <a:endParaRPr lang="en-US" sz="1200" dirty="0"/>
          </a:p>
          <a:p>
            <a:r>
              <a:rPr lang="en-US" sz="1200" dirty="0"/>
              <a:t>You need a proactive attitude: the success of your doctoral research is basically down to </a:t>
            </a:r>
            <a:r>
              <a:rPr lang="en-US" sz="1200" dirty="0" smtClean="0"/>
              <a:t>you. Your </a:t>
            </a:r>
            <a:r>
              <a:rPr lang="en-US" sz="1200" dirty="0"/>
              <a:t>supervisor and faculty will support </a:t>
            </a:r>
            <a:r>
              <a:rPr lang="en-US" sz="1200" dirty="0" smtClean="0"/>
              <a:t>you.</a:t>
            </a:r>
            <a:endParaRPr lang="en-US" sz="1200" dirty="0"/>
          </a:p>
          <a:p>
            <a:pPr lvl="0"/>
            <a:endParaRPr lang="en-US" sz="1200" dirty="0"/>
          </a:p>
          <a:p>
            <a:pPr lvl="0"/>
            <a:r>
              <a:rPr lang="en-US" sz="1200" dirty="0" smtClean="0"/>
              <a:t>The mission on the FSE STEM </a:t>
            </a:r>
            <a:r>
              <a:rPr lang="en-US" sz="1200" dirty="0"/>
              <a:t>G</a:t>
            </a:r>
            <a:r>
              <a:rPr lang="en-US" sz="1200" dirty="0" smtClean="0"/>
              <a:t>raduate school is to broaden your horizon with help of your supervisors, your colleagues, external specialists and fellow FSE PhD students.</a:t>
            </a:r>
            <a:endParaRPr lang="en-US" sz="1200"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42373720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FSE’s PhD </a:t>
            </a:r>
            <a:r>
              <a:rPr lang="en-US" dirty="0"/>
              <a:t>student development </a:t>
            </a:r>
            <a:r>
              <a:rPr lang="en-US" dirty="0" smtClean="0"/>
              <a:t>framework</a:t>
            </a:r>
            <a:r>
              <a:rPr lang="en-US" dirty="0"/>
              <a:t/>
            </a:r>
            <a:br>
              <a:rPr lang="en-US" dirty="0"/>
            </a:br>
            <a:endParaRPr lang="en-US" dirty="0"/>
          </a:p>
        </p:txBody>
      </p:sp>
      <p:sp>
        <p:nvSpPr>
          <p:cNvPr id="4" name="Footer Placeholder 3"/>
          <p:cNvSpPr>
            <a:spLocks noGrp="1"/>
          </p:cNvSpPr>
          <p:nvPr>
            <p:ph type="ftr" sz="quarter" idx="11"/>
          </p:nvPr>
        </p:nvSpPr>
        <p:spPr/>
        <p:txBody>
          <a:bodyPr/>
          <a:lstStyle/>
          <a:p>
            <a:r>
              <a:rPr lang="nl-NL" dirty="0" err="1"/>
              <a:t>Faculty</a:t>
            </a:r>
            <a:r>
              <a:rPr lang="nl-NL" dirty="0"/>
              <a:t> of </a:t>
            </a:r>
            <a:r>
              <a:rPr lang="nl-NL" dirty="0" err="1"/>
              <a:t>Science</a:t>
            </a:r>
            <a:r>
              <a:rPr lang="nl-NL" dirty="0"/>
              <a:t> </a:t>
            </a:r>
            <a:r>
              <a:rPr lang="nl-NL" dirty="0" err="1"/>
              <a:t>and</a:t>
            </a:r>
            <a:r>
              <a:rPr lang="nl-NL" dirty="0"/>
              <a:t> Engineering</a:t>
            </a:r>
          </a:p>
          <a:p>
            <a:endParaRPr lang="nl-NL" dirty="0"/>
          </a:p>
        </p:txBody>
      </p:sp>
      <p:sp>
        <p:nvSpPr>
          <p:cNvPr id="5" name="Slide Number Placeholder 4"/>
          <p:cNvSpPr>
            <a:spLocks noGrp="1"/>
          </p:cNvSpPr>
          <p:nvPr>
            <p:ph type="sldNum" sz="quarter" idx="12"/>
          </p:nvPr>
        </p:nvSpPr>
        <p:spPr/>
        <p:txBody>
          <a:bodyPr/>
          <a:lstStyle/>
          <a:p>
            <a:fld id="{09B7AD4A-C94A-7B42-9E17-606C7F366C4B}" type="slidenum">
              <a:rPr lang="nl-NL" smtClean="0"/>
              <a:pPr/>
              <a:t>3</a:t>
            </a:fld>
            <a:endParaRPr lang="nl-NL"/>
          </a:p>
        </p:txBody>
      </p:sp>
      <p:pic>
        <p:nvPicPr>
          <p:cNvPr id="6" name="Content Placeholder 5"/>
          <p:cNvPicPr>
            <a:picLocks noGrp="1" noChangeAspect="1"/>
          </p:cNvPicPr>
          <p:nvPr>
            <p:ph idx="1"/>
          </p:nvPr>
        </p:nvPicPr>
        <p:blipFill>
          <a:blip r:embed="rId2"/>
          <a:stretch>
            <a:fillRect/>
          </a:stretch>
        </p:blipFill>
        <p:spPr>
          <a:xfrm>
            <a:off x="2860246" y="971550"/>
            <a:ext cx="3326671" cy="3333750"/>
          </a:xfrm>
          <a:prstGeom prst="rect">
            <a:avLst/>
          </a:prstGeom>
        </p:spPr>
      </p:pic>
      <p:sp>
        <p:nvSpPr>
          <p:cNvPr id="8" name="TextBox 7"/>
          <p:cNvSpPr txBox="1"/>
          <p:nvPr/>
        </p:nvSpPr>
        <p:spPr>
          <a:xfrm>
            <a:off x="996193" y="3876543"/>
            <a:ext cx="2677885" cy="307777"/>
          </a:xfrm>
          <a:prstGeom prst="rect">
            <a:avLst/>
          </a:prstGeom>
          <a:noFill/>
        </p:spPr>
        <p:txBody>
          <a:bodyPr wrap="square" rtlCol="0">
            <a:spAutoFit/>
          </a:bodyPr>
          <a:lstStyle/>
          <a:p>
            <a:r>
              <a:rPr lang="en-US" sz="1400" dirty="0">
                <a:solidFill>
                  <a:schemeClr val="bg1"/>
                </a:solidFill>
              </a:rPr>
              <a:t>Responsible conduct of science</a:t>
            </a:r>
          </a:p>
        </p:txBody>
      </p:sp>
      <p:sp>
        <p:nvSpPr>
          <p:cNvPr id="9" name="TextBox 8"/>
          <p:cNvSpPr txBox="1"/>
          <p:nvPr/>
        </p:nvSpPr>
        <p:spPr>
          <a:xfrm>
            <a:off x="5538131" y="3876543"/>
            <a:ext cx="2677885" cy="307777"/>
          </a:xfrm>
          <a:prstGeom prst="rect">
            <a:avLst/>
          </a:prstGeom>
          <a:noFill/>
        </p:spPr>
        <p:txBody>
          <a:bodyPr wrap="square" rtlCol="0">
            <a:spAutoFit/>
          </a:bodyPr>
          <a:lstStyle/>
          <a:p>
            <a:r>
              <a:rPr lang="en-US" sz="1400" dirty="0">
                <a:solidFill>
                  <a:schemeClr val="bg1"/>
                </a:solidFill>
              </a:rPr>
              <a:t>Personal effectiveness</a:t>
            </a:r>
          </a:p>
        </p:txBody>
      </p:sp>
      <p:sp>
        <p:nvSpPr>
          <p:cNvPr id="10" name="TextBox 9"/>
          <p:cNvSpPr txBox="1"/>
          <p:nvPr/>
        </p:nvSpPr>
        <p:spPr>
          <a:xfrm>
            <a:off x="5421007" y="3212840"/>
            <a:ext cx="2677885" cy="307777"/>
          </a:xfrm>
          <a:prstGeom prst="rect">
            <a:avLst/>
          </a:prstGeom>
          <a:noFill/>
        </p:spPr>
        <p:txBody>
          <a:bodyPr wrap="square" rtlCol="0">
            <a:spAutoFit/>
          </a:bodyPr>
          <a:lstStyle/>
          <a:p>
            <a:r>
              <a:rPr lang="en-US" sz="1400" dirty="0">
                <a:solidFill>
                  <a:schemeClr val="bg1"/>
                </a:solidFill>
              </a:rPr>
              <a:t>Employability</a:t>
            </a:r>
            <a:endParaRPr lang="en-US" sz="1200" dirty="0">
              <a:solidFill>
                <a:schemeClr val="bg1"/>
              </a:solidFill>
            </a:endParaRPr>
          </a:p>
        </p:txBody>
      </p:sp>
      <p:sp>
        <p:nvSpPr>
          <p:cNvPr id="11" name="TextBox 10"/>
          <p:cNvSpPr txBox="1"/>
          <p:nvPr/>
        </p:nvSpPr>
        <p:spPr>
          <a:xfrm>
            <a:off x="5260029" y="3536667"/>
            <a:ext cx="3112384" cy="307777"/>
          </a:xfrm>
          <a:prstGeom prst="rect">
            <a:avLst/>
          </a:prstGeom>
          <a:noFill/>
        </p:spPr>
        <p:txBody>
          <a:bodyPr wrap="square" rtlCol="0">
            <a:spAutoFit/>
          </a:bodyPr>
          <a:lstStyle/>
          <a:p>
            <a:r>
              <a:rPr lang="en-US" sz="1400" dirty="0">
                <a:solidFill>
                  <a:schemeClr val="bg1"/>
                </a:solidFill>
              </a:rPr>
              <a:t>Knowledge transfer and collaboration</a:t>
            </a:r>
          </a:p>
        </p:txBody>
      </p:sp>
      <p:sp>
        <p:nvSpPr>
          <p:cNvPr id="13" name="TextBox 12"/>
          <p:cNvSpPr txBox="1"/>
          <p:nvPr/>
        </p:nvSpPr>
        <p:spPr>
          <a:xfrm>
            <a:off x="1683558" y="3398727"/>
            <a:ext cx="2907765" cy="307777"/>
          </a:xfrm>
          <a:prstGeom prst="rect">
            <a:avLst/>
          </a:prstGeom>
          <a:noFill/>
        </p:spPr>
        <p:txBody>
          <a:bodyPr wrap="square" rtlCol="0">
            <a:spAutoFit/>
          </a:bodyPr>
          <a:lstStyle/>
          <a:p>
            <a:r>
              <a:rPr lang="en-US" sz="1400" dirty="0">
                <a:solidFill>
                  <a:schemeClr val="bg1"/>
                </a:solidFill>
              </a:rPr>
              <a:t>Impact and engagement</a:t>
            </a:r>
          </a:p>
        </p:txBody>
      </p:sp>
    </p:spTree>
    <p:extLst>
      <p:ext uri="{BB962C8B-B14F-4D97-AF65-F5344CB8AC3E}">
        <p14:creationId xmlns:p14="http://schemas.microsoft.com/office/powerpoint/2010/main" val="2703714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During</a:t>
            </a:r>
            <a:r>
              <a:rPr lang="nl-NL" dirty="0"/>
              <a:t> </a:t>
            </a:r>
            <a:r>
              <a:rPr lang="nl-NL" dirty="0" err="1" smtClean="0"/>
              <a:t>your</a:t>
            </a:r>
            <a:r>
              <a:rPr lang="nl-NL" dirty="0" smtClean="0"/>
              <a:t> 4 </a:t>
            </a:r>
            <a:r>
              <a:rPr lang="nl-NL" dirty="0" err="1"/>
              <a:t>year</a:t>
            </a:r>
            <a:r>
              <a:rPr lang="nl-NL" dirty="0"/>
              <a:t> PhD student track </a:t>
            </a:r>
            <a:r>
              <a:rPr lang="nl-NL" dirty="0" smtClean="0"/>
              <a:t>we offer:</a:t>
            </a:r>
            <a:endParaRPr lang="en-GB" dirty="0"/>
          </a:p>
        </p:txBody>
      </p:sp>
      <p:sp>
        <p:nvSpPr>
          <p:cNvPr id="4" name="Footer Placeholder 3"/>
          <p:cNvSpPr>
            <a:spLocks noGrp="1"/>
          </p:cNvSpPr>
          <p:nvPr>
            <p:ph type="ftr" sz="quarter" idx="11"/>
          </p:nvPr>
        </p:nvSpPr>
        <p:spPr/>
        <p:txBody>
          <a:bodyPr/>
          <a:lstStyle/>
          <a:p>
            <a:r>
              <a:rPr lang="nl-NL"/>
              <a:t>Faculty of Science and Engineering</a:t>
            </a:r>
          </a:p>
          <a:p>
            <a:endParaRPr lang="nl-NL" dirty="0"/>
          </a:p>
        </p:txBody>
      </p:sp>
      <p:sp>
        <p:nvSpPr>
          <p:cNvPr id="5" name="Slide Number Placeholder 4"/>
          <p:cNvSpPr>
            <a:spLocks noGrp="1"/>
          </p:cNvSpPr>
          <p:nvPr>
            <p:ph type="sldNum" sz="quarter" idx="12"/>
          </p:nvPr>
        </p:nvSpPr>
        <p:spPr/>
        <p:txBody>
          <a:bodyPr/>
          <a:lstStyle/>
          <a:p>
            <a:fld id="{09B7AD4A-C94A-7B42-9E17-606C7F366C4B}" type="slidenum">
              <a:rPr lang="nl-NL" smtClean="0"/>
              <a:pPr/>
              <a:t>4</a:t>
            </a:fld>
            <a:endParaRPr lang="nl-NL"/>
          </a:p>
        </p:txBody>
      </p:sp>
      <p:graphicFrame>
        <p:nvGraphicFramePr>
          <p:cNvPr id="11" name="Diagram 10"/>
          <p:cNvGraphicFramePr/>
          <p:nvPr>
            <p:extLst>
              <p:ext uri="{D42A27DB-BD31-4B8C-83A1-F6EECF244321}">
                <p14:modId xmlns:p14="http://schemas.microsoft.com/office/powerpoint/2010/main" val="3164348597"/>
              </p:ext>
            </p:extLst>
          </p:nvPr>
        </p:nvGraphicFramePr>
        <p:xfrm>
          <a:off x="658461" y="704996"/>
          <a:ext cx="7347774" cy="45339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Diagram 11"/>
          <p:cNvGraphicFramePr/>
          <p:nvPr>
            <p:extLst>
              <p:ext uri="{D42A27DB-BD31-4B8C-83A1-F6EECF244321}">
                <p14:modId xmlns:p14="http://schemas.microsoft.com/office/powerpoint/2010/main" val="649181325"/>
              </p:ext>
            </p:extLst>
          </p:nvPr>
        </p:nvGraphicFramePr>
        <p:xfrm>
          <a:off x="1240971" y="1109844"/>
          <a:ext cx="5878786" cy="113461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673485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sz="3200" dirty="0"/>
              <a:t>FSE </a:t>
            </a:r>
            <a:r>
              <a:rPr lang="en-US" sz="3200" dirty="0" smtClean="0"/>
              <a:t>STEM Graduate School </a:t>
            </a:r>
            <a:r>
              <a:rPr lang="en-US" sz="3200" dirty="0"/>
              <a:t>Modus</a:t>
            </a:r>
          </a:p>
        </p:txBody>
      </p:sp>
      <p:sp>
        <p:nvSpPr>
          <p:cNvPr id="5" name="Subtitle 4"/>
          <p:cNvSpPr>
            <a:spLocks noGrp="1"/>
          </p:cNvSpPr>
          <p:nvPr>
            <p:ph type="subTitle" idx="1"/>
          </p:nvPr>
        </p:nvSpPr>
        <p:spPr>
          <a:xfrm>
            <a:off x="564587" y="1509265"/>
            <a:ext cx="5335469" cy="1314450"/>
          </a:xfrm>
        </p:spPr>
        <p:txBody>
          <a:bodyPr/>
          <a:lstStyle/>
          <a:p>
            <a:pPr marL="342900" indent="-342900">
              <a:buFont typeface="Arial" panose="020B0604020202020204" pitchFamily="34" charset="0"/>
              <a:buChar char="•"/>
            </a:pPr>
            <a:r>
              <a:rPr lang="en-US" dirty="0"/>
              <a:t>Trainings are provided by selected external providers, UM central or FSE colleagues </a:t>
            </a:r>
          </a:p>
          <a:p>
            <a:pPr marL="342900" indent="-342900">
              <a:buFont typeface="Arial" panose="020B0604020202020204" pitchFamily="34" charset="0"/>
              <a:buChar char="•"/>
            </a:pPr>
            <a:r>
              <a:rPr lang="en-US" dirty="0" smtClean="0"/>
              <a:t>Obligatory courses </a:t>
            </a:r>
            <a:r>
              <a:rPr lang="en-US" dirty="0"/>
              <a:t>unless </a:t>
            </a:r>
            <a:r>
              <a:rPr lang="en-US" dirty="0" smtClean="0"/>
              <a:t>/ “ </a:t>
            </a:r>
            <a:r>
              <a:rPr lang="en-US" dirty="0"/>
              <a:t>comply or </a:t>
            </a:r>
            <a:r>
              <a:rPr lang="en-US" dirty="0" smtClean="0"/>
              <a:t>explain</a:t>
            </a:r>
            <a:r>
              <a:rPr lang="en-US" dirty="0"/>
              <a:t>” due to </a:t>
            </a:r>
            <a:r>
              <a:rPr lang="en-US" dirty="0" smtClean="0"/>
              <a:t>cooperation with </a:t>
            </a:r>
            <a:r>
              <a:rPr lang="en-US" dirty="0"/>
              <a:t>in other Graduate Schools like Nikhef, SICS, </a:t>
            </a:r>
            <a:r>
              <a:rPr lang="en-US" dirty="0" err="1"/>
              <a:t>DiSC</a:t>
            </a:r>
            <a:r>
              <a:rPr lang="en-US" dirty="0" smtClean="0"/>
              <a:t>, </a:t>
            </a:r>
            <a:r>
              <a:rPr lang="en-US" dirty="0" err="1" smtClean="0"/>
              <a:t>BioSB</a:t>
            </a:r>
            <a:r>
              <a:rPr lang="en-US" dirty="0" smtClean="0"/>
              <a:t>,…</a:t>
            </a:r>
            <a:endParaRPr lang="en-US" dirty="0"/>
          </a:p>
          <a:p>
            <a:pPr marL="342900" indent="-342900">
              <a:buFont typeface="Arial" panose="020B0604020202020204" pitchFamily="34" charset="0"/>
              <a:buChar char="•"/>
            </a:pPr>
            <a:r>
              <a:rPr lang="en-US" dirty="0"/>
              <a:t>Portfolio building via TRACK online </a:t>
            </a:r>
            <a:r>
              <a:rPr lang="en-US" dirty="0" smtClean="0"/>
              <a:t>PhD </a:t>
            </a:r>
            <a:r>
              <a:rPr lang="en-US" dirty="0"/>
              <a:t>support </a:t>
            </a:r>
            <a:r>
              <a:rPr lang="en-US" dirty="0" smtClean="0"/>
              <a:t>system, no ECTS points needed</a:t>
            </a:r>
            <a:endParaRPr lang="en-US" dirty="0"/>
          </a:p>
          <a:p>
            <a:pPr marL="342900" indent="-342900">
              <a:buFont typeface="Arial" panose="020B0604020202020204" pitchFamily="34" charset="0"/>
              <a:buChar char="•"/>
            </a:pPr>
            <a:r>
              <a:rPr lang="en-US" dirty="0"/>
              <a:t>Individually supported by </a:t>
            </a:r>
            <a:r>
              <a:rPr lang="en-US" dirty="0" smtClean="0"/>
              <a:t>your PhD </a:t>
            </a:r>
            <a:r>
              <a:rPr lang="en-US" dirty="0"/>
              <a:t>coordinator</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772261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Kick start </a:t>
            </a:r>
            <a:r>
              <a:rPr lang="en-US" dirty="0"/>
              <a:t>your PhD </a:t>
            </a:r>
            <a:r>
              <a:rPr lang="en-US" dirty="0" smtClean="0"/>
              <a:t>project online</a:t>
            </a:r>
            <a:r>
              <a:rPr lang="en-US" dirty="0"/>
              <a:t/>
            </a:r>
            <a:br>
              <a:rPr lang="en-US" dirty="0"/>
            </a:br>
            <a:r>
              <a:rPr lang="en-US" sz="1600" dirty="0"/>
              <a:t>by PhD coordinator </a:t>
            </a:r>
            <a:r>
              <a:rPr lang="en-US" sz="1600" dirty="0" err="1" smtClean="0"/>
              <a:t>drs.</a:t>
            </a:r>
            <a:r>
              <a:rPr lang="en-US" sz="1600" dirty="0" smtClean="0"/>
              <a:t> Mayke Pothof</a:t>
            </a:r>
            <a:r>
              <a:rPr lang="en-US" dirty="0"/>
              <a:t/>
            </a:r>
            <a:br>
              <a:rPr lang="en-US" dirty="0"/>
            </a:br>
            <a:r>
              <a:rPr lang="en-US" dirty="0"/>
              <a:t/>
            </a:r>
            <a:br>
              <a:rPr lang="en-US" dirty="0"/>
            </a:br>
            <a:r>
              <a:rPr lang="en-US" sz="1600" dirty="0"/>
              <a:t>  </a:t>
            </a:r>
            <a:r>
              <a:rPr lang="en-US" dirty="0"/>
              <a:t/>
            </a:r>
            <a:br>
              <a:rPr lang="en-US" dirty="0"/>
            </a:br>
            <a:endParaRPr lang="en-US" dirty="0"/>
          </a:p>
        </p:txBody>
      </p:sp>
      <p:sp>
        <p:nvSpPr>
          <p:cNvPr id="3" name="Content Placeholder 2"/>
          <p:cNvSpPr>
            <a:spLocks noGrp="1"/>
          </p:cNvSpPr>
          <p:nvPr>
            <p:ph idx="1"/>
          </p:nvPr>
        </p:nvSpPr>
        <p:spPr>
          <a:xfrm>
            <a:off x="343098" y="1252226"/>
            <a:ext cx="8326799" cy="3333862"/>
          </a:xfrm>
        </p:spPr>
        <p:txBody>
          <a:bodyPr/>
          <a:lstStyle/>
          <a:p>
            <a:pPr marL="0" indent="0">
              <a:buNone/>
            </a:pPr>
            <a:r>
              <a:rPr lang="en-US" sz="2000" dirty="0">
                <a:solidFill>
                  <a:schemeClr val="accent1"/>
                </a:solidFill>
              </a:rPr>
              <a:t>Duration: 8 </a:t>
            </a:r>
            <a:r>
              <a:rPr lang="en-US" sz="2000" dirty="0" err="1">
                <a:solidFill>
                  <a:schemeClr val="accent1"/>
                </a:solidFill>
              </a:rPr>
              <a:t>hrs</a:t>
            </a:r>
            <a:r>
              <a:rPr lang="en-US" sz="2000" dirty="0">
                <a:solidFill>
                  <a:schemeClr val="accent1"/>
                </a:solidFill>
              </a:rPr>
              <a:t> own </a:t>
            </a:r>
            <a:r>
              <a:rPr lang="en-US" sz="2000" dirty="0" smtClean="0">
                <a:solidFill>
                  <a:schemeClr val="accent1"/>
                </a:solidFill>
              </a:rPr>
              <a:t>pace, </a:t>
            </a:r>
            <a:r>
              <a:rPr lang="en-US" sz="2000" dirty="0">
                <a:solidFill>
                  <a:schemeClr val="accent1"/>
                </a:solidFill>
              </a:rPr>
              <a:t>wrapped up with support meeting </a:t>
            </a:r>
          </a:p>
          <a:p>
            <a:r>
              <a:rPr lang="en-US" sz="2000" dirty="0"/>
              <a:t>Onboarding online </a:t>
            </a:r>
            <a:r>
              <a:rPr lang="en-US" sz="2000" dirty="0" smtClean="0"/>
              <a:t>package</a:t>
            </a:r>
            <a:r>
              <a:rPr lang="en-US" sz="2000" dirty="0" smtClean="0"/>
              <a:t> </a:t>
            </a:r>
            <a:r>
              <a:rPr lang="en-US" sz="2000" dirty="0"/>
              <a:t>with personal follow up session</a:t>
            </a:r>
          </a:p>
          <a:p>
            <a:pPr lvl="1"/>
            <a:r>
              <a:rPr lang="en-US" sz="1600" dirty="0"/>
              <a:t>Understanding key phases</a:t>
            </a:r>
          </a:p>
          <a:p>
            <a:pPr lvl="1"/>
            <a:r>
              <a:rPr lang="en-US" sz="1600" dirty="0"/>
              <a:t>Getting </a:t>
            </a:r>
            <a:r>
              <a:rPr lang="en-US" sz="1600" dirty="0" err="1" smtClean="0"/>
              <a:t>organised</a:t>
            </a:r>
            <a:endParaRPr lang="en-US" sz="1600" dirty="0"/>
          </a:p>
          <a:p>
            <a:pPr lvl="1"/>
            <a:r>
              <a:rPr lang="en-US" sz="1600" dirty="0"/>
              <a:t>Working with your supervisor</a:t>
            </a:r>
          </a:p>
          <a:p>
            <a:pPr lvl="1"/>
            <a:r>
              <a:rPr lang="en-US" sz="1600" dirty="0"/>
              <a:t>Searching </a:t>
            </a:r>
            <a:r>
              <a:rPr lang="en-US" sz="1600" dirty="0" smtClean="0"/>
              <a:t>literature</a:t>
            </a:r>
          </a:p>
          <a:p>
            <a:pPr lvl="1"/>
            <a:r>
              <a:rPr lang="en-US" sz="1600" dirty="0" smtClean="0"/>
              <a:t>Preparing </a:t>
            </a:r>
            <a:r>
              <a:rPr lang="en-US" sz="1600" dirty="0"/>
              <a:t>your annual progression and </a:t>
            </a:r>
            <a:r>
              <a:rPr lang="en-US" sz="1600" dirty="0" smtClean="0"/>
              <a:t>future</a:t>
            </a:r>
          </a:p>
          <a:p>
            <a:pPr lvl="1"/>
            <a:r>
              <a:rPr lang="en-US" sz="1600" dirty="0" smtClean="0"/>
              <a:t>Start setting your learning goals</a:t>
            </a:r>
          </a:p>
          <a:p>
            <a:endParaRPr lang="en-US" sz="2000" dirty="0"/>
          </a:p>
          <a:p>
            <a:pPr marL="0" indent="0">
              <a:buNone/>
            </a:pPr>
            <a:r>
              <a:rPr lang="en-US" sz="2000" dirty="0" smtClean="0">
                <a:solidFill>
                  <a:schemeClr val="accent1"/>
                </a:solidFill>
              </a:rPr>
              <a:t>You will be invited during your first month at FSE</a:t>
            </a:r>
            <a:endParaRPr lang="en-US" sz="2000" dirty="0">
              <a:solidFill>
                <a:schemeClr val="accent1"/>
              </a:solidFill>
            </a:endParaRPr>
          </a:p>
        </p:txBody>
      </p:sp>
      <p:sp>
        <p:nvSpPr>
          <p:cNvPr id="4" name="Footer Placeholder 3"/>
          <p:cNvSpPr>
            <a:spLocks noGrp="1"/>
          </p:cNvSpPr>
          <p:nvPr>
            <p:ph type="ftr" sz="quarter" idx="11"/>
          </p:nvPr>
        </p:nvSpPr>
        <p:spPr/>
        <p:txBody>
          <a:bodyPr/>
          <a:lstStyle/>
          <a:p>
            <a:r>
              <a:rPr lang="nl-NL"/>
              <a:t>Faculty of Science and Engineering</a:t>
            </a:r>
          </a:p>
          <a:p>
            <a:endParaRPr lang="nl-NL" dirty="0"/>
          </a:p>
        </p:txBody>
      </p:sp>
      <p:sp>
        <p:nvSpPr>
          <p:cNvPr id="5" name="Slide Number Placeholder 4"/>
          <p:cNvSpPr>
            <a:spLocks noGrp="1"/>
          </p:cNvSpPr>
          <p:nvPr>
            <p:ph type="sldNum" sz="quarter" idx="12"/>
          </p:nvPr>
        </p:nvSpPr>
        <p:spPr/>
        <p:txBody>
          <a:bodyPr/>
          <a:lstStyle/>
          <a:p>
            <a:fld id="{09B7AD4A-C94A-7B42-9E17-606C7F366C4B}" type="slidenum">
              <a:rPr lang="nl-NL" smtClean="0"/>
              <a:pPr/>
              <a:t>6</a:t>
            </a:fld>
            <a:endParaRPr lang="nl-NL"/>
          </a:p>
        </p:txBody>
      </p:sp>
      <p:grpSp>
        <p:nvGrpSpPr>
          <p:cNvPr id="6" name="Group 5"/>
          <p:cNvGrpSpPr/>
          <p:nvPr/>
        </p:nvGrpSpPr>
        <p:grpSpPr>
          <a:xfrm>
            <a:off x="7962387" y="310695"/>
            <a:ext cx="707510" cy="707510"/>
            <a:chOff x="3677" y="1913218"/>
            <a:chExt cx="707510" cy="707510"/>
          </a:xfrm>
          <a:solidFill>
            <a:schemeClr val="accent1">
              <a:lumMod val="40000"/>
              <a:lumOff val="60000"/>
            </a:schemeClr>
          </a:solidFill>
        </p:grpSpPr>
        <p:sp>
          <p:nvSpPr>
            <p:cNvPr id="7" name="Oval 6"/>
            <p:cNvSpPr/>
            <p:nvPr/>
          </p:nvSpPr>
          <p:spPr>
            <a:xfrm>
              <a:off x="3677" y="1913218"/>
              <a:ext cx="707510" cy="707510"/>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Oval 4"/>
            <p:cNvSpPr txBox="1"/>
            <p:nvPr/>
          </p:nvSpPr>
          <p:spPr>
            <a:xfrm>
              <a:off x="107289" y="2016830"/>
              <a:ext cx="500286" cy="50028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en-US" sz="700" kern="1200" dirty="0"/>
                <a:t>Responsible conduct of Science</a:t>
              </a:r>
            </a:p>
          </p:txBody>
        </p:sp>
      </p:grpSp>
      <p:grpSp>
        <p:nvGrpSpPr>
          <p:cNvPr id="9" name="Group 8"/>
          <p:cNvGrpSpPr/>
          <p:nvPr/>
        </p:nvGrpSpPr>
        <p:grpSpPr>
          <a:xfrm>
            <a:off x="7979289" y="898471"/>
            <a:ext cx="707510" cy="707510"/>
            <a:chOff x="1860891" y="1913218"/>
            <a:chExt cx="707510" cy="707510"/>
          </a:xfrm>
        </p:grpSpPr>
        <p:sp>
          <p:nvSpPr>
            <p:cNvPr id="10" name="Oval 9"/>
            <p:cNvSpPr/>
            <p:nvPr/>
          </p:nvSpPr>
          <p:spPr>
            <a:xfrm>
              <a:off x="1860891" y="1913218"/>
              <a:ext cx="707510" cy="707510"/>
            </a:xfrm>
            <a:prstGeom prst="ellipse">
              <a:avLst/>
            </a:prstGeom>
            <a:solidFill>
              <a:schemeClr val="accent1">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1" name="Oval 4"/>
            <p:cNvSpPr txBox="1"/>
            <p:nvPr/>
          </p:nvSpPr>
          <p:spPr>
            <a:xfrm>
              <a:off x="1964503" y="2016830"/>
              <a:ext cx="500286" cy="5002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en-US" sz="700" kern="1200" dirty="0"/>
                <a:t>Personal effectiveness</a:t>
              </a:r>
            </a:p>
          </p:txBody>
        </p:sp>
      </p:grpSp>
    </p:spTree>
    <p:extLst>
      <p:ext uri="{BB962C8B-B14F-4D97-AF65-F5344CB8AC3E}">
        <p14:creationId xmlns:p14="http://schemas.microsoft.com/office/powerpoint/2010/main" val="4273192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Kick start induction training onsite</a:t>
            </a:r>
            <a:r>
              <a:rPr lang="en-US" sz="1600" dirty="0" smtClean="0"/>
              <a:t>  </a:t>
            </a:r>
            <a:r>
              <a:rPr lang="en-US" dirty="0"/>
              <a:t/>
            </a:r>
            <a:br>
              <a:rPr lang="en-US" dirty="0"/>
            </a:br>
            <a:endParaRPr lang="en-US" dirty="0"/>
          </a:p>
        </p:txBody>
      </p:sp>
      <p:sp>
        <p:nvSpPr>
          <p:cNvPr id="3" name="Content Placeholder 2"/>
          <p:cNvSpPr>
            <a:spLocks noGrp="1"/>
          </p:cNvSpPr>
          <p:nvPr>
            <p:ph idx="1"/>
          </p:nvPr>
        </p:nvSpPr>
        <p:spPr>
          <a:xfrm>
            <a:off x="343098" y="1252226"/>
            <a:ext cx="8326799" cy="3333862"/>
          </a:xfrm>
        </p:spPr>
        <p:txBody>
          <a:bodyPr/>
          <a:lstStyle/>
          <a:p>
            <a:pPr marL="0" lvl="0" indent="0">
              <a:buNone/>
            </a:pPr>
            <a:r>
              <a:rPr lang="en-US" sz="1000" b="1" dirty="0">
                <a:solidFill>
                  <a:srgbClr val="FFFFFF"/>
                </a:solidFill>
              </a:rPr>
              <a:t>Welcome onsite for all new PhDs Get to know the STEM Graduate School people, offerings and tools</a:t>
            </a:r>
            <a:endParaRPr lang="en-US" sz="1000" dirty="0">
              <a:solidFill>
                <a:srgbClr val="FFFFFF"/>
              </a:solidFill>
            </a:endParaRPr>
          </a:p>
          <a:p>
            <a:pPr marL="0" lvl="0" indent="0">
              <a:buNone/>
            </a:pPr>
            <a:r>
              <a:rPr lang="en-US" sz="1000" b="1" dirty="0">
                <a:solidFill>
                  <a:srgbClr val="FFFFFF"/>
                </a:solidFill>
              </a:rPr>
              <a:t>and Learn about time, self and supervisor management in an international setting</a:t>
            </a:r>
            <a:endParaRPr lang="en-US" sz="1000" dirty="0">
              <a:solidFill>
                <a:srgbClr val="FFFFFF"/>
              </a:solidFill>
            </a:endParaRPr>
          </a:p>
          <a:p>
            <a:pPr marL="0" lvl="0" indent="0">
              <a:buNone/>
            </a:pPr>
            <a:r>
              <a:rPr lang="en-US" sz="1000" dirty="0">
                <a:solidFill>
                  <a:srgbClr val="FFFFFF"/>
                </a:solidFill>
              </a:rPr>
              <a:t>in the faculty building Paul- Henri </a:t>
            </a:r>
            <a:r>
              <a:rPr lang="en-US" sz="1000" dirty="0" err="1">
                <a:solidFill>
                  <a:srgbClr val="FFFFFF"/>
                </a:solidFill>
              </a:rPr>
              <a:t>Spaaklaan</a:t>
            </a:r>
            <a:r>
              <a:rPr lang="en-US" sz="1000" dirty="0">
                <a:solidFill>
                  <a:srgbClr val="FFFFFF"/>
                </a:solidFill>
              </a:rPr>
              <a:t> 1  </a:t>
            </a:r>
          </a:p>
          <a:p>
            <a:pPr marL="0" lvl="0" indent="0">
              <a:buNone/>
            </a:pPr>
            <a:endParaRPr lang="en-US" sz="1000" dirty="0">
              <a:solidFill>
                <a:srgbClr val="FFFFFF"/>
              </a:solidFill>
            </a:endParaRPr>
          </a:p>
          <a:p>
            <a:pPr marL="0" lvl="0" indent="0">
              <a:buNone/>
            </a:pPr>
            <a:r>
              <a:rPr lang="en-US" sz="1000" dirty="0">
                <a:solidFill>
                  <a:srgbClr val="E84E10"/>
                </a:solidFill>
              </a:rPr>
              <a:t>Duration: 1 day</a:t>
            </a:r>
          </a:p>
          <a:p>
            <a:pPr marL="0" lvl="0" indent="0">
              <a:buNone/>
            </a:pPr>
            <a:endParaRPr lang="en-US" sz="1000" dirty="0">
              <a:solidFill>
                <a:srgbClr val="FFFFFF"/>
              </a:solidFill>
            </a:endParaRPr>
          </a:p>
          <a:p>
            <a:pPr marL="0" lvl="0" indent="0">
              <a:buNone/>
            </a:pPr>
            <a:r>
              <a:rPr lang="en-US" sz="1000" i="1" dirty="0" smtClean="0">
                <a:solidFill>
                  <a:srgbClr val="FFFFFF"/>
                </a:solidFill>
              </a:rPr>
              <a:t>Morning</a:t>
            </a:r>
          </a:p>
          <a:p>
            <a:pPr marL="0" lvl="0" indent="0">
              <a:buNone/>
            </a:pPr>
            <a:r>
              <a:rPr lang="en-US" sz="1000" dirty="0" smtClean="0">
                <a:solidFill>
                  <a:srgbClr val="FFFFFF"/>
                </a:solidFill>
              </a:rPr>
              <a:t>FSE </a:t>
            </a:r>
            <a:r>
              <a:rPr lang="en-US" sz="1000" dirty="0">
                <a:solidFill>
                  <a:srgbClr val="FFFFFF"/>
                </a:solidFill>
              </a:rPr>
              <a:t>PhD development framework</a:t>
            </a:r>
          </a:p>
          <a:p>
            <a:pPr marL="0" lvl="0" indent="0">
              <a:buNone/>
            </a:pPr>
            <a:r>
              <a:rPr lang="en-US" sz="1000" dirty="0">
                <a:solidFill>
                  <a:srgbClr val="FFFFFF"/>
                </a:solidFill>
              </a:rPr>
              <a:t>Track the online performance management system</a:t>
            </a:r>
          </a:p>
          <a:p>
            <a:pPr marL="0" lvl="0" indent="0">
              <a:buNone/>
            </a:pPr>
            <a:r>
              <a:rPr lang="en-US" sz="1000" dirty="0">
                <a:solidFill>
                  <a:srgbClr val="FFFFFF"/>
                </a:solidFill>
              </a:rPr>
              <a:t>Leap forward towards the </a:t>
            </a:r>
            <a:r>
              <a:rPr lang="en-US" sz="1000" dirty="0" err="1">
                <a:solidFill>
                  <a:srgbClr val="FFFFFF"/>
                </a:solidFill>
              </a:rPr>
              <a:t>defence</a:t>
            </a:r>
            <a:r>
              <a:rPr lang="en-US" sz="1000" dirty="0">
                <a:solidFill>
                  <a:srgbClr val="FFFFFF"/>
                </a:solidFill>
              </a:rPr>
              <a:t>: FSE flowchart</a:t>
            </a:r>
          </a:p>
          <a:p>
            <a:pPr marL="0" lvl="0" indent="0">
              <a:buNone/>
            </a:pPr>
            <a:r>
              <a:rPr lang="en-US" sz="1000" dirty="0">
                <a:solidFill>
                  <a:srgbClr val="FFFFFF"/>
                </a:solidFill>
              </a:rPr>
              <a:t>FSE’s Golden rules for supervision and for </a:t>
            </a:r>
            <a:r>
              <a:rPr lang="en-US" sz="1000" dirty="0" err="1">
                <a:solidFill>
                  <a:srgbClr val="FFFFFF"/>
                </a:solidFill>
              </a:rPr>
              <a:t>Phds</a:t>
            </a:r>
            <a:r>
              <a:rPr lang="en-US" sz="1000" dirty="0">
                <a:solidFill>
                  <a:srgbClr val="FFFFFF"/>
                </a:solidFill>
              </a:rPr>
              <a:t> and PhD life hack by PhD representative</a:t>
            </a:r>
          </a:p>
          <a:p>
            <a:pPr marL="0" lvl="0" indent="0">
              <a:buNone/>
            </a:pPr>
            <a:r>
              <a:rPr lang="en-US" sz="1000" dirty="0">
                <a:solidFill>
                  <a:srgbClr val="FFFFFF"/>
                </a:solidFill>
              </a:rPr>
              <a:t> </a:t>
            </a:r>
          </a:p>
          <a:p>
            <a:pPr marL="0" lvl="0" indent="0">
              <a:buNone/>
            </a:pPr>
            <a:r>
              <a:rPr lang="en-US" sz="1000" dirty="0">
                <a:solidFill>
                  <a:srgbClr val="FFFFFF"/>
                </a:solidFill>
              </a:rPr>
              <a:t> </a:t>
            </a:r>
          </a:p>
          <a:p>
            <a:pPr marL="0" lvl="0" indent="0">
              <a:buNone/>
            </a:pPr>
            <a:r>
              <a:rPr lang="en-US" sz="1000" i="1" dirty="0" smtClean="0">
                <a:solidFill>
                  <a:srgbClr val="FFFFFF"/>
                </a:solidFill>
              </a:rPr>
              <a:t>Afternoon</a:t>
            </a:r>
          </a:p>
          <a:p>
            <a:pPr marL="0" lvl="0" indent="0">
              <a:buNone/>
            </a:pPr>
            <a:r>
              <a:rPr lang="en-US" sz="1000" dirty="0" smtClean="0">
                <a:solidFill>
                  <a:srgbClr val="FFFFFF"/>
                </a:solidFill>
              </a:rPr>
              <a:t>How </a:t>
            </a:r>
            <a:r>
              <a:rPr lang="en-US" sz="1000" dirty="0">
                <a:solidFill>
                  <a:srgbClr val="FFFFFF"/>
                </a:solidFill>
              </a:rPr>
              <a:t>to kick start your PhD?  by external PhD trainer </a:t>
            </a:r>
            <a:r>
              <a:rPr lang="en-US" sz="1000" dirty="0">
                <a:solidFill>
                  <a:srgbClr val="FFFFFF"/>
                </a:solidFill>
                <a:hlinkClick r:id="rId3"/>
              </a:rPr>
              <a:t>Tessa van Mourik </a:t>
            </a:r>
            <a:r>
              <a:rPr lang="en-US" sz="1000" dirty="0">
                <a:solidFill>
                  <a:srgbClr val="FFFFFF"/>
                </a:solidFill>
              </a:rPr>
              <a:t>and PhD coordinator</a:t>
            </a:r>
          </a:p>
          <a:p>
            <a:pPr marL="0" lvl="0" indent="0">
              <a:buNone/>
            </a:pPr>
            <a:r>
              <a:rPr lang="en-US" sz="1000" dirty="0">
                <a:solidFill>
                  <a:srgbClr val="FFFFFF"/>
                </a:solidFill>
              </a:rPr>
              <a:t>How to plan your work?  </a:t>
            </a:r>
          </a:p>
          <a:p>
            <a:pPr marL="0" lvl="0" indent="0">
              <a:buNone/>
            </a:pPr>
            <a:r>
              <a:rPr lang="en-US" sz="1000" dirty="0">
                <a:solidFill>
                  <a:srgbClr val="FFFFFF"/>
                </a:solidFill>
              </a:rPr>
              <a:t>How to manage yourself ? (wellbeing, stress, ...)</a:t>
            </a:r>
          </a:p>
          <a:p>
            <a:pPr marL="0" lvl="0" indent="0">
              <a:buNone/>
            </a:pPr>
            <a:r>
              <a:rPr lang="en-US" sz="1000" dirty="0">
                <a:solidFill>
                  <a:srgbClr val="FFFFFF"/>
                </a:solidFill>
              </a:rPr>
              <a:t>How to communicate effectively with peers and your supervisor in an intercultural setting?</a:t>
            </a:r>
          </a:p>
          <a:p>
            <a:pPr marL="0" lvl="0" indent="0">
              <a:buNone/>
            </a:pPr>
            <a:r>
              <a:rPr lang="en-US" sz="1000" dirty="0">
                <a:solidFill>
                  <a:srgbClr val="FFFFFF"/>
                </a:solidFill>
              </a:rPr>
              <a:t>How to stay connected and further develop yourself during your PhD trajectory</a:t>
            </a:r>
          </a:p>
          <a:p>
            <a:pPr marL="0" lvl="0" indent="0">
              <a:buNone/>
            </a:pPr>
            <a:r>
              <a:rPr lang="en-US" sz="4800" dirty="0">
                <a:solidFill>
                  <a:srgbClr val="FFFFFF"/>
                </a:solidFill>
              </a:rPr>
              <a:t> </a:t>
            </a:r>
          </a:p>
        </p:txBody>
      </p:sp>
      <p:sp>
        <p:nvSpPr>
          <p:cNvPr id="4" name="Footer Placeholder 3"/>
          <p:cNvSpPr>
            <a:spLocks noGrp="1"/>
          </p:cNvSpPr>
          <p:nvPr>
            <p:ph type="ftr" sz="quarter" idx="11"/>
          </p:nvPr>
        </p:nvSpPr>
        <p:spPr/>
        <p:txBody>
          <a:bodyPr/>
          <a:lstStyle/>
          <a:p>
            <a:r>
              <a:rPr lang="nl-NL"/>
              <a:t>Faculty of Science and Engineering</a:t>
            </a:r>
          </a:p>
          <a:p>
            <a:endParaRPr lang="nl-NL" dirty="0"/>
          </a:p>
        </p:txBody>
      </p:sp>
      <p:sp>
        <p:nvSpPr>
          <p:cNvPr id="5" name="Slide Number Placeholder 4"/>
          <p:cNvSpPr>
            <a:spLocks noGrp="1"/>
          </p:cNvSpPr>
          <p:nvPr>
            <p:ph type="sldNum" sz="quarter" idx="12"/>
          </p:nvPr>
        </p:nvSpPr>
        <p:spPr/>
        <p:txBody>
          <a:bodyPr/>
          <a:lstStyle/>
          <a:p>
            <a:fld id="{09B7AD4A-C94A-7B42-9E17-606C7F366C4B}" type="slidenum">
              <a:rPr lang="nl-NL" smtClean="0"/>
              <a:pPr/>
              <a:t>7</a:t>
            </a:fld>
            <a:endParaRPr lang="nl-NL"/>
          </a:p>
        </p:txBody>
      </p:sp>
      <p:grpSp>
        <p:nvGrpSpPr>
          <p:cNvPr id="6" name="Group 5"/>
          <p:cNvGrpSpPr/>
          <p:nvPr/>
        </p:nvGrpSpPr>
        <p:grpSpPr>
          <a:xfrm>
            <a:off x="7962387" y="310695"/>
            <a:ext cx="707510" cy="707510"/>
            <a:chOff x="3677" y="1913218"/>
            <a:chExt cx="707510" cy="707510"/>
          </a:xfrm>
          <a:solidFill>
            <a:schemeClr val="accent1">
              <a:lumMod val="40000"/>
              <a:lumOff val="60000"/>
            </a:schemeClr>
          </a:solidFill>
        </p:grpSpPr>
        <p:sp>
          <p:nvSpPr>
            <p:cNvPr id="7" name="Oval 6"/>
            <p:cNvSpPr/>
            <p:nvPr/>
          </p:nvSpPr>
          <p:spPr>
            <a:xfrm>
              <a:off x="3677" y="1913218"/>
              <a:ext cx="707510" cy="707510"/>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Oval 4"/>
            <p:cNvSpPr txBox="1"/>
            <p:nvPr/>
          </p:nvSpPr>
          <p:spPr>
            <a:xfrm>
              <a:off x="107289" y="2016830"/>
              <a:ext cx="500286" cy="50028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en-US" sz="700" kern="1200" dirty="0"/>
                <a:t>Responsible conduct of Science</a:t>
              </a:r>
            </a:p>
          </p:txBody>
        </p:sp>
      </p:grpSp>
      <p:grpSp>
        <p:nvGrpSpPr>
          <p:cNvPr id="9" name="Group 8"/>
          <p:cNvGrpSpPr/>
          <p:nvPr/>
        </p:nvGrpSpPr>
        <p:grpSpPr>
          <a:xfrm>
            <a:off x="7979289" y="898471"/>
            <a:ext cx="707510" cy="707510"/>
            <a:chOff x="1860891" y="1913218"/>
            <a:chExt cx="707510" cy="707510"/>
          </a:xfrm>
        </p:grpSpPr>
        <p:sp>
          <p:nvSpPr>
            <p:cNvPr id="10" name="Oval 9"/>
            <p:cNvSpPr/>
            <p:nvPr/>
          </p:nvSpPr>
          <p:spPr>
            <a:xfrm>
              <a:off x="1860891" y="1913218"/>
              <a:ext cx="707510" cy="707510"/>
            </a:xfrm>
            <a:prstGeom prst="ellipse">
              <a:avLst/>
            </a:prstGeom>
            <a:solidFill>
              <a:schemeClr val="accent1">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1" name="Oval 4"/>
            <p:cNvSpPr txBox="1"/>
            <p:nvPr/>
          </p:nvSpPr>
          <p:spPr>
            <a:xfrm>
              <a:off x="1964503" y="2016830"/>
              <a:ext cx="500286" cy="5002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en-US" sz="700" kern="1200" dirty="0"/>
                <a:t>Personal effectiveness</a:t>
              </a:r>
            </a:p>
          </p:txBody>
        </p:sp>
      </p:grpSp>
    </p:spTree>
    <p:extLst>
      <p:ext uri="{BB962C8B-B14F-4D97-AF65-F5344CB8AC3E}">
        <p14:creationId xmlns:p14="http://schemas.microsoft.com/office/powerpoint/2010/main" val="4157143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000" y="310695"/>
            <a:ext cx="8326799" cy="830536"/>
          </a:xfrm>
        </p:spPr>
        <p:txBody>
          <a:bodyPr>
            <a:normAutofit fontScale="90000"/>
          </a:bodyPr>
          <a:lstStyle/>
          <a:p>
            <a:r>
              <a:rPr lang="en-US" dirty="0" smtClean="0"/>
              <a:t>Open Science</a:t>
            </a:r>
            <a:r>
              <a:rPr lang="en-US" sz="1600" dirty="0" smtClean="0"/>
              <a:t/>
            </a:r>
            <a:br>
              <a:rPr lang="en-US" sz="1600" dirty="0" smtClean="0"/>
            </a:br>
            <a:r>
              <a:rPr lang="en-US" sz="1600" dirty="0" smtClean="0"/>
              <a:t>mandatory </a:t>
            </a:r>
            <a:r>
              <a:rPr lang="en-US" sz="1600" dirty="0" smtClean="0">
                <a:solidFill>
                  <a:schemeClr val="accent1"/>
                </a:solidFill>
              </a:rPr>
              <a:t>short </a:t>
            </a:r>
            <a:r>
              <a:rPr lang="en-US" sz="1600" dirty="0" smtClean="0">
                <a:solidFill>
                  <a:schemeClr val="accent1"/>
                </a:solidFill>
              </a:rPr>
              <a:t>module </a:t>
            </a:r>
            <a:r>
              <a:rPr lang="en-US" sz="1600" dirty="0" smtClean="0">
                <a:solidFill>
                  <a:schemeClr val="accent1"/>
                </a:solidFill>
              </a:rPr>
              <a:t>online and interactive by University library (Graduate </a:t>
            </a:r>
            <a:r>
              <a:rPr lang="en-US" sz="1600" dirty="0" err="1" smtClean="0">
                <a:solidFill>
                  <a:schemeClr val="accent1"/>
                </a:solidFill>
              </a:rPr>
              <a:t>school@UM</a:t>
            </a:r>
            <a:r>
              <a:rPr lang="en-US" sz="1600" dirty="0" smtClean="0">
                <a:solidFill>
                  <a:schemeClr val="accent1"/>
                </a:solidFill>
              </a:rPr>
              <a:t>)</a:t>
            </a:r>
            <a:r>
              <a:rPr lang="en-US" sz="1800" dirty="0" smtClean="0"/>
              <a:t/>
            </a:r>
            <a:br>
              <a:rPr lang="en-US" sz="1800" dirty="0" smtClean="0"/>
            </a:br>
            <a:endParaRPr lang="en-US" sz="1800" dirty="0"/>
          </a:p>
        </p:txBody>
      </p:sp>
      <p:sp>
        <p:nvSpPr>
          <p:cNvPr id="3" name="Content Placeholder 2"/>
          <p:cNvSpPr>
            <a:spLocks noGrp="1"/>
          </p:cNvSpPr>
          <p:nvPr>
            <p:ph idx="1"/>
          </p:nvPr>
        </p:nvSpPr>
        <p:spPr>
          <a:xfrm>
            <a:off x="359999" y="1141231"/>
            <a:ext cx="8326799" cy="3333862"/>
          </a:xfrm>
        </p:spPr>
        <p:txBody>
          <a:bodyPr/>
          <a:lstStyle/>
          <a:p>
            <a:pPr marL="0" indent="0">
              <a:buNone/>
            </a:pPr>
            <a:r>
              <a:rPr lang="en-US" sz="1800" dirty="0" smtClean="0"/>
              <a:t>FAIR-Research Data Management</a:t>
            </a:r>
            <a:endParaRPr lang="en-US" sz="1800" b="1" dirty="0"/>
          </a:p>
          <a:p>
            <a:r>
              <a:rPr lang="en-US" sz="1800" dirty="0" smtClean="0"/>
              <a:t>The </a:t>
            </a:r>
            <a:r>
              <a:rPr lang="en-US" sz="1800" dirty="0"/>
              <a:t>emerging notion of </a:t>
            </a:r>
            <a:r>
              <a:rPr lang="en-US" sz="1800" dirty="0" smtClean="0"/>
              <a:t>open science </a:t>
            </a:r>
            <a:r>
              <a:rPr lang="en-US" sz="1800" dirty="0"/>
              <a:t>and </a:t>
            </a:r>
            <a:r>
              <a:rPr lang="en-US" sz="1800" dirty="0" smtClean="0"/>
              <a:t>reproducible research</a:t>
            </a:r>
            <a:endParaRPr lang="en-US" sz="1800" dirty="0"/>
          </a:p>
          <a:p>
            <a:r>
              <a:rPr lang="en-US" sz="1800" dirty="0" smtClean="0"/>
              <a:t>Document </a:t>
            </a:r>
            <a:r>
              <a:rPr lang="en-US" sz="1800" dirty="0"/>
              <a:t>what you plan to do and what you have done (LIMS: lab information management systems)</a:t>
            </a:r>
          </a:p>
          <a:p>
            <a:r>
              <a:rPr lang="en-US" sz="1800" dirty="0" smtClean="0"/>
              <a:t>Research </a:t>
            </a:r>
            <a:r>
              <a:rPr lang="en-US" sz="1800" dirty="0"/>
              <a:t>data management: Make your data and data analysis FAIR (Findable, Accessible, Interoperable, Reusable)​</a:t>
            </a:r>
          </a:p>
          <a:p>
            <a:r>
              <a:rPr lang="en-US" sz="1800" dirty="0" smtClean="0"/>
              <a:t>Publish </a:t>
            </a:r>
            <a:r>
              <a:rPr lang="en-US" sz="1800" dirty="0"/>
              <a:t>your work in Open Access Journals</a:t>
            </a:r>
          </a:p>
          <a:p>
            <a:pPr marL="0" indent="0">
              <a:buNone/>
            </a:pPr>
            <a:endParaRPr lang="en-US" sz="1050" b="1" dirty="0"/>
          </a:p>
        </p:txBody>
      </p:sp>
      <p:sp>
        <p:nvSpPr>
          <p:cNvPr id="4" name="Footer Placeholder 3"/>
          <p:cNvSpPr>
            <a:spLocks noGrp="1"/>
          </p:cNvSpPr>
          <p:nvPr>
            <p:ph type="ftr" sz="quarter" idx="11"/>
          </p:nvPr>
        </p:nvSpPr>
        <p:spPr/>
        <p:txBody>
          <a:bodyPr/>
          <a:lstStyle/>
          <a:p>
            <a:r>
              <a:rPr lang="nl-NL"/>
              <a:t>Faculty of Science and Engineering</a:t>
            </a:r>
          </a:p>
          <a:p>
            <a:endParaRPr lang="nl-NL" dirty="0"/>
          </a:p>
        </p:txBody>
      </p:sp>
      <p:sp>
        <p:nvSpPr>
          <p:cNvPr id="5" name="Slide Number Placeholder 4"/>
          <p:cNvSpPr>
            <a:spLocks noGrp="1"/>
          </p:cNvSpPr>
          <p:nvPr>
            <p:ph type="sldNum" sz="quarter" idx="12"/>
          </p:nvPr>
        </p:nvSpPr>
        <p:spPr/>
        <p:txBody>
          <a:bodyPr/>
          <a:lstStyle/>
          <a:p>
            <a:fld id="{09B7AD4A-C94A-7B42-9E17-606C7F366C4B}" type="slidenum">
              <a:rPr lang="nl-NL" smtClean="0"/>
              <a:pPr/>
              <a:t>8</a:t>
            </a:fld>
            <a:endParaRPr lang="nl-NL"/>
          </a:p>
        </p:txBody>
      </p:sp>
      <p:grpSp>
        <p:nvGrpSpPr>
          <p:cNvPr id="6" name="Group 5"/>
          <p:cNvGrpSpPr/>
          <p:nvPr/>
        </p:nvGrpSpPr>
        <p:grpSpPr>
          <a:xfrm>
            <a:off x="7793960" y="264490"/>
            <a:ext cx="707510" cy="707510"/>
            <a:chOff x="3677" y="1913218"/>
            <a:chExt cx="707510" cy="707510"/>
          </a:xfrm>
          <a:solidFill>
            <a:schemeClr val="accent1">
              <a:lumMod val="40000"/>
              <a:lumOff val="60000"/>
            </a:schemeClr>
          </a:solidFill>
        </p:grpSpPr>
        <p:sp>
          <p:nvSpPr>
            <p:cNvPr id="7" name="Oval 6"/>
            <p:cNvSpPr/>
            <p:nvPr/>
          </p:nvSpPr>
          <p:spPr>
            <a:xfrm>
              <a:off x="3677" y="1913218"/>
              <a:ext cx="707510" cy="707510"/>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Oval 4"/>
            <p:cNvSpPr txBox="1"/>
            <p:nvPr/>
          </p:nvSpPr>
          <p:spPr>
            <a:xfrm>
              <a:off x="107289" y="2016830"/>
              <a:ext cx="500286" cy="50028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en-US" sz="700" kern="1200" dirty="0"/>
                <a:t>Responsible conduct of Science</a:t>
              </a:r>
            </a:p>
          </p:txBody>
        </p:sp>
      </p:grpSp>
    </p:spTree>
    <p:extLst>
      <p:ext uri="{BB962C8B-B14F-4D97-AF65-F5344CB8AC3E}">
        <p14:creationId xmlns:p14="http://schemas.microsoft.com/office/powerpoint/2010/main" val="16905133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000" y="353194"/>
            <a:ext cx="8326799" cy="567000"/>
          </a:xfrm>
        </p:spPr>
        <p:txBody>
          <a:bodyPr>
            <a:normAutofit fontScale="90000"/>
          </a:bodyPr>
          <a:lstStyle/>
          <a:p>
            <a:r>
              <a:rPr lang="en-US" dirty="0"/>
              <a:t>Research </a:t>
            </a:r>
            <a:r>
              <a:rPr lang="en-US" dirty="0" smtClean="0"/>
              <a:t>ethics &amp; Integrity</a:t>
            </a:r>
            <a:br>
              <a:rPr lang="en-US" dirty="0" smtClean="0"/>
            </a:br>
            <a:r>
              <a:rPr lang="en-US" sz="1600" dirty="0" smtClean="0"/>
              <a:t>mandatory</a:t>
            </a:r>
            <a:r>
              <a:rPr lang="en-US" dirty="0" smtClean="0"/>
              <a:t> </a:t>
            </a:r>
            <a:r>
              <a:rPr lang="en-US" sz="1600" dirty="0" smtClean="0">
                <a:solidFill>
                  <a:schemeClr val="accent1"/>
                </a:solidFill>
              </a:rPr>
              <a:t>short module online </a:t>
            </a:r>
            <a:r>
              <a:rPr lang="en-US" sz="1600" dirty="0">
                <a:solidFill>
                  <a:schemeClr val="accent1"/>
                </a:solidFill>
              </a:rPr>
              <a:t>and </a:t>
            </a:r>
            <a:r>
              <a:rPr lang="en-US" sz="1600" dirty="0" smtClean="0">
                <a:solidFill>
                  <a:schemeClr val="accent1"/>
                </a:solidFill>
              </a:rPr>
              <a:t>face to face by </a:t>
            </a:r>
            <a:r>
              <a:rPr lang="en-US" sz="1600" dirty="0">
                <a:solidFill>
                  <a:schemeClr val="accent1"/>
                </a:solidFill>
              </a:rPr>
              <a:t>University library (Graduate </a:t>
            </a:r>
            <a:r>
              <a:rPr lang="en-US" sz="1600" dirty="0" err="1">
                <a:solidFill>
                  <a:schemeClr val="accent1"/>
                </a:solidFill>
              </a:rPr>
              <a:t>school@UM</a:t>
            </a:r>
            <a:r>
              <a:rPr lang="en-US" sz="1600" dirty="0">
                <a:solidFill>
                  <a:schemeClr val="accent1"/>
                </a:solidFill>
              </a:rPr>
              <a:t>)</a:t>
            </a:r>
            <a:r>
              <a:rPr lang="en-US" sz="1800" dirty="0"/>
              <a:t/>
            </a:r>
            <a:br>
              <a:rPr lang="en-US" sz="1800" dirty="0"/>
            </a:br>
            <a:endParaRPr lang="en-US" sz="1600" dirty="0">
              <a:solidFill>
                <a:schemeClr val="accent1"/>
              </a:solidFill>
            </a:endParaRPr>
          </a:p>
        </p:txBody>
      </p:sp>
      <p:sp>
        <p:nvSpPr>
          <p:cNvPr id="3" name="Content Placeholder 2"/>
          <p:cNvSpPr>
            <a:spLocks noGrp="1"/>
          </p:cNvSpPr>
          <p:nvPr>
            <p:ph idx="1"/>
          </p:nvPr>
        </p:nvSpPr>
        <p:spPr>
          <a:xfrm>
            <a:off x="360000" y="1187424"/>
            <a:ext cx="8326799" cy="3333862"/>
          </a:xfrm>
        </p:spPr>
        <p:txBody>
          <a:bodyPr/>
          <a:lstStyle/>
          <a:p>
            <a:pPr marL="0" indent="0">
              <a:buNone/>
            </a:pPr>
            <a:r>
              <a:rPr lang="en-US" sz="2000" dirty="0" smtClean="0"/>
              <a:t>The ‘</a:t>
            </a:r>
            <a:r>
              <a:rPr lang="en-US" sz="2000" b="1" dirty="0" smtClean="0"/>
              <a:t>Netherlands </a:t>
            </a:r>
            <a:r>
              <a:rPr lang="en-US" sz="2000" b="1" dirty="0"/>
              <a:t>code of conduct for research </a:t>
            </a:r>
            <a:r>
              <a:rPr lang="en-US" sz="2000" b="1" dirty="0" smtClean="0"/>
              <a:t>integrity</a:t>
            </a:r>
            <a:r>
              <a:rPr lang="en-US" sz="2000" dirty="0" smtClean="0"/>
              <a:t>’ </a:t>
            </a:r>
            <a:r>
              <a:rPr lang="en-US" sz="2000" dirty="0"/>
              <a:t>serves as basis for </a:t>
            </a:r>
            <a:r>
              <a:rPr lang="en-US" sz="2000" dirty="0" smtClean="0"/>
              <a:t>the content </a:t>
            </a:r>
            <a:r>
              <a:rPr lang="en-US" sz="2000" dirty="0"/>
              <a:t>of the </a:t>
            </a:r>
            <a:r>
              <a:rPr lang="en-US" sz="2000" dirty="0" smtClean="0"/>
              <a:t>course.</a:t>
            </a:r>
          </a:p>
          <a:p>
            <a:pPr marL="0" indent="0">
              <a:buNone/>
            </a:pPr>
            <a:endParaRPr lang="en-US" sz="2000" dirty="0"/>
          </a:p>
          <a:p>
            <a:pPr marL="0" indent="0">
              <a:buNone/>
            </a:pPr>
            <a:r>
              <a:rPr lang="en-US" sz="2000" dirty="0" smtClean="0"/>
              <a:t>What </a:t>
            </a:r>
            <a:r>
              <a:rPr lang="en-US" sz="2000" dirty="0"/>
              <a:t>is the course </a:t>
            </a:r>
            <a:r>
              <a:rPr lang="en-US" sz="2000" dirty="0" smtClean="0"/>
              <a:t>about? </a:t>
            </a:r>
          </a:p>
          <a:p>
            <a:pPr marL="546100" lvl="1" indent="-171450"/>
            <a:r>
              <a:rPr lang="en-US" sz="1200" dirty="0"/>
              <a:t>Definition of science and integrity</a:t>
            </a:r>
          </a:p>
          <a:p>
            <a:pPr marL="546100" lvl="1" indent="-171450"/>
            <a:r>
              <a:rPr lang="en-US" sz="1200" dirty="0" smtClean="0"/>
              <a:t>Agreements </a:t>
            </a:r>
            <a:r>
              <a:rPr lang="en-US" sz="1200" dirty="0"/>
              <a:t>and regulations within UM </a:t>
            </a:r>
            <a:r>
              <a:rPr lang="en-US" sz="1200" dirty="0" smtClean="0"/>
              <a:t>(</a:t>
            </a:r>
            <a:r>
              <a:rPr lang="en-US" sz="1200" dirty="0"/>
              <a:t>including codes, </a:t>
            </a:r>
            <a:r>
              <a:rPr lang="en-US" sz="1200" dirty="0" smtClean="0"/>
              <a:t>committees, questions </a:t>
            </a:r>
            <a:r>
              <a:rPr lang="en-US" sz="1200" dirty="0"/>
              <a:t>or complaints regarding scientific </a:t>
            </a:r>
            <a:r>
              <a:rPr lang="en-US" sz="1200" dirty="0" smtClean="0"/>
              <a:t>integrity)</a:t>
            </a:r>
            <a:endParaRPr lang="en-US" sz="1200" dirty="0"/>
          </a:p>
          <a:p>
            <a:pPr marL="546100" lvl="1" indent="-171450"/>
            <a:r>
              <a:rPr lang="en-US" sz="1200" dirty="0" smtClean="0"/>
              <a:t>Ethical </a:t>
            </a:r>
            <a:r>
              <a:rPr lang="en-US" sz="1200" dirty="0"/>
              <a:t>requirements: ethical approval, informed </a:t>
            </a:r>
            <a:r>
              <a:rPr lang="en-US" sz="1200" dirty="0" smtClean="0"/>
              <a:t>consent</a:t>
            </a:r>
            <a:endParaRPr lang="en-US" sz="1200" dirty="0"/>
          </a:p>
          <a:p>
            <a:pPr marL="546100" lvl="1" indent="-171450"/>
            <a:r>
              <a:rPr lang="en-US" sz="1200" dirty="0" smtClean="0"/>
              <a:t>Research </a:t>
            </a:r>
            <a:r>
              <a:rPr lang="en-US" sz="1200" dirty="0"/>
              <a:t>culture</a:t>
            </a:r>
          </a:p>
          <a:p>
            <a:pPr marL="546100" lvl="1" indent="-171450"/>
            <a:r>
              <a:rPr lang="en-US" sz="1200" dirty="0" smtClean="0"/>
              <a:t>GPDR </a:t>
            </a:r>
            <a:r>
              <a:rPr lang="en-US" sz="1200" dirty="0"/>
              <a:t>and other European laws and regulations</a:t>
            </a:r>
          </a:p>
          <a:p>
            <a:pPr marL="546100" lvl="1" indent="-171450"/>
            <a:r>
              <a:rPr lang="en-US" sz="1200" dirty="0" smtClean="0"/>
              <a:t>Empirical </a:t>
            </a:r>
            <a:r>
              <a:rPr lang="en-US" sz="1200" dirty="0"/>
              <a:t>cycle</a:t>
            </a:r>
          </a:p>
          <a:p>
            <a:pPr marL="546100" lvl="1" indent="-171450"/>
            <a:r>
              <a:rPr lang="en-US" sz="1200" dirty="0" smtClean="0"/>
              <a:t>Questionable </a:t>
            </a:r>
            <a:r>
              <a:rPr lang="en-US" sz="1200" dirty="0"/>
              <a:t>research practices: e.g. Cherry picking and Salami slicing</a:t>
            </a:r>
          </a:p>
          <a:p>
            <a:pPr marL="546100" lvl="1" indent="-171450"/>
            <a:r>
              <a:rPr lang="en-US" sz="1200" dirty="0" smtClean="0"/>
              <a:t>Management </a:t>
            </a:r>
            <a:r>
              <a:rPr lang="en-US" sz="1200" dirty="0"/>
              <a:t>of research data</a:t>
            </a:r>
          </a:p>
          <a:p>
            <a:pPr marL="546100" lvl="1" indent="-171450"/>
            <a:r>
              <a:rPr lang="en-US" sz="1200" dirty="0" smtClean="0"/>
              <a:t>When </a:t>
            </a:r>
            <a:r>
              <a:rPr lang="en-US" sz="1200" dirty="0"/>
              <a:t>do you have to comply? Trees and the </a:t>
            </a:r>
            <a:r>
              <a:rPr lang="en-US" sz="1200" dirty="0" smtClean="0"/>
              <a:t>forest</a:t>
            </a:r>
            <a:endParaRPr lang="en-US" sz="1200" dirty="0"/>
          </a:p>
          <a:p>
            <a:pPr marL="546100" lvl="1" indent="-171450"/>
            <a:r>
              <a:rPr lang="en-US" sz="1200" dirty="0" smtClean="0"/>
              <a:t>How </a:t>
            </a:r>
            <a:r>
              <a:rPr lang="en-US" sz="1200" dirty="0"/>
              <a:t>do you discuss questionable research </a:t>
            </a:r>
            <a:r>
              <a:rPr lang="en-US" sz="1200" dirty="0" smtClean="0"/>
              <a:t>practices</a:t>
            </a:r>
            <a:endParaRPr lang="en-US" sz="1200" dirty="0"/>
          </a:p>
          <a:p>
            <a:pPr marL="0" indent="0">
              <a:buNone/>
            </a:pPr>
            <a:endParaRPr lang="en-US" sz="1600" dirty="0"/>
          </a:p>
        </p:txBody>
      </p:sp>
      <p:sp>
        <p:nvSpPr>
          <p:cNvPr id="4" name="Footer Placeholder 3"/>
          <p:cNvSpPr>
            <a:spLocks noGrp="1"/>
          </p:cNvSpPr>
          <p:nvPr>
            <p:ph type="ftr" sz="quarter" idx="11"/>
          </p:nvPr>
        </p:nvSpPr>
        <p:spPr/>
        <p:txBody>
          <a:bodyPr/>
          <a:lstStyle/>
          <a:p>
            <a:r>
              <a:rPr lang="nl-NL"/>
              <a:t>Faculty of Science and Engineering</a:t>
            </a:r>
          </a:p>
          <a:p>
            <a:endParaRPr lang="nl-NL" dirty="0"/>
          </a:p>
        </p:txBody>
      </p:sp>
      <p:sp>
        <p:nvSpPr>
          <p:cNvPr id="5" name="Slide Number Placeholder 4"/>
          <p:cNvSpPr>
            <a:spLocks noGrp="1"/>
          </p:cNvSpPr>
          <p:nvPr>
            <p:ph type="sldNum" sz="quarter" idx="12"/>
          </p:nvPr>
        </p:nvSpPr>
        <p:spPr/>
        <p:txBody>
          <a:bodyPr/>
          <a:lstStyle/>
          <a:p>
            <a:fld id="{09B7AD4A-C94A-7B42-9E17-606C7F366C4B}" type="slidenum">
              <a:rPr lang="nl-NL" smtClean="0"/>
              <a:pPr/>
              <a:t>9</a:t>
            </a:fld>
            <a:endParaRPr lang="nl-NL"/>
          </a:p>
        </p:txBody>
      </p:sp>
      <p:grpSp>
        <p:nvGrpSpPr>
          <p:cNvPr id="6" name="Group 5"/>
          <p:cNvGrpSpPr/>
          <p:nvPr/>
        </p:nvGrpSpPr>
        <p:grpSpPr>
          <a:xfrm>
            <a:off x="7793960" y="264490"/>
            <a:ext cx="707510" cy="707510"/>
            <a:chOff x="3677" y="1913218"/>
            <a:chExt cx="707510" cy="707510"/>
          </a:xfrm>
          <a:solidFill>
            <a:schemeClr val="accent1">
              <a:lumMod val="40000"/>
              <a:lumOff val="60000"/>
            </a:schemeClr>
          </a:solidFill>
        </p:grpSpPr>
        <p:sp>
          <p:nvSpPr>
            <p:cNvPr id="7" name="Oval 6"/>
            <p:cNvSpPr/>
            <p:nvPr/>
          </p:nvSpPr>
          <p:spPr>
            <a:xfrm>
              <a:off x="3677" y="1913218"/>
              <a:ext cx="707510" cy="707510"/>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Oval 4"/>
            <p:cNvSpPr txBox="1"/>
            <p:nvPr/>
          </p:nvSpPr>
          <p:spPr>
            <a:xfrm>
              <a:off x="107289" y="2083068"/>
              <a:ext cx="500286" cy="43404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en-US" sz="700" kern="1200" dirty="0"/>
                <a:t>Responsible conduct of Science</a:t>
              </a:r>
            </a:p>
          </p:txBody>
        </p:sp>
      </p:grpSp>
    </p:spTree>
    <p:extLst>
      <p:ext uri="{BB962C8B-B14F-4D97-AF65-F5344CB8AC3E}">
        <p14:creationId xmlns:p14="http://schemas.microsoft.com/office/powerpoint/2010/main" val="229697408"/>
      </p:ext>
    </p:extLst>
  </p:cSld>
  <p:clrMapOvr>
    <a:masterClrMapping/>
  </p:clrMapOvr>
  <p:timing>
    <p:tnLst>
      <p:par>
        <p:cTn id="1" dur="indefinite" restart="never" nodeType="tmRoot"/>
      </p:par>
    </p:tnLst>
  </p:timing>
</p:sld>
</file>

<file path=ppt/theme/theme1.xml><?xml version="1.0" encoding="utf-8"?>
<a:theme xmlns:a="http://schemas.openxmlformats.org/drawingml/2006/main" name="Maastricht University">
  <a:themeElements>
    <a:clrScheme name="UM">
      <a:dk1>
        <a:srgbClr val="001C3D"/>
      </a:dk1>
      <a:lt1>
        <a:srgbClr val="FFFFFF"/>
      </a:lt1>
      <a:dk2>
        <a:srgbClr val="00A2DB"/>
      </a:dk2>
      <a:lt2>
        <a:srgbClr val="FFFFFF"/>
      </a:lt2>
      <a:accent1>
        <a:srgbClr val="E84E10"/>
      </a:accent1>
      <a:accent2>
        <a:srgbClr val="00A2DB"/>
      </a:accent2>
      <a:accent3>
        <a:srgbClr val="001C3D"/>
      </a:accent3>
      <a:accent4>
        <a:srgbClr val="F3A687"/>
      </a:accent4>
      <a:accent5>
        <a:srgbClr val="7FD0ED"/>
      </a:accent5>
      <a:accent6>
        <a:srgbClr val="7F8D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9599</TotalTime>
  <Words>2063</Words>
  <Application>Microsoft Office PowerPoint</Application>
  <PresentationFormat>On-screen Show (16:9)</PresentationFormat>
  <Paragraphs>225</Paragraphs>
  <Slides>19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Lucida Grande</vt:lpstr>
      <vt:lpstr>Verdana</vt:lpstr>
      <vt:lpstr>Maastricht University</vt:lpstr>
      <vt:lpstr>The STEM  Graduate school of the Faculty of Science and Engineering</vt:lpstr>
      <vt:lpstr>We are FSE’s  STEM Graduate School  Since September 2020</vt:lpstr>
      <vt:lpstr>FSE’s PhD student development framework </vt:lpstr>
      <vt:lpstr>During your 4 year PhD student track we offer:</vt:lpstr>
      <vt:lpstr>FSE STEM Graduate School Modus</vt:lpstr>
      <vt:lpstr>Kick start your PhD project online by PhD coordinator drs. Mayke Pothof     </vt:lpstr>
      <vt:lpstr>Kick start induction training onsite   </vt:lpstr>
      <vt:lpstr>Open Science mandatory short module online and interactive by University library (Graduate school@UM) </vt:lpstr>
      <vt:lpstr>Research ethics &amp; Integrity mandatory short module online and face to face by University library (Graduate school@UM) </vt:lpstr>
      <vt:lpstr>Impact &amp; Science communication   mandatory short module online and interactive by University library (Graduate school@UM)    </vt:lpstr>
      <vt:lpstr>Time and project-management for PhD students -  via Staff Career Centre</vt:lpstr>
      <vt:lpstr>Writing Centre led by Alice Wellum UCM</vt:lpstr>
      <vt:lpstr>Stem academic writing course by Alice Wellum UCM</vt:lpstr>
      <vt:lpstr>Presenting club led by Martijn Boussé DACS</vt:lpstr>
      <vt:lpstr>Presenting course by Martijn Boussé DACS</vt:lpstr>
      <vt:lpstr>Teaching: Supervision and lecturing skills  by FSE’s BKO coordinator Dr. Stefan Jongen</vt:lpstr>
      <vt:lpstr>Employability - a 4 year track</vt:lpstr>
      <vt:lpstr>Employability : optional Transferable skills  by Staff Career Centre/ Herz </vt:lpstr>
      <vt:lpstr>And the STEM GS is supporting it’s supervisors with training</vt:lpstr>
    </vt:vector>
  </TitlesOfParts>
  <Company>Zuiderlicht BV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Jochen Lennertz</dc:creator>
  <cp:lastModifiedBy>Pothof, Mayke (FSE)</cp:lastModifiedBy>
  <cp:revision>204</cp:revision>
  <cp:lastPrinted>2022-07-05T10:00:03Z</cp:lastPrinted>
  <dcterms:created xsi:type="dcterms:W3CDTF">2016-01-20T13:07:02Z</dcterms:created>
  <dcterms:modified xsi:type="dcterms:W3CDTF">2022-07-05T10:34:02Z</dcterms:modified>
</cp:coreProperties>
</file>