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289" r:id="rId3"/>
    <p:sldId id="271" r:id="rId4"/>
    <p:sldId id="290" r:id="rId5"/>
    <p:sldId id="291" r:id="rId6"/>
    <p:sldId id="293" r:id="rId7"/>
    <p:sldId id="294" r:id="rId8"/>
    <p:sldId id="296" r:id="rId9"/>
    <p:sldId id="297" r:id="rId10"/>
    <p:sldId id="299" r:id="rId11"/>
    <p:sldId id="302" r:id="rId12"/>
    <p:sldId id="304" r:id="rId13"/>
    <p:sldId id="306" r:id="rId14"/>
    <p:sldId id="305" r:id="rId15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42E"/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6" autoAdjust="0"/>
    <p:restoredTop sz="94660"/>
  </p:normalViewPr>
  <p:slideViewPr>
    <p:cSldViewPr snapToGrid="0" snapToObjects="1">
      <p:cViewPr>
        <p:scale>
          <a:sx n="114" d="100"/>
          <a:sy n="11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pPr/>
              <a:t>18-4-2018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pPr/>
              <a:t>18-4-2018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00A2DB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DB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142E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142E"/>
                </a:solidFill>
              </a:defRPr>
            </a:lvl1pPr>
            <a:lvl2pPr>
              <a:defRPr>
                <a:solidFill>
                  <a:srgbClr val="01142E"/>
                </a:solidFill>
              </a:defRPr>
            </a:lvl2pPr>
            <a:lvl3pPr>
              <a:defRPr>
                <a:solidFill>
                  <a:srgbClr val="01142E"/>
                </a:solidFill>
              </a:defRPr>
            </a:lvl3pPr>
            <a:lvl4pPr>
              <a:defRPr>
                <a:solidFill>
                  <a:srgbClr val="01142E"/>
                </a:solidFill>
              </a:defRPr>
            </a:lvl4pPr>
            <a:lvl5pPr>
              <a:defRPr>
                <a:solidFill>
                  <a:srgbClr val="01142E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7" r:id="rId3"/>
    <p:sldLayoutId id="2147483661" r:id="rId4"/>
    <p:sldLayoutId id="2147483672" r:id="rId5"/>
    <p:sldLayoutId id="2147483678" r:id="rId6"/>
    <p:sldLayoutId id="2147483676" r:id="rId7"/>
    <p:sldLayoutId id="2147483674" r:id="rId8"/>
    <p:sldLayoutId id="2147483679" r:id="rId9"/>
    <p:sldLayoutId id="2147483680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56" r:id="rId19"/>
    <p:sldLayoutId id="2147483660" r:id="rId20"/>
    <p:sldLayoutId id="2147483655" r:id="rId21"/>
    <p:sldLayoutId id="2147483673" r:id="rId22"/>
    <p:sldLayoutId id="2147483664" r:id="rId23"/>
    <p:sldLayoutId id="2147483681" r:id="rId24"/>
    <p:sldLayoutId id="2147483665" r:id="rId25"/>
    <p:sldLayoutId id="2147483675" r:id="rId26"/>
    <p:sldLayoutId id="2147483666" r:id="rId27"/>
    <p:sldLayoutId id="2147483650" r:id="rId28"/>
    <p:sldLayoutId id="2147483663" r:id="rId29"/>
    <p:sldLayoutId id="2147483659" r:id="rId30"/>
    <p:sldLayoutId id="2147483654" r:id="rId3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>
                <a:solidFill>
                  <a:schemeClr val="tx1"/>
                </a:solidFill>
              </a:rPr>
              <a:t>Welcome to </a:t>
            </a:r>
            <a:r>
              <a:rPr lang="nl-NL">
                <a:solidFill>
                  <a:schemeClr val="tx1"/>
                </a:solidFill>
              </a:rPr>
              <a:t/>
            </a:r>
            <a:br>
              <a:rPr lang="nl-NL">
                <a:solidFill>
                  <a:schemeClr val="tx1"/>
                </a:solidFill>
              </a:rPr>
            </a:br>
            <a:r>
              <a:rPr lang="nl-NL" smtClean="0">
                <a:solidFill>
                  <a:schemeClr val="tx1"/>
                </a:solidFill>
              </a:rPr>
              <a:t>Maastricht University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7679444" cy="1752600"/>
          </a:xfrm>
        </p:spPr>
        <p:txBody>
          <a:bodyPr/>
          <a:lstStyle/>
          <a:p>
            <a:endParaRPr lang="nl-NL" sz="3600" b="1" dirty="0">
              <a:solidFill>
                <a:srgbClr val="002060"/>
              </a:solidFill>
            </a:endParaRPr>
          </a:p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1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-26633"/>
            <a:ext cx="6000017" cy="1283821"/>
          </a:xfrm>
        </p:spPr>
        <p:txBody>
          <a:bodyPr/>
          <a:lstStyle/>
          <a:p>
            <a:r>
              <a:rPr lang="nl-NL" sz="4400" dirty="0" smtClean="0">
                <a:solidFill>
                  <a:schemeClr val="tx1"/>
                </a:solidFill>
              </a:rPr>
              <a:t/>
            </a:r>
            <a:br>
              <a:rPr lang="nl-NL" sz="4400" dirty="0" smtClean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3884" y="221942"/>
            <a:ext cx="5850384" cy="428791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36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875" y="234261"/>
            <a:ext cx="6414592" cy="2049067"/>
          </a:xfrm>
        </p:spPr>
        <p:txBody>
          <a:bodyPr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84875" y="1603460"/>
            <a:ext cx="6246744" cy="4502517"/>
          </a:xfrm>
        </p:spPr>
        <p:txBody>
          <a:bodyPr/>
          <a:lstStyle/>
          <a:p>
            <a:pPr>
              <a:defRPr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1153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5023" y="447325"/>
            <a:ext cx="6049761" cy="1335723"/>
          </a:xfrm>
        </p:spPr>
        <p:txBody>
          <a:bodyPr/>
          <a:lstStyle/>
          <a:p>
            <a:r>
              <a:rPr lang="en-US" altLang="nl-NL" sz="3200" dirty="0" smtClean="0">
                <a:solidFill>
                  <a:schemeClr val="tx1"/>
                </a:solidFill>
              </a:rPr>
              <a:t/>
            </a:r>
            <a:br>
              <a:rPr lang="en-US" altLang="nl-NL" sz="3200" dirty="0" smtClean="0">
                <a:solidFill>
                  <a:schemeClr val="tx1"/>
                </a:solidFill>
              </a:rPr>
            </a:br>
            <a:endParaRPr lang="nl-NL" sz="2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5124" y="2001120"/>
            <a:ext cx="5671543" cy="4222126"/>
          </a:xfrm>
        </p:spPr>
        <p:txBody>
          <a:bodyPr/>
          <a:lstStyle/>
          <a:p>
            <a:endParaRPr lang="nl-NL" dirty="0" smtClean="0"/>
          </a:p>
          <a:p>
            <a:endParaRPr lang="nl-NL" altLang="nl-NL" b="1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41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590073"/>
            <a:ext cx="8326799" cy="1083927"/>
          </a:xfrm>
        </p:spPr>
        <p:txBody>
          <a:bodyPr>
            <a:no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9999" y="2956263"/>
            <a:ext cx="4823189" cy="3290819"/>
          </a:xfrm>
        </p:spPr>
        <p:txBody>
          <a:bodyPr/>
          <a:lstStyle/>
          <a:p>
            <a:pPr>
              <a:defRPr/>
            </a:pPr>
            <a:endParaRPr lang="nl-NL" alt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5" descr="L:\FDR\PR\Beeldmateriaal\Foto's\Masterwerving\Shoot 2012\UM Rechten Master 2012 (J. Vos)\UM Rech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962400"/>
            <a:ext cx="39608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164" y="384831"/>
            <a:ext cx="8477721" cy="126994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84878" y="1654771"/>
            <a:ext cx="8422258" cy="4488577"/>
          </a:xfrm>
        </p:spPr>
        <p:txBody>
          <a:bodyPr/>
          <a:lstStyle/>
          <a:p>
            <a:pPr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2947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nl-NL" dirty="0" smtClean="0">
                <a:solidFill>
                  <a:srgbClr val="002060"/>
                </a:solidFill>
                <a:ea typeface="ＭＳ Ｐゴシック" pitchFamily="-106" charset="-128"/>
              </a:rPr>
              <a:t/>
            </a:r>
            <a:br>
              <a:rPr lang="en-GB" altLang="nl-NL" dirty="0" smtClean="0">
                <a:solidFill>
                  <a:srgbClr val="002060"/>
                </a:solidFill>
                <a:ea typeface="ＭＳ Ｐゴシック" pitchFamily="-106" charset="-128"/>
              </a:rPr>
            </a:br>
            <a:r>
              <a:rPr lang="en-GB" altLang="nl-NL" dirty="0">
                <a:solidFill>
                  <a:srgbClr val="00B0F0"/>
                </a:solidFill>
                <a:ea typeface="ＭＳ Ｐゴシック" pitchFamily="-106" charset="-128"/>
              </a:rPr>
              <a:t/>
            </a:r>
            <a:br>
              <a:rPr lang="en-GB" altLang="nl-NL" dirty="0">
                <a:solidFill>
                  <a:srgbClr val="00B0F0"/>
                </a:solidFill>
                <a:ea typeface="ＭＳ Ｐゴシック" pitchFamily="-106" charset="-128"/>
              </a:rPr>
            </a:br>
            <a:r>
              <a:rPr lang="en-GB" altLang="nl-NL" dirty="0" smtClean="0">
                <a:solidFill>
                  <a:srgbClr val="00B0F0"/>
                </a:solidFill>
                <a:ea typeface="ＭＳ Ｐゴシック" pitchFamily="-106" charset="-128"/>
              </a:rPr>
              <a:t/>
            </a:r>
            <a:br>
              <a:rPr lang="en-GB" altLang="nl-NL" dirty="0" smtClean="0">
                <a:solidFill>
                  <a:srgbClr val="00B0F0"/>
                </a:solidFill>
                <a:ea typeface="ＭＳ Ｐゴシック" pitchFamily="-106" charset="-128"/>
              </a:rPr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GB" altLang="nl-NL" sz="2800" dirty="0">
              <a:solidFill>
                <a:schemeClr val="bg2"/>
              </a:solidFill>
              <a:ea typeface="ＭＳ Ｐゴシック" pitchFamily="-106" charset="-128"/>
            </a:endParaRPr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876649" y="2274838"/>
            <a:ext cx="534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99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5925" y="642635"/>
            <a:ext cx="6191257" cy="1373004"/>
          </a:xfrm>
        </p:spPr>
        <p:txBody>
          <a:bodyPr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5925" y="2281560"/>
            <a:ext cx="5663954" cy="3648723"/>
          </a:xfrm>
        </p:spPr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5955628" cy="2205258"/>
          </a:xfrm>
        </p:spPr>
        <p:txBody>
          <a:bodyPr/>
          <a:lstStyle/>
          <a:p>
            <a:r>
              <a:rPr lang="en-US" altLang="nl-NL" dirty="0">
                <a:solidFill>
                  <a:srgbClr val="00B0F0"/>
                </a:solidFill>
              </a:rPr>
              <a:t/>
            </a:r>
            <a:br>
              <a:rPr lang="en-US" altLang="nl-NL" dirty="0">
                <a:solidFill>
                  <a:srgbClr val="00B0F0"/>
                </a:solidFill>
              </a:rPr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2033540"/>
          </a:xfrm>
        </p:spPr>
        <p:txBody>
          <a:bodyPr/>
          <a:lstStyle/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4400" dirty="0" smtClean="0">
                <a:solidFill>
                  <a:schemeClr val="tx1"/>
                </a:solidFill>
              </a:rPr>
              <a:t/>
            </a:r>
            <a:br>
              <a:rPr lang="nl-NL" altLang="nl-NL" sz="4400" dirty="0" smtClean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nl-NL" sz="2400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2" y="1073792"/>
            <a:ext cx="5897461" cy="26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7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678877"/>
            <a:ext cx="6598342" cy="2205258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0370" y="2104009"/>
            <a:ext cx="4864907" cy="3986074"/>
          </a:xfrm>
        </p:spPr>
        <p:txBody>
          <a:bodyPr/>
          <a:lstStyle/>
          <a:p>
            <a:pPr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9822" y="787934"/>
            <a:ext cx="5955628" cy="2205258"/>
          </a:xfrm>
        </p:spPr>
        <p:txBody>
          <a:bodyPr/>
          <a:lstStyle/>
          <a:p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0" y="1776789"/>
            <a:ext cx="5779459" cy="1752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19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7313" y="234261"/>
            <a:ext cx="6098695" cy="1138301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603460"/>
            <a:ext cx="5742564" cy="465644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54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504" y="234261"/>
            <a:ext cx="6570073" cy="1450274"/>
          </a:xfrm>
        </p:spPr>
        <p:txBody>
          <a:bodyPr/>
          <a:lstStyle/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81743" y="1814114"/>
            <a:ext cx="5617216" cy="4062903"/>
          </a:xfrm>
        </p:spPr>
        <p:txBody>
          <a:bodyPr/>
          <a:lstStyle/>
          <a:p>
            <a:pPr>
              <a:defRPr/>
            </a:pP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41015005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Maastricht University</vt:lpstr>
      <vt:lpstr>Welcome to  Maastricht University</vt:lpstr>
      <vt:lpstr>  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Peijmen Kit (FACBURFDR)</dc:creator>
  <cp:lastModifiedBy>Snijders Roger (FACBURFDR)</cp:lastModifiedBy>
  <cp:revision>98</cp:revision>
  <cp:lastPrinted>2016-01-22T13:02:05Z</cp:lastPrinted>
  <dcterms:created xsi:type="dcterms:W3CDTF">2017-10-05T09:16:44Z</dcterms:created>
  <dcterms:modified xsi:type="dcterms:W3CDTF">2018-04-18T09:19:18Z</dcterms:modified>
</cp:coreProperties>
</file>