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18" r:id="rId2"/>
    <p:sldId id="302" r:id="rId3"/>
    <p:sldId id="260" r:id="rId4"/>
    <p:sldId id="319" r:id="rId5"/>
    <p:sldId id="320" r:id="rId6"/>
    <p:sldId id="288" r:id="rId7"/>
    <p:sldId id="321" r:id="rId8"/>
    <p:sldId id="283" r:id="rId9"/>
  </p:sldIdLst>
  <p:sldSz cx="9144000" cy="5143500" type="screen16x9"/>
  <p:notesSz cx="9144000" cy="6858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2" userDrawn="1">
          <p15:clr>
            <a:srgbClr val="A4A3A4"/>
          </p15:clr>
        </p15:guide>
        <p15:guide id="2" pos="2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tijl, licht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DA37D80-6434-44D0-A028-1B22A696006F}" styleName="Stijl, licht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Stijl, licht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Stijl, gemiddeld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98" autoAdjust="0"/>
    <p:restoredTop sz="96327" autoAdjust="0"/>
  </p:normalViewPr>
  <p:slideViewPr>
    <p:cSldViewPr snapToGrid="0" snapToObjects="1">
      <p:cViewPr varScale="1">
        <p:scale>
          <a:sx n="91" d="100"/>
          <a:sy n="91" d="100"/>
        </p:scale>
        <p:origin x="660" y="56"/>
      </p:cViewPr>
      <p:guideLst>
        <p:guide orient="horz" pos="622"/>
        <p:guide pos="213"/>
      </p:guideLst>
    </p:cSldViewPr>
  </p:slideViewPr>
  <p:outlineViewPr>
    <p:cViewPr>
      <p:scale>
        <a:sx n="33" d="100"/>
        <a:sy n="33" d="100"/>
      </p:scale>
      <p:origin x="0" y="-12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0C369-13E3-C04F-AA91-3C19CF4D27E6}" type="datetimeFigureOut">
              <a:rPr lang="nl-NL" smtClean="0"/>
              <a:t>30-11-2022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8B745-3CC2-3B46-A8BC-FE1F07A0832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823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D42C8-A255-5F4D-A951-1B90F54B60E2}" type="datetimeFigureOut">
              <a:rPr lang="nl-NL" smtClean="0"/>
              <a:t>30-11-2022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75814-5E86-5743-808B-FA33B96378E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884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060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342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3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5692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2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7">
            <a:extLst>
              <a:ext uri="{FF2B5EF4-FFF2-40B4-BE49-F238E27FC236}">
                <a16:creationId xmlns:a16="http://schemas.microsoft.com/office/drawing/2014/main" id="{9015AD49-CF83-2C4B-BA3F-5FFB40487B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387600"/>
            <a:ext cx="3045600" cy="27559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96267"/>
            <a:ext cx="6347109" cy="1309949"/>
          </a:xfrm>
        </p:spPr>
        <p:txBody>
          <a:bodyPr>
            <a:noAutofit/>
          </a:bodyPr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941206"/>
            <a:ext cx="6347108" cy="300251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5" name="Tijdelijke aanduiding voor afbeelding 7">
            <a:extLst>
              <a:ext uri="{FF2B5EF4-FFF2-40B4-BE49-F238E27FC236}">
                <a16:creationId xmlns:a16="http://schemas.microsoft.com/office/drawing/2014/main" id="{77B06927-FDF1-2B44-B8CE-71787D0CFE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48296" y="491634"/>
            <a:ext cx="1277769" cy="81490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0" name="Tijdelijke aanduiding voor afbeelding 7">
            <a:extLst>
              <a:ext uri="{FF2B5EF4-FFF2-40B4-BE49-F238E27FC236}">
                <a16:creationId xmlns:a16="http://schemas.microsoft.com/office/drawing/2014/main" id="{E8E5532A-FF5B-0447-BCAF-279678DC2B5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5990" y="4557818"/>
            <a:ext cx="2044700" cy="289414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3" name="Tijdelijke aanduiding voor afbeelding 7">
            <a:extLst>
              <a:ext uri="{FF2B5EF4-FFF2-40B4-BE49-F238E27FC236}">
                <a16:creationId xmlns:a16="http://schemas.microsoft.com/office/drawing/2014/main" id="{80926DDE-31D0-074D-8D47-E4C0A194D0B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1650" y="2387600"/>
            <a:ext cx="3067050" cy="27559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afbeelding 7">
            <a:extLst>
              <a:ext uri="{FF2B5EF4-FFF2-40B4-BE49-F238E27FC236}">
                <a16:creationId xmlns:a16="http://schemas.microsoft.com/office/drawing/2014/main" id="{0A3C0926-3A9A-5C43-A47D-F9B0ACF7F2A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08700" y="2387600"/>
            <a:ext cx="3045600" cy="27559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8" name="Tijdelijke aanduiding voor afbeelding 7">
            <a:extLst>
              <a:ext uri="{FF2B5EF4-FFF2-40B4-BE49-F238E27FC236}">
                <a16:creationId xmlns:a16="http://schemas.microsoft.com/office/drawing/2014/main" id="{1B20D82C-45B8-294A-9248-3139CBA4CD1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2387600"/>
            <a:ext cx="804028" cy="1458092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9" name="Tijdelijke aanduiding voor afbeelding 7">
            <a:extLst>
              <a:ext uri="{FF2B5EF4-FFF2-40B4-BE49-F238E27FC236}">
                <a16:creationId xmlns:a16="http://schemas.microsoft.com/office/drawing/2014/main" id="{479956CF-3EB6-B343-BC6F-D91FA567B41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043972" y="2387600"/>
            <a:ext cx="964612" cy="178435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0" name="Tijdelijke aanduiding voor afbeelding 7">
            <a:extLst>
              <a:ext uri="{FF2B5EF4-FFF2-40B4-BE49-F238E27FC236}">
                <a16:creationId xmlns:a16="http://schemas.microsoft.com/office/drawing/2014/main" id="{3C7783B3-DF82-7D4D-AE9E-B855F93919A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11774" y="2387600"/>
            <a:ext cx="797697" cy="178435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246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0" y="972000"/>
            <a:ext cx="8326799" cy="32634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2623114" y="4521321"/>
            <a:ext cx="914465" cy="27384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/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688786" y="4521321"/>
            <a:ext cx="2551510" cy="27384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900"/>
            </a:lvl1pPr>
          </a:lstStyle>
          <a:p>
            <a:r>
              <a:rPr lang="nl-NL"/>
              <a:t>Footertext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337300" y="4521150"/>
            <a:ext cx="430045" cy="27384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900"/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7" name="Afbeelding 6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4464000"/>
            <a:ext cx="2111906" cy="508000"/>
          </a:xfrm>
          <a:prstGeom prst="rect">
            <a:avLst/>
          </a:prstGeom>
        </p:spPr>
      </p:pic>
      <p:sp>
        <p:nvSpPr>
          <p:cNvPr id="9" name="Tijdelijke aanduiding voor afbeelding 7">
            <a:extLst>
              <a:ext uri="{FF2B5EF4-FFF2-40B4-BE49-F238E27FC236}">
                <a16:creationId xmlns:a16="http://schemas.microsoft.com/office/drawing/2014/main" id="{F4535F14-8F1D-7A45-AB55-A514A049CD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46899" y="4526869"/>
            <a:ext cx="1739900" cy="236102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2172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1" y="310695"/>
            <a:ext cx="3934625" cy="117442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1" y="1485117"/>
            <a:ext cx="3934624" cy="2857572"/>
          </a:xfrm>
        </p:spPr>
        <p:txBody>
          <a:bodyPr/>
          <a:lstStyle>
            <a:lvl3pPr marL="715962" indent="0">
              <a:buNone/>
              <a:defRPr/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95043" y="4738971"/>
            <a:ext cx="550734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745252" y="4738971"/>
            <a:ext cx="3449951" cy="273844"/>
          </a:xfrm>
          <a:prstGeom prst="rect">
            <a:avLst/>
          </a:prstGeom>
        </p:spPr>
        <p:txBody>
          <a:bodyPr/>
          <a:lstStyle/>
          <a:p>
            <a:r>
              <a:rPr lang="nl-NL"/>
              <a:t>Footertext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95205" y="4738800"/>
            <a:ext cx="569977" cy="273844"/>
          </a:xfrm>
          <a:prstGeom prst="rect">
            <a:avLst/>
          </a:prstGeom>
        </p:spPr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4595044" y="0"/>
            <a:ext cx="454895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9" name="Afbeelding 8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4464000"/>
            <a:ext cx="2111906" cy="508000"/>
          </a:xfrm>
          <a:prstGeom prst="rect">
            <a:avLst/>
          </a:prstGeom>
        </p:spPr>
      </p:pic>
      <p:sp>
        <p:nvSpPr>
          <p:cNvPr id="10" name="Tijdelijke aanduiding voor afbeelding 7">
            <a:extLst>
              <a:ext uri="{FF2B5EF4-FFF2-40B4-BE49-F238E27FC236}">
                <a16:creationId xmlns:a16="http://schemas.microsoft.com/office/drawing/2014/main" id="{3BF0905A-B7DC-D644-A834-1A64EB6A3E4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46899" y="4526869"/>
            <a:ext cx="1739900" cy="236102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325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ligh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2631578" y="4521032"/>
            <a:ext cx="914465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614656" y="4521032"/>
            <a:ext cx="2634104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Footertext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405152" y="4520861"/>
            <a:ext cx="37065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Afbeelding 7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360001" y="4464000"/>
            <a:ext cx="2071692" cy="508000"/>
          </a:xfrm>
          <a:prstGeom prst="rect">
            <a:avLst/>
          </a:prstGeom>
        </p:spPr>
      </p:pic>
      <p:sp>
        <p:nvSpPr>
          <p:cNvPr id="9" name="Tijdelijke aanduiding voor afbeelding 7">
            <a:extLst>
              <a:ext uri="{FF2B5EF4-FFF2-40B4-BE49-F238E27FC236}">
                <a16:creationId xmlns:a16="http://schemas.microsoft.com/office/drawing/2014/main" id="{67DC1290-D33A-D143-A375-A8509FC3E6F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46899" y="4526869"/>
            <a:ext cx="1739900" cy="236102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608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3234468" y="4738971"/>
            <a:ext cx="914465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217546" y="4738971"/>
            <a:ext cx="2634104" cy="273844"/>
          </a:xfrm>
          <a:prstGeom prst="rect">
            <a:avLst/>
          </a:prstGeom>
        </p:spPr>
        <p:txBody>
          <a:bodyPr/>
          <a:lstStyle/>
          <a:p>
            <a:r>
              <a:rPr lang="nl-NL"/>
              <a:t>Footertext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008042" y="4738800"/>
            <a:ext cx="370657" cy="273844"/>
          </a:xfrm>
          <a:prstGeom prst="rect">
            <a:avLst/>
          </a:prstGeom>
        </p:spPr>
        <p:txBody>
          <a:bodyPr/>
          <a:lstStyle/>
          <a:p>
            <a:fld id="{09B7AD4A-C94A-7B42-9E17-606C7F366C4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7" name="Afbeelding 6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02"/>
          <a:stretch/>
        </p:blipFill>
        <p:spPr>
          <a:xfrm>
            <a:off x="360000" y="4464000"/>
            <a:ext cx="207839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5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2637287" y="4510655"/>
            <a:ext cx="914465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620365" y="4510655"/>
            <a:ext cx="2634104" cy="273844"/>
          </a:xfrm>
          <a:prstGeom prst="rect">
            <a:avLst/>
          </a:prstGeom>
        </p:spPr>
        <p:txBody>
          <a:bodyPr/>
          <a:lstStyle/>
          <a:p>
            <a:r>
              <a:rPr lang="nl-NL"/>
              <a:t>Footertext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410861" y="4510484"/>
            <a:ext cx="370657" cy="273844"/>
          </a:xfrm>
          <a:prstGeom prst="rect">
            <a:avLst/>
          </a:prstGeom>
        </p:spPr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/>
          </p:nvPr>
        </p:nvSpPr>
        <p:spPr>
          <a:xfrm>
            <a:off x="360364" y="972000"/>
            <a:ext cx="8326437" cy="3231923"/>
          </a:xfrm>
        </p:spPr>
        <p:txBody>
          <a:bodyPr/>
          <a:lstStyle/>
          <a:p>
            <a:r>
              <a:rPr lang="nl-NL"/>
              <a:t>Klik op het pictogram als u een tabel wilt toevoegen</a:t>
            </a:r>
          </a:p>
        </p:txBody>
      </p:sp>
      <p:pic>
        <p:nvPicPr>
          <p:cNvPr id="8" name="Afbeelding 7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4464000"/>
            <a:ext cx="2111906" cy="508000"/>
          </a:xfrm>
          <a:prstGeom prst="rect">
            <a:avLst/>
          </a:prstGeom>
        </p:spPr>
      </p:pic>
      <p:sp>
        <p:nvSpPr>
          <p:cNvPr id="9" name="Tijdelijke aanduiding voor afbeelding 7">
            <a:extLst>
              <a:ext uri="{FF2B5EF4-FFF2-40B4-BE49-F238E27FC236}">
                <a16:creationId xmlns:a16="http://schemas.microsoft.com/office/drawing/2014/main" id="{778B0ECE-B040-6C4D-96EE-028E54D87E3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46899" y="4526869"/>
            <a:ext cx="1739900" cy="236102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137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60000" y="310695"/>
            <a:ext cx="8326799" cy="567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60000" y="972000"/>
            <a:ext cx="8326799" cy="27203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92B12D14-99A6-6843-920F-C3A7849729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23114" y="4521321"/>
            <a:ext cx="914465" cy="27384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/>
            </a:lvl1pPr>
          </a:lstStyle>
          <a:p>
            <a:endParaRPr lang="nl-NL" dirty="0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ED5846A0-301C-F74D-8F47-F525E76F3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8786" y="4521321"/>
            <a:ext cx="2551510" cy="27384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900"/>
            </a:lvl1pPr>
          </a:lstStyle>
          <a:p>
            <a:r>
              <a:rPr lang="nl-NL"/>
              <a:t>Footertext</a:t>
            </a:r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A04B4408-9448-1647-B0CB-941C6191A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30950" y="4521150"/>
            <a:ext cx="436395" cy="27384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900"/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581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6" r:id="rId4"/>
    <p:sldLayoutId id="2147483659" r:id="rId5"/>
    <p:sldLayoutId id="2147483654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Verdana"/>
        </a:defRPr>
      </a:lvl1pPr>
      <a:lvl2pPr marL="717550" indent="-358775" algn="l" defTabSz="457200" rtl="0" eaLnBrk="1" latinLnBrk="0" hangingPunct="1">
        <a:spcBef>
          <a:spcPts val="0"/>
        </a:spcBef>
        <a:buFont typeface="Lucida Grande"/>
        <a:buChar char="-"/>
        <a:defRPr sz="1600" kern="1200">
          <a:solidFill>
            <a:schemeClr val="tx1"/>
          </a:solidFill>
          <a:latin typeface="+mj-lt"/>
          <a:ea typeface="+mn-ea"/>
          <a:cs typeface="Verdana"/>
        </a:defRPr>
      </a:lvl2pPr>
      <a:lvl3pPr marL="1073150" indent="-357188" algn="l" defTabSz="457200" rtl="0" eaLnBrk="1" latinLnBrk="0" hangingPunct="1">
        <a:spcBef>
          <a:spcPts val="0"/>
        </a:spcBef>
        <a:buFont typeface="Lucida Grande"/>
        <a:buChar char="-"/>
        <a:defRPr sz="1400" kern="1200">
          <a:solidFill>
            <a:schemeClr val="tx1"/>
          </a:solidFill>
          <a:latin typeface="+mj-lt"/>
          <a:ea typeface="+mn-ea"/>
          <a:cs typeface="Verdana"/>
        </a:defRPr>
      </a:lvl3pPr>
      <a:lvl4pPr marL="1430338" indent="-355600" algn="l" defTabSz="457200" rtl="0" eaLnBrk="1" latinLnBrk="0" hangingPunct="1">
        <a:spcBef>
          <a:spcPts val="0"/>
        </a:spcBef>
        <a:buFont typeface="Lucida Grande"/>
        <a:buChar char="-"/>
        <a:defRPr sz="1200" kern="1200">
          <a:solidFill>
            <a:schemeClr val="tx1"/>
          </a:solidFill>
          <a:latin typeface="+mj-lt"/>
          <a:ea typeface="+mn-ea"/>
          <a:cs typeface="Verdana"/>
        </a:defRPr>
      </a:lvl4pPr>
      <a:lvl5pPr marL="1793875" indent="-360363" algn="l" defTabSz="457200" rtl="0" eaLnBrk="1" latinLnBrk="0" hangingPunct="1">
        <a:spcBef>
          <a:spcPts val="0"/>
        </a:spcBef>
        <a:buFont typeface="Lucida Grande"/>
        <a:buChar char="-"/>
        <a:defRPr sz="1100" kern="1200">
          <a:solidFill>
            <a:schemeClr val="tx1"/>
          </a:solidFill>
          <a:latin typeface="+mj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 descr="Afbeelding met buiten, water, golf, steen&#10;&#10;Automatisch gegenereerde beschrijving">
            <a:extLst>
              <a:ext uri="{FF2B5EF4-FFF2-40B4-BE49-F238E27FC236}">
                <a16:creationId xmlns:a16="http://schemas.microsoft.com/office/drawing/2014/main" id="{C0BB1E8F-C81F-C04B-83CD-6514249825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9773" b="9773"/>
          <a:stretch>
            <a:fillRect/>
          </a:stretch>
        </p:blipFill>
        <p:spPr/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492A047-C939-594F-BF5B-EFEA3FFCA3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991" y="296267"/>
            <a:ext cx="6347109" cy="1309949"/>
          </a:xfrm>
        </p:spPr>
        <p:txBody>
          <a:bodyPr/>
          <a:lstStyle/>
          <a:p>
            <a:r>
              <a:rPr lang="en-GB" dirty="0"/>
              <a:t>The title of the presentation</a:t>
            </a:r>
          </a:p>
        </p:txBody>
      </p:sp>
      <p:sp>
        <p:nvSpPr>
          <p:cNvPr id="9" name="Ondertitel 8">
            <a:extLst>
              <a:ext uri="{FF2B5EF4-FFF2-40B4-BE49-F238E27FC236}">
                <a16:creationId xmlns:a16="http://schemas.microsoft.com/office/drawing/2014/main" id="{BBB5BD11-62C1-B947-A0A7-18E8A7A45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991" y="1941206"/>
            <a:ext cx="6347108" cy="300251"/>
          </a:xfrm>
        </p:spPr>
        <p:txBody>
          <a:bodyPr/>
          <a:lstStyle/>
          <a:p>
            <a:r>
              <a:rPr lang="en-GB" dirty="0" err="1"/>
              <a:t>Ondertitel</a:t>
            </a:r>
            <a:endParaRPr lang="en-GB" dirty="0"/>
          </a:p>
        </p:txBody>
      </p:sp>
      <p:sp>
        <p:nvSpPr>
          <p:cNvPr id="36" name="Tijdelijke aanduiding voor afbeelding 35">
            <a:extLst>
              <a:ext uri="{FF2B5EF4-FFF2-40B4-BE49-F238E27FC236}">
                <a16:creationId xmlns:a16="http://schemas.microsoft.com/office/drawing/2014/main" id="{44610677-B9BA-1B42-98D6-1227982876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7" name="Tijdelijke aanduiding voor afbeelding 36">
            <a:extLst>
              <a:ext uri="{FF2B5EF4-FFF2-40B4-BE49-F238E27FC236}">
                <a16:creationId xmlns:a16="http://schemas.microsoft.com/office/drawing/2014/main" id="{4CDB4F42-DF06-5F4B-96C0-A40219A010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pic>
        <p:nvPicPr>
          <p:cNvPr id="28" name="Tijdelijke aanduiding voor afbeelding 27">
            <a:extLst>
              <a:ext uri="{FF2B5EF4-FFF2-40B4-BE49-F238E27FC236}">
                <a16:creationId xmlns:a16="http://schemas.microsoft.com/office/drawing/2014/main" id="{C86D43ED-9714-0848-A037-815C7B9B5F7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/>
          <a:srcRect l="18700" r="18700"/>
          <a:stretch/>
        </p:blipFill>
        <p:spPr>
          <a:xfrm>
            <a:off x="3041650" y="2387600"/>
            <a:ext cx="3067050" cy="2755900"/>
          </a:xfrm>
        </p:spPr>
      </p:pic>
      <p:pic>
        <p:nvPicPr>
          <p:cNvPr id="30" name="Tijdelijke aanduiding voor afbeelding 29" descr="Afbeelding met boom, zwemmen, plant, dag&#10;&#10;Automatisch gegenereerde beschrijving">
            <a:extLst>
              <a:ext uri="{FF2B5EF4-FFF2-40B4-BE49-F238E27FC236}">
                <a16:creationId xmlns:a16="http://schemas.microsoft.com/office/drawing/2014/main" id="{36DFD945-842F-DE42-95E5-10EF4D7F2C0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/>
          <a:srcRect t="9773" b="9773"/>
          <a:stretch/>
        </p:blipFill>
        <p:spPr>
          <a:xfrm>
            <a:off x="6108700" y="2387600"/>
            <a:ext cx="3045600" cy="2755900"/>
          </a:xfrm>
        </p:spPr>
      </p:pic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BCD717BC-EE53-6C4B-8BE1-ECF3DDE33A5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9" name="Tijdelijke aanduiding voor afbeelding 38">
            <a:extLst>
              <a:ext uri="{FF2B5EF4-FFF2-40B4-BE49-F238E27FC236}">
                <a16:creationId xmlns:a16="http://schemas.microsoft.com/office/drawing/2014/main" id="{49A08E3A-8287-8045-AF45-118EE8047F5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0" name="Tijdelijke aanduiding voor afbeelding 39">
            <a:extLst>
              <a:ext uri="{FF2B5EF4-FFF2-40B4-BE49-F238E27FC236}">
                <a16:creationId xmlns:a16="http://schemas.microsoft.com/office/drawing/2014/main" id="{B85F3804-9C46-3744-8003-A5328DE4DD0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2191163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310695"/>
            <a:ext cx="8326799" cy="567000"/>
          </a:xfrm>
        </p:spPr>
        <p:txBody>
          <a:bodyPr/>
          <a:lstStyle/>
          <a:p>
            <a:r>
              <a:rPr lang="nl-NL" dirty="0" err="1"/>
              <a:t>Our</a:t>
            </a:r>
            <a:r>
              <a:rPr lang="nl-NL" dirty="0"/>
              <a:t> community (2020)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3644363F-9AE1-8640-8E3B-0CE8C5F1F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972000"/>
            <a:ext cx="8326799" cy="3263450"/>
          </a:xfrm>
        </p:spPr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dictum at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habitasse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. Ac dolore </a:t>
            </a:r>
            <a:r>
              <a:rPr lang="en-GB" dirty="0" err="1"/>
              <a:t>sed</a:t>
            </a:r>
            <a:r>
              <a:rPr lang="en-GB" dirty="0"/>
              <a:t> eros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mattis</a:t>
            </a:r>
            <a:r>
              <a:rPr lang="en-GB" dirty="0"/>
              <a:t> magna </a:t>
            </a:r>
            <a:r>
              <a:rPr lang="en-GB" dirty="0" err="1"/>
              <a:t>leo</a:t>
            </a:r>
            <a:r>
              <a:rPr lang="en-GB" dirty="0"/>
              <a:t> a. Vitae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aliqua</a:t>
            </a:r>
            <a:r>
              <a:rPr lang="en-GB" dirty="0"/>
              <a:t> vestibulum libero convallis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dictum </a:t>
            </a:r>
            <a:r>
              <a:rPr lang="en-GB" dirty="0" err="1"/>
              <a:t>consectetur</a:t>
            </a:r>
            <a:r>
              <a:rPr lang="en-GB" dirty="0"/>
              <a:t> et in </a:t>
            </a:r>
            <a:r>
              <a:rPr lang="en-GB" dirty="0" err="1"/>
              <a:t>tempor</a:t>
            </a:r>
            <a:r>
              <a:rPr lang="en-GB" dirty="0"/>
              <a:t> vestibulum </a:t>
            </a:r>
            <a:r>
              <a:rPr lang="en-GB" dirty="0" err="1"/>
              <a:t>bibendum</a:t>
            </a:r>
            <a:r>
              <a:rPr lang="en-GB" dirty="0"/>
              <a:t> at </a:t>
            </a:r>
            <a:r>
              <a:rPr lang="en-GB" dirty="0" err="1"/>
              <a:t>donec</a:t>
            </a:r>
            <a:r>
              <a:rPr lang="en-GB" dirty="0"/>
              <a:t>. </a:t>
            </a:r>
            <a:r>
              <a:rPr lang="en-GB" dirty="0" err="1"/>
              <a:t>Ornare</a:t>
            </a:r>
            <a:r>
              <a:rPr lang="en-GB" dirty="0"/>
              <a:t> ac </a:t>
            </a:r>
            <a:r>
              <a:rPr lang="en-GB" dirty="0" err="1"/>
              <a:t>mollis</a:t>
            </a:r>
            <a:r>
              <a:rPr lang="en-GB" dirty="0"/>
              <a:t> eros </a:t>
            </a:r>
            <a:r>
              <a:rPr lang="en-GB" dirty="0" err="1"/>
              <a:t>vel</a:t>
            </a:r>
            <a:r>
              <a:rPr lang="en-GB" dirty="0"/>
              <a:t> pharetra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cursus </a:t>
            </a:r>
            <a:r>
              <a:rPr lang="en-GB" dirty="0" err="1"/>
              <a:t>tristique</a:t>
            </a:r>
            <a:r>
              <a:rPr lang="en-GB" dirty="0"/>
              <a:t>.</a:t>
            </a:r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97FB54B3-ACFB-5D44-B945-52D47FB2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Footertext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D0D8AB64-4712-4D4B-B983-A962CAFF1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2999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1" y="310695"/>
            <a:ext cx="3934625" cy="1174423"/>
          </a:xfrm>
        </p:spPr>
        <p:txBody>
          <a:bodyPr/>
          <a:lstStyle/>
          <a:p>
            <a:r>
              <a:rPr lang="en-GB" dirty="0"/>
              <a:t>Resilience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1" y="1485117"/>
            <a:ext cx="3934624" cy="2857572"/>
          </a:xfrm>
        </p:spPr>
        <p:txBody>
          <a:bodyPr/>
          <a:lstStyle/>
          <a:p>
            <a:r>
              <a:rPr lang="nl-NL" dirty="0"/>
              <a:t>Ac </a:t>
            </a:r>
            <a:r>
              <a:rPr lang="nl-NL" dirty="0" err="1"/>
              <a:t>dolore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eros </a:t>
            </a:r>
            <a:r>
              <a:rPr lang="nl-NL" dirty="0" err="1"/>
              <a:t>hendrerit</a:t>
            </a:r>
            <a:r>
              <a:rPr lang="nl-NL" dirty="0"/>
              <a:t> </a:t>
            </a:r>
            <a:r>
              <a:rPr lang="nl-NL" dirty="0" err="1"/>
              <a:t>justo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magna </a:t>
            </a:r>
            <a:r>
              <a:rPr lang="nl-NL" dirty="0" err="1"/>
              <a:t>leo</a:t>
            </a:r>
            <a:r>
              <a:rPr lang="nl-NL" dirty="0"/>
              <a:t> a. Vitae </a:t>
            </a:r>
            <a:r>
              <a:rPr lang="nl-NL" dirty="0" err="1"/>
              <a:t>enim</a:t>
            </a:r>
            <a:r>
              <a:rPr lang="nl-NL" dirty="0"/>
              <a:t> </a:t>
            </a:r>
            <a:r>
              <a:rPr lang="nl-NL" dirty="0" err="1"/>
              <a:t>facilisi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 </a:t>
            </a:r>
            <a:r>
              <a:rPr lang="nl-NL" dirty="0" err="1"/>
              <a:t>aliqua</a:t>
            </a:r>
            <a:r>
              <a:rPr lang="nl-NL" dirty="0"/>
              <a:t> vestibulum libero </a:t>
            </a:r>
            <a:r>
              <a:rPr lang="nl-NL" dirty="0" err="1"/>
              <a:t>convallis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. </a:t>
            </a:r>
            <a:r>
              <a:rPr lang="nl-NL" dirty="0" err="1"/>
              <a:t>Enim</a:t>
            </a:r>
            <a:r>
              <a:rPr lang="nl-NL" dirty="0"/>
              <a:t> </a:t>
            </a:r>
            <a:r>
              <a:rPr lang="nl-NL" dirty="0" err="1"/>
              <a:t>quam</a:t>
            </a:r>
            <a:r>
              <a:rPr lang="nl-NL" dirty="0"/>
              <a:t> dictum </a:t>
            </a:r>
            <a:r>
              <a:rPr lang="nl-NL" dirty="0" err="1"/>
              <a:t>consectetur</a:t>
            </a:r>
            <a:r>
              <a:rPr lang="nl-NL" dirty="0"/>
              <a:t> et in </a:t>
            </a:r>
            <a:r>
              <a:rPr lang="nl-NL" dirty="0" err="1"/>
              <a:t>tempor</a:t>
            </a:r>
            <a:r>
              <a:rPr lang="nl-NL" dirty="0"/>
              <a:t> vestibulum </a:t>
            </a:r>
            <a:r>
              <a:rPr lang="nl-NL" dirty="0" err="1"/>
              <a:t>bibendum</a:t>
            </a:r>
            <a:r>
              <a:rPr lang="nl-NL" dirty="0"/>
              <a:t> at </a:t>
            </a:r>
            <a:r>
              <a:rPr lang="nl-NL" dirty="0" err="1"/>
              <a:t>donec</a:t>
            </a:r>
            <a:r>
              <a:rPr lang="nl-NL" dirty="0"/>
              <a:t>. </a:t>
            </a:r>
            <a:r>
              <a:rPr lang="nl-NL" dirty="0" err="1"/>
              <a:t>Ornare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 eros vel </a:t>
            </a:r>
            <a:r>
              <a:rPr lang="nl-NL" dirty="0" err="1"/>
              <a:t>pharetra</a:t>
            </a:r>
            <a:r>
              <a:rPr lang="nl-NL" dirty="0"/>
              <a:t> </a:t>
            </a:r>
            <a:r>
              <a:rPr lang="nl-NL" dirty="0" err="1"/>
              <a:t>imperdiet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lectus</a:t>
            </a:r>
            <a:r>
              <a:rPr lang="nl-NL" dirty="0"/>
              <a:t> cursus </a:t>
            </a:r>
            <a:r>
              <a:rPr lang="nl-NL" dirty="0" err="1"/>
              <a:t>tristique</a:t>
            </a:r>
            <a:r>
              <a:rPr lang="nl-NL" dirty="0"/>
              <a:t>.</a:t>
            </a:r>
          </a:p>
        </p:txBody>
      </p:sp>
      <p:pic>
        <p:nvPicPr>
          <p:cNvPr id="7" name="Tijdelijke aanduiding voor afbeelding 4">
            <a:extLst>
              <a:ext uri="{FF2B5EF4-FFF2-40B4-BE49-F238E27FC236}">
                <a16:creationId xmlns:a16="http://schemas.microsoft.com/office/drawing/2014/main" id="{B989DA5B-5B6E-1D4D-A0D6-3B8B7069C7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52" r="252"/>
          <a:stretch/>
        </p:blipFill>
        <p:spPr>
          <a:xfrm>
            <a:off x="4595044" y="0"/>
            <a:ext cx="4548957" cy="5143500"/>
          </a:xfrm>
        </p:spPr>
      </p:pic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44C40C8F-754A-4946-BA8D-C54EBD3822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6B3EFF6-314C-8743-A052-FB24ADDE7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43" y="0"/>
            <a:ext cx="1277056" cy="2298700"/>
          </a:xfrm>
          <a:prstGeom prst="rect">
            <a:avLst/>
          </a:prstGeom>
        </p:spPr>
      </p:pic>
      <p:sp>
        <p:nvSpPr>
          <p:cNvPr id="17" name="Tijdelijke aanduiding voor voettekst 16">
            <a:extLst>
              <a:ext uri="{FF2B5EF4-FFF2-40B4-BE49-F238E27FC236}">
                <a16:creationId xmlns:a16="http://schemas.microsoft.com/office/drawing/2014/main" id="{A983DD08-4626-9149-8940-72BB716CB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Footertext</a:t>
            </a:r>
          </a:p>
        </p:txBody>
      </p:sp>
      <p:sp>
        <p:nvSpPr>
          <p:cNvPr id="18" name="Tijdelijke aanduiding voor dianummer 17">
            <a:extLst>
              <a:ext uri="{FF2B5EF4-FFF2-40B4-BE49-F238E27FC236}">
                <a16:creationId xmlns:a16="http://schemas.microsoft.com/office/drawing/2014/main" id="{C3B67C65-7544-7043-AB2E-73AE23DF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8266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1" y="310695"/>
            <a:ext cx="3934625" cy="1174423"/>
          </a:xfrm>
        </p:spPr>
        <p:txBody>
          <a:bodyPr/>
          <a:lstStyle/>
          <a:p>
            <a:r>
              <a:rPr lang="en-GB" dirty="0"/>
              <a:t>Responsibility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1" y="1485117"/>
            <a:ext cx="3934624" cy="2857572"/>
          </a:xfrm>
        </p:spPr>
        <p:txBody>
          <a:bodyPr/>
          <a:lstStyle/>
          <a:p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dictum at </a:t>
            </a:r>
            <a:r>
              <a:rPr lang="nl-NL" dirty="0" err="1"/>
              <a:t>lectus</a:t>
            </a:r>
            <a:r>
              <a:rPr lang="nl-NL" dirty="0"/>
              <a:t> </a:t>
            </a:r>
            <a:r>
              <a:rPr lang="nl-NL" dirty="0" err="1"/>
              <a:t>habitasse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sollicitudin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. Ac </a:t>
            </a:r>
            <a:r>
              <a:rPr lang="nl-NL" dirty="0" err="1"/>
              <a:t>dolore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eros </a:t>
            </a:r>
            <a:r>
              <a:rPr lang="nl-NL" dirty="0" err="1"/>
              <a:t>hendrerit</a:t>
            </a:r>
            <a:r>
              <a:rPr lang="nl-NL" dirty="0"/>
              <a:t> </a:t>
            </a:r>
            <a:r>
              <a:rPr lang="nl-NL" dirty="0" err="1"/>
              <a:t>justo</a:t>
            </a:r>
            <a:r>
              <a:rPr lang="nl-NL" dirty="0"/>
              <a:t> </a:t>
            </a:r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mattis</a:t>
            </a:r>
            <a:r>
              <a:rPr lang="nl-NL" dirty="0"/>
              <a:t> magna </a:t>
            </a:r>
            <a:r>
              <a:rPr lang="nl-NL" dirty="0" err="1"/>
              <a:t>leo</a:t>
            </a:r>
            <a:r>
              <a:rPr lang="nl-NL" dirty="0"/>
              <a:t> a. Vitae </a:t>
            </a:r>
            <a:r>
              <a:rPr lang="nl-NL" dirty="0" err="1"/>
              <a:t>enim</a:t>
            </a:r>
            <a:r>
              <a:rPr lang="nl-NL" dirty="0"/>
              <a:t> </a:t>
            </a:r>
            <a:r>
              <a:rPr lang="nl-NL" dirty="0" err="1"/>
              <a:t>facilisi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 </a:t>
            </a:r>
            <a:r>
              <a:rPr lang="nl-NL" dirty="0" err="1"/>
              <a:t>aliqua</a:t>
            </a:r>
            <a:r>
              <a:rPr lang="nl-NL" dirty="0"/>
              <a:t> vestibulum libero </a:t>
            </a:r>
            <a:r>
              <a:rPr lang="nl-NL" dirty="0" err="1"/>
              <a:t>convallis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. </a:t>
            </a:r>
            <a:r>
              <a:rPr lang="nl-NL" dirty="0" err="1"/>
              <a:t>Enim</a:t>
            </a:r>
            <a:r>
              <a:rPr lang="nl-NL" dirty="0"/>
              <a:t> </a:t>
            </a:r>
            <a:r>
              <a:rPr lang="nl-NL" dirty="0" err="1"/>
              <a:t>quam</a:t>
            </a:r>
            <a:r>
              <a:rPr lang="nl-NL" dirty="0"/>
              <a:t> dictum </a:t>
            </a:r>
            <a:r>
              <a:rPr lang="nl-NL" dirty="0" err="1"/>
              <a:t>consectetur</a:t>
            </a:r>
            <a:r>
              <a:rPr lang="nl-NL" dirty="0"/>
              <a:t> et in </a:t>
            </a:r>
            <a:r>
              <a:rPr lang="nl-NL" dirty="0" err="1"/>
              <a:t>tempor</a:t>
            </a:r>
            <a:r>
              <a:rPr lang="nl-NL" dirty="0"/>
              <a:t> vestibulum </a:t>
            </a:r>
            <a:r>
              <a:rPr lang="nl-NL" dirty="0" err="1"/>
              <a:t>bibendum</a:t>
            </a:r>
            <a:r>
              <a:rPr lang="nl-NL" dirty="0"/>
              <a:t> at </a:t>
            </a:r>
            <a:r>
              <a:rPr lang="nl-NL" dirty="0" err="1"/>
              <a:t>donec</a:t>
            </a:r>
            <a:r>
              <a:rPr lang="nl-NL" dirty="0"/>
              <a:t>. </a:t>
            </a:r>
          </a:p>
        </p:txBody>
      </p:sp>
      <p:pic>
        <p:nvPicPr>
          <p:cNvPr id="15" name="Tijdelijke aanduiding voor afbeelding 14">
            <a:extLst>
              <a:ext uri="{FF2B5EF4-FFF2-40B4-BE49-F238E27FC236}">
                <a16:creationId xmlns:a16="http://schemas.microsoft.com/office/drawing/2014/main" id="{FFE89236-933D-5940-AEA1-0E5CA5E4C2E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60" r="260"/>
          <a:stretch/>
        </p:blipFill>
        <p:spPr>
          <a:xfrm>
            <a:off x="4595044" y="0"/>
            <a:ext cx="4548957" cy="5143500"/>
          </a:xfrm>
        </p:spPr>
      </p:pic>
      <p:sp>
        <p:nvSpPr>
          <p:cNvPr id="27" name="Tijdelijke aanduiding voor afbeelding 26">
            <a:extLst>
              <a:ext uri="{FF2B5EF4-FFF2-40B4-BE49-F238E27FC236}">
                <a16:creationId xmlns:a16="http://schemas.microsoft.com/office/drawing/2014/main" id="{3E356AE5-2639-FC4B-A00B-8E01103D8D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A27D1EC-54B6-6346-A0D3-4F0B44610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813" y="0"/>
            <a:ext cx="1534391" cy="2813050"/>
          </a:xfrm>
          <a:prstGeom prst="rect">
            <a:avLst/>
          </a:prstGeom>
        </p:spPr>
      </p:pic>
      <p:sp>
        <p:nvSpPr>
          <p:cNvPr id="28" name="Tijdelijke aanduiding voor voettekst 27">
            <a:extLst>
              <a:ext uri="{FF2B5EF4-FFF2-40B4-BE49-F238E27FC236}">
                <a16:creationId xmlns:a16="http://schemas.microsoft.com/office/drawing/2014/main" id="{FAAE4336-1105-2149-8682-A88D08704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Footertext</a:t>
            </a:r>
          </a:p>
        </p:txBody>
      </p:sp>
      <p:sp>
        <p:nvSpPr>
          <p:cNvPr id="29" name="Tijdelijke aanduiding voor dianummer 28">
            <a:extLst>
              <a:ext uri="{FF2B5EF4-FFF2-40B4-BE49-F238E27FC236}">
                <a16:creationId xmlns:a16="http://schemas.microsoft.com/office/drawing/2014/main" id="{5A124779-1F5A-2640-9619-F732E6F3F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5150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1" y="310695"/>
            <a:ext cx="3934625" cy="1174423"/>
          </a:xfrm>
        </p:spPr>
        <p:txBody>
          <a:bodyPr/>
          <a:lstStyle/>
          <a:p>
            <a:r>
              <a:rPr lang="en-GB" dirty="0"/>
              <a:t>Sustainability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1" y="1485117"/>
            <a:ext cx="3934624" cy="2857572"/>
          </a:xfrm>
        </p:spPr>
        <p:txBody>
          <a:bodyPr/>
          <a:lstStyle/>
          <a:p>
            <a:r>
              <a:rPr lang="nl-NL" dirty="0" err="1"/>
              <a:t>Vlibero</a:t>
            </a:r>
            <a:r>
              <a:rPr lang="nl-NL" dirty="0"/>
              <a:t> </a:t>
            </a:r>
            <a:r>
              <a:rPr lang="nl-NL" dirty="0" err="1"/>
              <a:t>convallis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. </a:t>
            </a:r>
            <a:r>
              <a:rPr lang="nl-NL" dirty="0" err="1"/>
              <a:t>Enim</a:t>
            </a:r>
            <a:r>
              <a:rPr lang="nl-NL" dirty="0"/>
              <a:t> </a:t>
            </a:r>
            <a:r>
              <a:rPr lang="nl-NL" dirty="0" err="1"/>
              <a:t>quam</a:t>
            </a:r>
            <a:r>
              <a:rPr lang="nl-NL" dirty="0"/>
              <a:t> dictum </a:t>
            </a:r>
            <a:r>
              <a:rPr lang="nl-NL" dirty="0" err="1"/>
              <a:t>consectetur</a:t>
            </a:r>
            <a:r>
              <a:rPr lang="nl-NL" dirty="0"/>
              <a:t> et in </a:t>
            </a:r>
            <a:r>
              <a:rPr lang="nl-NL" dirty="0" err="1"/>
              <a:t>tempor</a:t>
            </a:r>
            <a:r>
              <a:rPr lang="nl-NL" dirty="0"/>
              <a:t> vestibulum </a:t>
            </a:r>
            <a:r>
              <a:rPr lang="nl-NL" dirty="0" err="1"/>
              <a:t>bibendum</a:t>
            </a:r>
            <a:r>
              <a:rPr lang="nl-NL" dirty="0"/>
              <a:t> at </a:t>
            </a:r>
            <a:r>
              <a:rPr lang="nl-NL" dirty="0" err="1"/>
              <a:t>donec</a:t>
            </a:r>
            <a:r>
              <a:rPr lang="nl-NL" dirty="0"/>
              <a:t>. </a:t>
            </a:r>
            <a:r>
              <a:rPr lang="nl-NL" dirty="0" err="1"/>
              <a:t>Ornare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 eros vel </a:t>
            </a:r>
            <a:r>
              <a:rPr lang="nl-NL" dirty="0" err="1"/>
              <a:t>pharetra</a:t>
            </a:r>
            <a:r>
              <a:rPr lang="nl-NL" dirty="0"/>
              <a:t> </a:t>
            </a:r>
            <a:r>
              <a:rPr lang="nl-NL" dirty="0" err="1"/>
              <a:t>imperdiet</a:t>
            </a:r>
            <a:r>
              <a:rPr lang="nl-NL" dirty="0"/>
              <a:t>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lectus</a:t>
            </a:r>
            <a:r>
              <a:rPr lang="nl-NL" dirty="0"/>
              <a:t> cursus </a:t>
            </a:r>
            <a:r>
              <a:rPr lang="nl-NL" dirty="0" err="1"/>
              <a:t>tristique</a:t>
            </a:r>
            <a:r>
              <a:rPr lang="nl-NL" dirty="0"/>
              <a:t>.</a:t>
            </a:r>
          </a:p>
        </p:txBody>
      </p:sp>
      <p:pic>
        <p:nvPicPr>
          <p:cNvPr id="15" name="Tijdelijke aanduiding voor afbeelding 14">
            <a:extLst>
              <a:ext uri="{FF2B5EF4-FFF2-40B4-BE49-F238E27FC236}">
                <a16:creationId xmlns:a16="http://schemas.microsoft.com/office/drawing/2014/main" id="{FFE89236-933D-5940-AEA1-0E5CA5E4C2E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60" r="260"/>
          <a:stretch/>
        </p:blipFill>
        <p:spPr>
          <a:xfrm>
            <a:off x="4595044" y="0"/>
            <a:ext cx="4548957" cy="5143500"/>
          </a:xfrm>
        </p:spPr>
      </p:pic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B0B4AD17-7619-9E4D-97A8-77E6A0A3B0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E26A17E-4E5D-DD47-A50B-F64173F42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43" y="0"/>
            <a:ext cx="1278659" cy="2813050"/>
          </a:xfrm>
          <a:prstGeom prst="rect">
            <a:avLst/>
          </a:prstGeom>
        </p:spPr>
      </p:pic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5B6515D-0C10-7444-BBB2-D6A15A63D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Footertext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99755E84-F0FF-3544-BF99-2D4AF9608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998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UM </a:t>
            </a:r>
            <a:r>
              <a:rPr lang="nl-NL" dirty="0" err="1"/>
              <a:t>membership</a:t>
            </a:r>
            <a:r>
              <a:rPr lang="nl-NL" dirty="0"/>
              <a:t> of </a:t>
            </a:r>
            <a:r>
              <a:rPr lang="nl-NL" dirty="0" err="1"/>
              <a:t>international</a:t>
            </a:r>
            <a:r>
              <a:rPr lang="nl-NL" dirty="0"/>
              <a:t> </a:t>
            </a:r>
            <a:r>
              <a:rPr lang="nl-NL" dirty="0" err="1"/>
              <a:t>networks</a:t>
            </a: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306AA40-E33B-DB44-A00F-F9472B1AE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6C1E776-7CD0-C343-AF05-8ED4E9552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Footertext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3FBEEC2-B65E-E64B-B582-A38527269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6722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E4D2BB86-556C-244B-B111-DF079D8DA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Footertext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1DAD083-A030-524E-98E5-1866C04D0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6" name="Tijdelijke aanduiding voor afbeelding 5" descr="Afbeelding met rook, buiten, stoom, motor&#10;&#10;Automatisch gegenereerde beschrijving">
            <a:extLst>
              <a:ext uri="{FF2B5EF4-FFF2-40B4-BE49-F238E27FC236}">
                <a16:creationId xmlns:a16="http://schemas.microsoft.com/office/drawing/2014/main" id="{29EFB5D9-ECDE-A74D-98D7-EE6DC62E51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>
            <a:fillRect/>
          </a:stretch>
        </p:blipFill>
        <p:spPr/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41BAA5C-0D19-A14A-ABF3-B7915ED1F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701800" cy="306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02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attention!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/>
              <a:t>Any</a:t>
            </a:r>
            <a:r>
              <a:rPr lang="nl-NL" dirty="0"/>
              <a:t> </a:t>
            </a:r>
            <a:r>
              <a:rPr lang="nl-NL" dirty="0" err="1"/>
              <a:t>questions</a:t>
            </a:r>
            <a:r>
              <a:rPr lang="nl-NL" dirty="0"/>
              <a:t>?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760B018-5E15-634D-930C-CE915A229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Footertext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49BA54D-4269-3641-B2C3-C2C258A4A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7493724"/>
      </p:ext>
    </p:extLst>
  </p:cSld>
  <p:clrMapOvr>
    <a:masterClrMapping/>
  </p:clrMapOvr>
</p:sld>
</file>

<file path=ppt/theme/theme1.xml><?xml version="1.0" encoding="utf-8"?>
<a:theme xmlns:a="http://schemas.openxmlformats.org/drawingml/2006/main" name="Maastricht University">
  <a:themeElements>
    <a:clrScheme name="UM">
      <a:dk1>
        <a:srgbClr val="001C3D"/>
      </a:dk1>
      <a:lt1>
        <a:srgbClr val="FFFFFF"/>
      </a:lt1>
      <a:dk2>
        <a:srgbClr val="00A2DB"/>
      </a:dk2>
      <a:lt2>
        <a:srgbClr val="FFFFFF"/>
      </a:lt2>
      <a:accent1>
        <a:srgbClr val="E84E10"/>
      </a:accent1>
      <a:accent2>
        <a:srgbClr val="00A2DB"/>
      </a:accent2>
      <a:accent3>
        <a:srgbClr val="001C3D"/>
      </a:accent3>
      <a:accent4>
        <a:srgbClr val="F3A687"/>
      </a:accent4>
      <a:accent5>
        <a:srgbClr val="7FD0ED"/>
      </a:accent5>
      <a:accent6>
        <a:srgbClr val="7F8D9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01-um-morse-presentation-template-widescreen" id="{34E9EC2A-9FA1-0144-A85C-1D64E3E2CED8}" vid="{FF95008F-0BE8-5B41-ADB9-CB16FD30B1E8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Maastricht University</Template>
  <TotalTime>4</TotalTime>
  <Words>234</Words>
  <Application>Microsoft Office PowerPoint</Application>
  <PresentationFormat>On-screen Show (16:9)</PresentationFormat>
  <Paragraphs>32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Lucida Grande</vt:lpstr>
      <vt:lpstr>Verdana</vt:lpstr>
      <vt:lpstr>Maastricht University</vt:lpstr>
      <vt:lpstr>The title of the presentation</vt:lpstr>
      <vt:lpstr>Our community (2020)</vt:lpstr>
      <vt:lpstr>Resilience</vt:lpstr>
      <vt:lpstr>Responsibility</vt:lpstr>
      <vt:lpstr>Sustainability</vt:lpstr>
      <vt:lpstr>UM membership of international networks</vt:lpstr>
      <vt:lpstr>PowerPoint Presentation</vt:lpstr>
      <vt:lpstr>Thank you for your attention!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title of the presentation</dc:title>
  <dc:creator>Guy Borghouts</dc:creator>
  <cp:lastModifiedBy>Menegatto, Veronica (EFB)</cp:lastModifiedBy>
  <cp:revision>2</cp:revision>
  <cp:lastPrinted>2017-02-22T09:43:12Z</cp:lastPrinted>
  <dcterms:created xsi:type="dcterms:W3CDTF">2021-09-23T10:03:24Z</dcterms:created>
  <dcterms:modified xsi:type="dcterms:W3CDTF">2022-11-30T09:42:02Z</dcterms:modified>
</cp:coreProperties>
</file>