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80" r:id="rId2"/>
  </p:sldMasterIdLst>
  <p:notesMasterIdLst>
    <p:notesMasterId r:id="rId28"/>
  </p:notesMasterIdLst>
  <p:sldIdLst>
    <p:sldId id="292" r:id="rId3"/>
    <p:sldId id="580" r:id="rId4"/>
    <p:sldId id="581" r:id="rId5"/>
    <p:sldId id="583" r:id="rId6"/>
    <p:sldId id="582" r:id="rId7"/>
    <p:sldId id="584" r:id="rId8"/>
    <p:sldId id="585" r:id="rId9"/>
    <p:sldId id="589" r:id="rId10"/>
    <p:sldId id="590" r:id="rId11"/>
    <p:sldId id="586" r:id="rId12"/>
    <p:sldId id="311" r:id="rId13"/>
    <p:sldId id="314" r:id="rId14"/>
    <p:sldId id="303" r:id="rId15"/>
    <p:sldId id="288" r:id="rId16"/>
    <p:sldId id="319" r:id="rId17"/>
    <p:sldId id="588" r:id="rId18"/>
    <p:sldId id="320" r:id="rId19"/>
    <p:sldId id="321" r:id="rId20"/>
    <p:sldId id="323" r:id="rId21"/>
    <p:sldId id="315" r:id="rId22"/>
    <p:sldId id="324" r:id="rId23"/>
    <p:sldId id="325" r:id="rId24"/>
    <p:sldId id="591" r:id="rId25"/>
    <p:sldId id="592" r:id="rId26"/>
    <p:sldId id="282" r:id="rId27"/>
  </p:sldIdLst>
  <p:sldSz cx="9144000" cy="5143500" type="screen16x9"/>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A391"/>
    <a:srgbClr val="001A3B"/>
    <a:srgbClr val="8FBFC7"/>
    <a:srgbClr val="10141D"/>
    <a:srgbClr val="FDF8FF"/>
    <a:srgbClr val="FDFA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92AB48-E048-4514-81FC-3059F5B4D858}" v="7" dt="2026-06-29T14:59:15.7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65" autoAdjust="0"/>
    <p:restoredTop sz="94660"/>
  </p:normalViewPr>
  <p:slideViewPr>
    <p:cSldViewPr snapToGrid="0">
      <p:cViewPr varScale="1">
        <p:scale>
          <a:sx n="93" d="100"/>
          <a:sy n="93" d="100"/>
        </p:scale>
        <p:origin x="42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emers, Melissa (FSE)" userId="3c7bd6c7-bc06-455a-a53b-75fd8846ef3c" providerId="ADAL" clId="{AFAB181A-16DE-4959-9A11-21C9673405EE}"/>
    <pc:docChg chg="undo custSel addSld delSld modSld sldOrd addMainMaster delMainMaster">
      <pc:chgData name="Cremers, Melissa (FSE)" userId="3c7bd6c7-bc06-455a-a53b-75fd8846ef3c" providerId="ADAL" clId="{AFAB181A-16DE-4959-9A11-21C9673405EE}" dt="2026-06-29T15:10:26.648" v="1085" actId="1076"/>
      <pc:docMkLst>
        <pc:docMk/>
      </pc:docMkLst>
      <pc:sldChg chg="add">
        <pc:chgData name="Cremers, Melissa (FSE)" userId="3c7bd6c7-bc06-455a-a53b-75fd8846ef3c" providerId="ADAL" clId="{AFAB181A-16DE-4959-9A11-21C9673405EE}" dt="2026-06-22T10:18:36.453" v="156"/>
        <pc:sldMkLst>
          <pc:docMk/>
          <pc:sldMk cId="2365070668" sldId="288"/>
        </pc:sldMkLst>
      </pc:sldChg>
      <pc:sldChg chg="addSp delSp modSp add mod">
        <pc:chgData name="Cremers, Melissa (FSE)" userId="3c7bd6c7-bc06-455a-a53b-75fd8846ef3c" providerId="ADAL" clId="{AFAB181A-16DE-4959-9A11-21C9673405EE}" dt="2026-06-29T15:10:26.648" v="1085" actId="1076"/>
        <pc:sldMkLst>
          <pc:docMk/>
          <pc:sldMk cId="620128230" sldId="292"/>
        </pc:sldMkLst>
        <pc:spChg chg="add del mod">
          <ac:chgData name="Cremers, Melissa (FSE)" userId="3c7bd6c7-bc06-455a-a53b-75fd8846ef3c" providerId="ADAL" clId="{AFAB181A-16DE-4959-9A11-21C9673405EE}" dt="2026-06-29T14:59:18.062" v="1074" actId="478"/>
          <ac:spMkLst>
            <pc:docMk/>
            <pc:sldMk cId="620128230" sldId="292"/>
            <ac:spMk id="3" creationId="{0FE2015B-2490-96F3-DCC8-EEF4C67D8ABA}"/>
          </ac:spMkLst>
        </pc:spChg>
        <pc:spChg chg="add del">
          <ac:chgData name="Cremers, Melissa (FSE)" userId="3c7bd6c7-bc06-455a-a53b-75fd8846ef3c" providerId="ADAL" clId="{AFAB181A-16DE-4959-9A11-21C9673405EE}" dt="2026-06-29T15:05:20.473" v="1081" actId="22"/>
          <ac:spMkLst>
            <pc:docMk/>
            <pc:sldMk cId="620128230" sldId="292"/>
            <ac:spMk id="3" creationId="{AF0519DF-4A68-6228-6924-7F295C5E3CF6}"/>
          </ac:spMkLst>
        </pc:spChg>
        <pc:spChg chg="del mod">
          <ac:chgData name="Cremers, Melissa (FSE)" userId="3c7bd6c7-bc06-455a-a53b-75fd8846ef3c" providerId="ADAL" clId="{AFAB181A-16DE-4959-9A11-21C9673405EE}" dt="2026-06-29T14:59:14.160" v="1072" actId="478"/>
          <ac:spMkLst>
            <pc:docMk/>
            <pc:sldMk cId="620128230" sldId="292"/>
            <ac:spMk id="90" creationId="{BEF1E66E-64DB-A337-BA31-1D19F24AA12D}"/>
          </ac:spMkLst>
        </pc:spChg>
        <pc:picChg chg="del mod">
          <ac:chgData name="Cremers, Melissa (FSE)" userId="3c7bd6c7-bc06-455a-a53b-75fd8846ef3c" providerId="ADAL" clId="{AFAB181A-16DE-4959-9A11-21C9673405EE}" dt="2026-06-29T14:59:12.156" v="1071" actId="478"/>
          <ac:picMkLst>
            <pc:docMk/>
            <pc:sldMk cId="620128230" sldId="292"/>
            <ac:picMk id="4" creationId="{B8D47E44-9EBA-C75F-347D-9479054B1C9E}"/>
          </ac:picMkLst>
        </pc:picChg>
        <pc:picChg chg="add del mod modCrop">
          <ac:chgData name="Cremers, Melissa (FSE)" userId="3c7bd6c7-bc06-455a-a53b-75fd8846ef3c" providerId="ADAL" clId="{AFAB181A-16DE-4959-9A11-21C9673405EE}" dt="2026-06-29T15:05:18.982" v="1078" actId="478"/>
          <ac:picMkLst>
            <pc:docMk/>
            <pc:sldMk cId="620128230" sldId="292"/>
            <ac:picMk id="5" creationId="{4553DA95-53AF-BDB7-3FDA-C0B6BF696EB9}"/>
          </ac:picMkLst>
        </pc:picChg>
        <pc:picChg chg="add mod modCrop">
          <ac:chgData name="Cremers, Melissa (FSE)" userId="3c7bd6c7-bc06-455a-a53b-75fd8846ef3c" providerId="ADAL" clId="{AFAB181A-16DE-4959-9A11-21C9673405EE}" dt="2026-06-29T15:10:26.648" v="1085" actId="1076"/>
          <ac:picMkLst>
            <pc:docMk/>
            <pc:sldMk cId="620128230" sldId="292"/>
            <ac:picMk id="6" creationId="{B3C9AC7D-9489-DE6C-2E9B-6B0F959F8706}"/>
          </ac:picMkLst>
        </pc:picChg>
      </pc:sldChg>
      <pc:sldChg chg="add">
        <pc:chgData name="Cremers, Melissa (FSE)" userId="3c7bd6c7-bc06-455a-a53b-75fd8846ef3c" providerId="ADAL" clId="{AFAB181A-16DE-4959-9A11-21C9673405EE}" dt="2026-06-22T10:18:36.453" v="156"/>
        <pc:sldMkLst>
          <pc:docMk/>
          <pc:sldMk cId="1538823797" sldId="303"/>
        </pc:sldMkLst>
      </pc:sldChg>
      <pc:sldChg chg="add">
        <pc:chgData name="Cremers, Melissa (FSE)" userId="3c7bd6c7-bc06-455a-a53b-75fd8846ef3c" providerId="ADAL" clId="{AFAB181A-16DE-4959-9A11-21C9673405EE}" dt="2026-06-22T10:15:03.756" v="123"/>
        <pc:sldMkLst>
          <pc:docMk/>
          <pc:sldMk cId="1812928512" sldId="311"/>
        </pc:sldMkLst>
      </pc:sldChg>
      <pc:sldChg chg="add">
        <pc:chgData name="Cremers, Melissa (FSE)" userId="3c7bd6c7-bc06-455a-a53b-75fd8846ef3c" providerId="ADAL" clId="{AFAB181A-16DE-4959-9A11-21C9673405EE}" dt="2026-06-22T10:18:36.453" v="156"/>
        <pc:sldMkLst>
          <pc:docMk/>
          <pc:sldMk cId="2802647193" sldId="314"/>
        </pc:sldMkLst>
      </pc:sldChg>
      <pc:sldChg chg="add del ord">
        <pc:chgData name="Cremers, Melissa (FSE)" userId="3c7bd6c7-bc06-455a-a53b-75fd8846ef3c" providerId="ADAL" clId="{AFAB181A-16DE-4959-9A11-21C9673405EE}" dt="2026-06-22T14:42:19.044" v="911"/>
        <pc:sldMkLst>
          <pc:docMk/>
          <pc:sldMk cId="3157467638" sldId="315"/>
        </pc:sldMkLst>
      </pc:sldChg>
      <pc:sldChg chg="add">
        <pc:chgData name="Cremers, Melissa (FSE)" userId="3c7bd6c7-bc06-455a-a53b-75fd8846ef3c" providerId="ADAL" clId="{AFAB181A-16DE-4959-9A11-21C9673405EE}" dt="2026-06-22T10:18:36.453" v="156"/>
        <pc:sldMkLst>
          <pc:docMk/>
          <pc:sldMk cId="2522290656" sldId="319"/>
        </pc:sldMkLst>
      </pc:sldChg>
      <pc:sldChg chg="add del ord">
        <pc:chgData name="Cremers, Melissa (FSE)" userId="3c7bd6c7-bc06-455a-a53b-75fd8846ef3c" providerId="ADAL" clId="{AFAB181A-16DE-4959-9A11-21C9673405EE}" dt="2026-06-22T14:44:10.203" v="917"/>
        <pc:sldMkLst>
          <pc:docMk/>
          <pc:sldMk cId="473997397" sldId="320"/>
        </pc:sldMkLst>
      </pc:sldChg>
      <pc:sldChg chg="add">
        <pc:chgData name="Cremers, Melissa (FSE)" userId="3c7bd6c7-bc06-455a-a53b-75fd8846ef3c" providerId="ADAL" clId="{AFAB181A-16DE-4959-9A11-21C9673405EE}" dt="2026-06-22T10:19:11.029" v="157"/>
        <pc:sldMkLst>
          <pc:docMk/>
          <pc:sldMk cId="2290057819" sldId="321"/>
        </pc:sldMkLst>
      </pc:sldChg>
      <pc:sldChg chg="add">
        <pc:chgData name="Cremers, Melissa (FSE)" userId="3c7bd6c7-bc06-455a-a53b-75fd8846ef3c" providerId="ADAL" clId="{AFAB181A-16DE-4959-9A11-21C9673405EE}" dt="2026-06-22T10:19:11.029" v="157"/>
        <pc:sldMkLst>
          <pc:docMk/>
          <pc:sldMk cId="1173485666" sldId="323"/>
        </pc:sldMkLst>
      </pc:sldChg>
      <pc:sldChg chg="add">
        <pc:chgData name="Cremers, Melissa (FSE)" userId="3c7bd6c7-bc06-455a-a53b-75fd8846ef3c" providerId="ADAL" clId="{AFAB181A-16DE-4959-9A11-21C9673405EE}" dt="2026-06-22T10:19:11.029" v="157"/>
        <pc:sldMkLst>
          <pc:docMk/>
          <pc:sldMk cId="1592784389" sldId="324"/>
        </pc:sldMkLst>
      </pc:sldChg>
      <pc:sldChg chg="add">
        <pc:chgData name="Cremers, Melissa (FSE)" userId="3c7bd6c7-bc06-455a-a53b-75fd8846ef3c" providerId="ADAL" clId="{AFAB181A-16DE-4959-9A11-21C9673405EE}" dt="2026-06-22T10:19:11.029" v="157"/>
        <pc:sldMkLst>
          <pc:docMk/>
          <pc:sldMk cId="2074497734" sldId="325"/>
        </pc:sldMkLst>
      </pc:sldChg>
      <pc:sldChg chg="modSp add del mod">
        <pc:chgData name="Cremers, Melissa (FSE)" userId="3c7bd6c7-bc06-455a-a53b-75fd8846ef3c" providerId="ADAL" clId="{AFAB181A-16DE-4959-9A11-21C9673405EE}" dt="2026-06-29T09:14:21.281" v="1060" actId="47"/>
        <pc:sldMkLst>
          <pc:docMk/>
          <pc:sldMk cId="3701857172" sldId="574"/>
        </pc:sldMkLst>
        <pc:spChg chg="mod">
          <ac:chgData name="Cremers, Melissa (FSE)" userId="3c7bd6c7-bc06-455a-a53b-75fd8846ef3c" providerId="ADAL" clId="{AFAB181A-16DE-4959-9A11-21C9673405EE}" dt="2026-06-29T09:13:25.825" v="1035" actId="27636"/>
          <ac:spMkLst>
            <pc:docMk/>
            <pc:sldMk cId="3701857172" sldId="574"/>
            <ac:spMk id="5" creationId="{86F43A45-459B-E8CA-D158-61C8E0FD99D2}"/>
          </ac:spMkLst>
        </pc:spChg>
      </pc:sldChg>
      <pc:sldChg chg="addSp delSp modSp new mod modAnim">
        <pc:chgData name="Cremers, Melissa (FSE)" userId="3c7bd6c7-bc06-455a-a53b-75fd8846ef3c" providerId="ADAL" clId="{AFAB181A-16DE-4959-9A11-21C9673405EE}" dt="2026-06-22T11:19:14.260" v="279" actId="1076"/>
        <pc:sldMkLst>
          <pc:docMk/>
          <pc:sldMk cId="4037022482" sldId="580"/>
        </pc:sldMkLst>
        <pc:spChg chg="mod">
          <ac:chgData name="Cremers, Melissa (FSE)" userId="3c7bd6c7-bc06-455a-a53b-75fd8846ef3c" providerId="ADAL" clId="{AFAB181A-16DE-4959-9A11-21C9673405EE}" dt="2026-06-22T10:01:53.620" v="30" actId="20577"/>
          <ac:spMkLst>
            <pc:docMk/>
            <pc:sldMk cId="4037022482" sldId="580"/>
            <ac:spMk id="2" creationId="{2AE71361-7827-0FC2-2096-E731DD579FF4}"/>
          </ac:spMkLst>
        </pc:spChg>
        <pc:spChg chg="mod">
          <ac:chgData name="Cremers, Melissa (FSE)" userId="3c7bd6c7-bc06-455a-a53b-75fd8846ef3c" providerId="ADAL" clId="{AFAB181A-16DE-4959-9A11-21C9673405EE}" dt="2026-06-22T11:16:39.286" v="271" actId="20577"/>
          <ac:spMkLst>
            <pc:docMk/>
            <pc:sldMk cId="4037022482" sldId="580"/>
            <ac:spMk id="4" creationId="{83D9C6F0-9F79-DBC6-32F8-67E4015B6834}"/>
          </ac:spMkLst>
        </pc:spChg>
        <pc:spChg chg="add">
          <ac:chgData name="Cremers, Melissa (FSE)" userId="3c7bd6c7-bc06-455a-a53b-75fd8846ef3c" providerId="ADAL" clId="{AFAB181A-16DE-4959-9A11-21C9673405EE}" dt="2026-06-22T11:10:24.884" v="236"/>
          <ac:spMkLst>
            <pc:docMk/>
            <pc:sldMk cId="4037022482" sldId="580"/>
            <ac:spMk id="8" creationId="{7DFF9DAA-D225-3921-1EA7-635D11050847}"/>
          </ac:spMkLst>
        </pc:spChg>
        <pc:picChg chg="add mod modCrop">
          <ac:chgData name="Cremers, Melissa (FSE)" userId="3c7bd6c7-bc06-455a-a53b-75fd8846ef3c" providerId="ADAL" clId="{AFAB181A-16DE-4959-9A11-21C9673405EE}" dt="2026-06-22T11:19:14.260" v="279" actId="1076"/>
          <ac:picMkLst>
            <pc:docMk/>
            <pc:sldMk cId="4037022482" sldId="580"/>
            <ac:picMk id="11" creationId="{B113C301-DE6F-AF00-5B41-2F99794BDA32}"/>
          </ac:picMkLst>
        </pc:picChg>
      </pc:sldChg>
      <pc:sldChg chg="addSp delSp modSp new mod modClrScheme modAnim chgLayout">
        <pc:chgData name="Cremers, Melissa (FSE)" userId="3c7bd6c7-bc06-455a-a53b-75fd8846ef3c" providerId="ADAL" clId="{AFAB181A-16DE-4959-9A11-21C9673405EE}" dt="2026-06-22T11:16:54.043" v="273"/>
        <pc:sldMkLst>
          <pc:docMk/>
          <pc:sldMk cId="3576711587" sldId="581"/>
        </pc:sldMkLst>
        <pc:spChg chg="mod ord modVis">
          <ac:chgData name="Cremers, Melissa (FSE)" userId="3c7bd6c7-bc06-455a-a53b-75fd8846ef3c" providerId="ADAL" clId="{AFAB181A-16DE-4959-9A11-21C9673405EE}" dt="2026-06-22T11:15:36.281" v="242" actId="26606"/>
          <ac:spMkLst>
            <pc:docMk/>
            <pc:sldMk cId="3576711587" sldId="581"/>
            <ac:spMk id="3" creationId="{FA04029E-050D-07FA-A127-8A75C085FA03}"/>
          </ac:spMkLst>
        </pc:spChg>
        <pc:spChg chg="add mod ord">
          <ac:chgData name="Cremers, Melissa (FSE)" userId="3c7bd6c7-bc06-455a-a53b-75fd8846ef3c" providerId="ADAL" clId="{AFAB181A-16DE-4959-9A11-21C9673405EE}" dt="2026-06-22T11:15:36.281" v="242" actId="26606"/>
          <ac:spMkLst>
            <pc:docMk/>
            <pc:sldMk cId="3576711587" sldId="581"/>
            <ac:spMk id="5" creationId="{23DBC4FD-39D3-C4C0-5830-6361306D585B}"/>
          </ac:spMkLst>
        </pc:spChg>
        <pc:spChg chg="add mod ord">
          <ac:chgData name="Cremers, Melissa (FSE)" userId="3c7bd6c7-bc06-455a-a53b-75fd8846ef3c" providerId="ADAL" clId="{AFAB181A-16DE-4959-9A11-21C9673405EE}" dt="2026-06-22T11:16:03.924" v="251" actId="1076"/>
          <ac:spMkLst>
            <pc:docMk/>
            <pc:sldMk cId="3576711587" sldId="581"/>
            <ac:spMk id="6" creationId="{2CED2E58-7DA9-0920-A724-FAB281F04362}"/>
          </ac:spMkLst>
        </pc:spChg>
        <pc:picChg chg="add mod">
          <ac:chgData name="Cremers, Melissa (FSE)" userId="3c7bd6c7-bc06-455a-a53b-75fd8846ef3c" providerId="ADAL" clId="{AFAB181A-16DE-4959-9A11-21C9673405EE}" dt="2026-06-22T11:15:36.281" v="242" actId="26606"/>
          <ac:picMkLst>
            <pc:docMk/>
            <pc:sldMk cId="3576711587" sldId="581"/>
            <ac:picMk id="2" creationId="{8C12DD13-8F50-4444-7DFA-C76F7B8FFD4D}"/>
          </ac:picMkLst>
        </pc:picChg>
      </pc:sldChg>
      <pc:sldChg chg="addSp delSp modSp new mod modClrScheme modAnim chgLayout">
        <pc:chgData name="Cremers, Melissa (FSE)" userId="3c7bd6c7-bc06-455a-a53b-75fd8846ef3c" providerId="ADAL" clId="{AFAB181A-16DE-4959-9A11-21C9673405EE}" dt="2026-06-22T10:16:07.080" v="150" actId="113"/>
        <pc:sldMkLst>
          <pc:docMk/>
          <pc:sldMk cId="742325542" sldId="582"/>
        </pc:sldMkLst>
        <pc:spChg chg="mod ord modVis">
          <ac:chgData name="Cremers, Melissa (FSE)" userId="3c7bd6c7-bc06-455a-a53b-75fd8846ef3c" providerId="ADAL" clId="{AFAB181A-16DE-4959-9A11-21C9673405EE}" dt="2026-06-22T10:12:21.139" v="106" actId="26606"/>
          <ac:spMkLst>
            <pc:docMk/>
            <pc:sldMk cId="742325542" sldId="582"/>
            <ac:spMk id="3" creationId="{11C41CD2-226F-F8C0-B7B0-828A8687F771}"/>
          </ac:spMkLst>
        </pc:spChg>
        <pc:spChg chg="add mod ord">
          <ac:chgData name="Cremers, Melissa (FSE)" userId="3c7bd6c7-bc06-455a-a53b-75fd8846ef3c" providerId="ADAL" clId="{AFAB181A-16DE-4959-9A11-21C9673405EE}" dt="2026-06-22T10:12:41.505" v="109" actId="26606"/>
          <ac:spMkLst>
            <pc:docMk/>
            <pc:sldMk cId="742325542" sldId="582"/>
            <ac:spMk id="5" creationId="{4760041B-DA06-8BC1-C480-A5CC82931CF6}"/>
          </ac:spMkLst>
        </pc:spChg>
        <pc:spChg chg="add mod ord">
          <ac:chgData name="Cremers, Melissa (FSE)" userId="3c7bd6c7-bc06-455a-a53b-75fd8846ef3c" providerId="ADAL" clId="{AFAB181A-16DE-4959-9A11-21C9673405EE}" dt="2026-06-22T10:16:07.080" v="150" actId="113"/>
          <ac:spMkLst>
            <pc:docMk/>
            <pc:sldMk cId="742325542" sldId="582"/>
            <ac:spMk id="7" creationId="{60122073-243A-0303-712D-FD4DA1AF5D4A}"/>
          </ac:spMkLst>
        </pc:spChg>
        <pc:spChg chg="add mod">
          <ac:chgData name="Cremers, Melissa (FSE)" userId="3c7bd6c7-bc06-455a-a53b-75fd8846ef3c" providerId="ADAL" clId="{AFAB181A-16DE-4959-9A11-21C9673405EE}" dt="2026-06-22T10:14:54.326" v="122" actId="1076"/>
          <ac:spMkLst>
            <pc:docMk/>
            <pc:sldMk cId="742325542" sldId="582"/>
            <ac:spMk id="12" creationId="{0A3E6779-2CA0-BE64-8643-DD744B7BD79E}"/>
          </ac:spMkLst>
        </pc:spChg>
        <pc:picChg chg="add mod">
          <ac:chgData name="Cremers, Melissa (FSE)" userId="3c7bd6c7-bc06-455a-a53b-75fd8846ef3c" providerId="ADAL" clId="{AFAB181A-16DE-4959-9A11-21C9673405EE}" dt="2026-06-22T10:14:39.733" v="119" actId="1076"/>
          <ac:picMkLst>
            <pc:docMk/>
            <pc:sldMk cId="742325542" sldId="582"/>
            <ac:picMk id="11" creationId="{51A41BA7-755F-A77B-0614-E459E6D8447A}"/>
          </ac:picMkLst>
        </pc:picChg>
      </pc:sldChg>
      <pc:sldChg chg="addSp delSp modSp new mod ord modAnim chgLayout">
        <pc:chgData name="Cremers, Melissa (FSE)" userId="3c7bd6c7-bc06-455a-a53b-75fd8846ef3c" providerId="ADAL" clId="{AFAB181A-16DE-4959-9A11-21C9673405EE}" dt="2026-06-22T14:43:08.706" v="913"/>
        <pc:sldMkLst>
          <pc:docMk/>
          <pc:sldMk cId="3797138746" sldId="583"/>
        </pc:sldMkLst>
        <pc:spChg chg="add mod ord">
          <ac:chgData name="Cremers, Melissa (FSE)" userId="3c7bd6c7-bc06-455a-a53b-75fd8846ef3c" providerId="ADAL" clId="{AFAB181A-16DE-4959-9A11-21C9673405EE}" dt="2026-06-22T10:15:51.557" v="145" actId="20577"/>
          <ac:spMkLst>
            <pc:docMk/>
            <pc:sldMk cId="3797138746" sldId="583"/>
            <ac:spMk id="3" creationId="{57EC9F6B-74B1-8BD1-5FAD-03A0598AD6F8}"/>
          </ac:spMkLst>
        </pc:spChg>
        <pc:spChg chg="add mod ord">
          <ac:chgData name="Cremers, Melissa (FSE)" userId="3c7bd6c7-bc06-455a-a53b-75fd8846ef3c" providerId="ADAL" clId="{AFAB181A-16DE-4959-9A11-21C9673405EE}" dt="2026-06-22T10:15:59.160" v="149" actId="114"/>
          <ac:spMkLst>
            <pc:docMk/>
            <pc:sldMk cId="3797138746" sldId="583"/>
            <ac:spMk id="4" creationId="{FE833AA7-C75B-BE52-44E9-14684917AC3C}"/>
          </ac:spMkLst>
        </pc:spChg>
        <pc:spChg chg="add mod">
          <ac:chgData name="Cremers, Melissa (FSE)" userId="3c7bd6c7-bc06-455a-a53b-75fd8846ef3c" providerId="ADAL" clId="{AFAB181A-16DE-4959-9A11-21C9673405EE}" dt="2026-06-22T10:16:30.533" v="152" actId="1076"/>
          <ac:spMkLst>
            <pc:docMk/>
            <pc:sldMk cId="3797138746" sldId="583"/>
            <ac:spMk id="5" creationId="{237512FC-1610-3190-8A6F-26CA9ADA99BE}"/>
          </ac:spMkLst>
        </pc:spChg>
        <pc:picChg chg="add mod">
          <ac:chgData name="Cremers, Melissa (FSE)" userId="3c7bd6c7-bc06-455a-a53b-75fd8846ef3c" providerId="ADAL" clId="{AFAB181A-16DE-4959-9A11-21C9673405EE}" dt="2026-06-22T11:22:37.079" v="284" actId="1076"/>
          <ac:picMkLst>
            <pc:docMk/>
            <pc:sldMk cId="3797138746" sldId="583"/>
            <ac:picMk id="2" creationId="{09A134F8-9F87-226B-F406-3E37DA103958}"/>
          </ac:picMkLst>
        </pc:picChg>
      </pc:sldChg>
      <pc:sldChg chg="addSp delSp modSp new mod ord modClrScheme chgLayout">
        <pc:chgData name="Cremers, Melissa (FSE)" userId="3c7bd6c7-bc06-455a-a53b-75fd8846ef3c" providerId="ADAL" clId="{AFAB181A-16DE-4959-9A11-21C9673405EE}" dt="2026-06-22T14:43:46.020" v="915"/>
        <pc:sldMkLst>
          <pc:docMk/>
          <pc:sldMk cId="1111073747" sldId="584"/>
        </pc:sldMkLst>
        <pc:spChg chg="add mod ord">
          <ac:chgData name="Cremers, Melissa (FSE)" userId="3c7bd6c7-bc06-455a-a53b-75fd8846ef3c" providerId="ADAL" clId="{AFAB181A-16DE-4959-9A11-21C9673405EE}" dt="2026-06-22T12:23:46.179" v="361" actId="26606"/>
          <ac:spMkLst>
            <pc:docMk/>
            <pc:sldMk cId="1111073747" sldId="584"/>
            <ac:spMk id="3" creationId="{9DE0A436-D7B4-DDD1-1083-D5E10C96AAFF}"/>
          </ac:spMkLst>
        </pc:spChg>
        <pc:spChg chg="add mod ord">
          <ac:chgData name="Cremers, Melissa (FSE)" userId="3c7bd6c7-bc06-455a-a53b-75fd8846ef3c" providerId="ADAL" clId="{AFAB181A-16DE-4959-9A11-21C9673405EE}" dt="2026-06-22T12:23:46.179" v="361" actId="26606"/>
          <ac:spMkLst>
            <pc:docMk/>
            <pc:sldMk cId="1111073747" sldId="584"/>
            <ac:spMk id="4" creationId="{10974818-6E17-9F14-E330-153D43B8E651}"/>
          </ac:spMkLst>
        </pc:spChg>
        <pc:picChg chg="add del mod modCrop">
          <ac:chgData name="Cremers, Melissa (FSE)" userId="3c7bd6c7-bc06-455a-a53b-75fd8846ef3c" providerId="ADAL" clId="{AFAB181A-16DE-4959-9A11-21C9673405EE}" dt="2026-06-22T12:23:53.257" v="363" actId="478"/>
          <ac:picMkLst>
            <pc:docMk/>
            <pc:sldMk cId="1111073747" sldId="584"/>
            <ac:picMk id="5" creationId="{5FBD4891-5BD1-5379-77B2-C79722665ECA}"/>
          </ac:picMkLst>
        </pc:picChg>
      </pc:sldChg>
      <pc:sldChg chg="addSp modSp new mod ord">
        <pc:chgData name="Cremers, Melissa (FSE)" userId="3c7bd6c7-bc06-455a-a53b-75fd8846ef3c" providerId="ADAL" clId="{AFAB181A-16DE-4959-9A11-21C9673405EE}" dt="2026-06-22T14:43:46.020" v="915"/>
        <pc:sldMkLst>
          <pc:docMk/>
          <pc:sldMk cId="2846660119" sldId="585"/>
        </pc:sldMkLst>
        <pc:spChg chg="mod">
          <ac:chgData name="Cremers, Melissa (FSE)" userId="3c7bd6c7-bc06-455a-a53b-75fd8846ef3c" providerId="ADAL" clId="{AFAB181A-16DE-4959-9A11-21C9673405EE}" dt="2026-06-22T10:56:37.048" v="202" actId="20577"/>
          <ac:spMkLst>
            <pc:docMk/>
            <pc:sldMk cId="2846660119" sldId="585"/>
            <ac:spMk id="2" creationId="{2FD74465-BDB9-217E-26EF-A5E00F2BF53B}"/>
          </ac:spMkLst>
        </pc:spChg>
        <pc:spChg chg="mod">
          <ac:chgData name="Cremers, Melissa (FSE)" userId="3c7bd6c7-bc06-455a-a53b-75fd8846ef3c" providerId="ADAL" clId="{AFAB181A-16DE-4959-9A11-21C9673405EE}" dt="2026-06-22T10:56:46.793" v="203"/>
          <ac:spMkLst>
            <pc:docMk/>
            <pc:sldMk cId="2846660119" sldId="585"/>
            <ac:spMk id="4" creationId="{DC69586D-95A9-A8BF-699D-00CCF756AE08}"/>
          </ac:spMkLst>
        </pc:spChg>
        <pc:picChg chg="add mod">
          <ac:chgData name="Cremers, Melissa (FSE)" userId="3c7bd6c7-bc06-455a-a53b-75fd8846ef3c" providerId="ADAL" clId="{AFAB181A-16DE-4959-9A11-21C9673405EE}" dt="2026-06-22T14:38:44.396" v="888" actId="1076"/>
          <ac:picMkLst>
            <pc:docMk/>
            <pc:sldMk cId="2846660119" sldId="585"/>
            <ac:picMk id="5" creationId="{3AA54BFD-46FF-DC28-79FD-9C287A6F413F}"/>
          </ac:picMkLst>
        </pc:picChg>
      </pc:sldChg>
      <pc:sldChg chg="addSp modSp new mod ord">
        <pc:chgData name="Cremers, Melissa (FSE)" userId="3c7bd6c7-bc06-455a-a53b-75fd8846ef3c" providerId="ADAL" clId="{AFAB181A-16DE-4959-9A11-21C9673405EE}" dt="2026-06-22T14:43:46.020" v="915"/>
        <pc:sldMkLst>
          <pc:docMk/>
          <pc:sldMk cId="251827536" sldId="586"/>
        </pc:sldMkLst>
        <pc:spChg chg="mod">
          <ac:chgData name="Cremers, Melissa (FSE)" userId="3c7bd6c7-bc06-455a-a53b-75fd8846ef3c" providerId="ADAL" clId="{AFAB181A-16DE-4959-9A11-21C9673405EE}" dt="2026-06-22T10:57:05.047" v="225" actId="20577"/>
          <ac:spMkLst>
            <pc:docMk/>
            <pc:sldMk cId="251827536" sldId="586"/>
            <ac:spMk id="2" creationId="{0EC55B8E-3376-5BFA-B65C-D3CE83909770}"/>
          </ac:spMkLst>
        </pc:spChg>
        <pc:spChg chg="mod">
          <ac:chgData name="Cremers, Melissa (FSE)" userId="3c7bd6c7-bc06-455a-a53b-75fd8846ef3c" providerId="ADAL" clId="{AFAB181A-16DE-4959-9A11-21C9673405EE}" dt="2026-06-22T10:57:21.847" v="230" actId="6549"/>
          <ac:spMkLst>
            <pc:docMk/>
            <pc:sldMk cId="251827536" sldId="586"/>
            <ac:spMk id="4" creationId="{978207BD-036C-2196-8AF7-4095BFDC2F37}"/>
          </ac:spMkLst>
        </pc:spChg>
        <pc:spChg chg="add mod">
          <ac:chgData name="Cremers, Melissa (FSE)" userId="3c7bd6c7-bc06-455a-a53b-75fd8846ef3c" providerId="ADAL" clId="{AFAB181A-16DE-4959-9A11-21C9673405EE}" dt="2026-06-22T14:40:51.617" v="907" actId="1076"/>
          <ac:spMkLst>
            <pc:docMk/>
            <pc:sldMk cId="251827536" sldId="586"/>
            <ac:spMk id="6" creationId="{F1B6E270-5871-2D83-024E-1DE1ACB7684D}"/>
          </ac:spMkLst>
        </pc:spChg>
      </pc:sldChg>
      <pc:sldChg chg="modSp new mod ord modClrScheme modAnim chgLayout">
        <pc:chgData name="Cremers, Melissa (FSE)" userId="3c7bd6c7-bc06-455a-a53b-75fd8846ef3c" providerId="ADAL" clId="{AFAB181A-16DE-4959-9A11-21C9673405EE}" dt="2026-06-22T14:44:10.203" v="917"/>
        <pc:sldMkLst>
          <pc:docMk/>
          <pc:sldMk cId="4281991946" sldId="588"/>
        </pc:sldMkLst>
        <pc:spChg chg="mod ord">
          <ac:chgData name="Cremers, Melissa (FSE)" userId="3c7bd6c7-bc06-455a-a53b-75fd8846ef3c" providerId="ADAL" clId="{AFAB181A-16DE-4959-9A11-21C9673405EE}" dt="2026-06-22T12:14:11.593" v="348" actId="700"/>
          <ac:spMkLst>
            <pc:docMk/>
            <pc:sldMk cId="4281991946" sldId="588"/>
            <ac:spMk id="2" creationId="{241BF1BD-8126-FC4F-D19C-806814DF7D70}"/>
          </ac:spMkLst>
        </pc:spChg>
        <pc:spChg chg="mod ord">
          <ac:chgData name="Cremers, Melissa (FSE)" userId="3c7bd6c7-bc06-455a-a53b-75fd8846ef3c" providerId="ADAL" clId="{AFAB181A-16DE-4959-9A11-21C9673405EE}" dt="2026-06-22T12:14:37.769" v="353" actId="20577"/>
          <ac:spMkLst>
            <pc:docMk/>
            <pc:sldMk cId="4281991946" sldId="588"/>
            <ac:spMk id="3" creationId="{BCE8ED96-8A56-40F3-63EE-2A0A5AE04B4A}"/>
          </ac:spMkLst>
        </pc:spChg>
      </pc:sldChg>
      <pc:sldChg chg="addSp delSp modSp new mod ord modAnim">
        <pc:chgData name="Cremers, Melissa (FSE)" userId="3c7bd6c7-bc06-455a-a53b-75fd8846ef3c" providerId="ADAL" clId="{AFAB181A-16DE-4959-9A11-21C9673405EE}" dt="2026-06-29T08:17:16.689" v="962" actId="1076"/>
        <pc:sldMkLst>
          <pc:docMk/>
          <pc:sldMk cId="2953726566" sldId="589"/>
        </pc:sldMkLst>
        <pc:spChg chg="add mod">
          <ac:chgData name="Cremers, Melissa (FSE)" userId="3c7bd6c7-bc06-455a-a53b-75fd8846ef3c" providerId="ADAL" clId="{AFAB181A-16DE-4959-9A11-21C9673405EE}" dt="2026-06-22T14:39:04.044" v="893" actId="114"/>
          <ac:spMkLst>
            <pc:docMk/>
            <pc:sldMk cId="2953726566" sldId="589"/>
            <ac:spMk id="14" creationId="{0A55682B-E8D4-4D59-54B8-05B03A1E4050}"/>
          </ac:spMkLst>
        </pc:spChg>
        <pc:spChg chg="add mod">
          <ac:chgData name="Cremers, Melissa (FSE)" userId="3c7bd6c7-bc06-455a-a53b-75fd8846ef3c" providerId="ADAL" clId="{AFAB181A-16DE-4959-9A11-21C9673405EE}" dt="2026-06-22T14:39:14.063" v="894" actId="1076"/>
          <ac:spMkLst>
            <pc:docMk/>
            <pc:sldMk cId="2953726566" sldId="589"/>
            <ac:spMk id="15" creationId="{8FF27FEE-0A98-AA0A-6D32-59C45E2A4DEE}"/>
          </ac:spMkLst>
        </pc:spChg>
        <pc:picChg chg="add mod modCrop">
          <ac:chgData name="Cremers, Melissa (FSE)" userId="3c7bd6c7-bc06-455a-a53b-75fd8846ef3c" providerId="ADAL" clId="{AFAB181A-16DE-4959-9A11-21C9673405EE}" dt="2026-06-29T08:17:16.689" v="962" actId="1076"/>
          <ac:picMkLst>
            <pc:docMk/>
            <pc:sldMk cId="2953726566" sldId="589"/>
            <ac:picMk id="12" creationId="{C13D19CC-22F9-CF24-F4E2-AB5C2BE91701}"/>
          </ac:picMkLst>
        </pc:picChg>
        <pc:picChg chg="add mod modCrop">
          <ac:chgData name="Cremers, Melissa (FSE)" userId="3c7bd6c7-bc06-455a-a53b-75fd8846ef3c" providerId="ADAL" clId="{AFAB181A-16DE-4959-9A11-21C9673405EE}" dt="2026-06-29T08:17:15.207" v="961" actId="14100"/>
          <ac:picMkLst>
            <pc:docMk/>
            <pc:sldMk cId="2953726566" sldId="589"/>
            <ac:picMk id="13" creationId="{A6BFB550-7B7B-A9AD-467D-8CA4709AE9BD}"/>
          </ac:picMkLst>
        </pc:picChg>
        <pc:picChg chg="add mod">
          <ac:chgData name="Cremers, Melissa (FSE)" userId="3c7bd6c7-bc06-455a-a53b-75fd8846ef3c" providerId="ADAL" clId="{AFAB181A-16DE-4959-9A11-21C9673405EE}" dt="2026-06-22T14:39:19.378" v="896" actId="1076"/>
          <ac:picMkLst>
            <pc:docMk/>
            <pc:sldMk cId="2953726566" sldId="589"/>
            <ac:picMk id="16" creationId="{9AEFCFE8-6367-7D32-08AA-512D7DB1CA9D}"/>
          </ac:picMkLst>
        </pc:picChg>
      </pc:sldChg>
      <pc:sldChg chg="addSp delSp modSp new mod ord modAnim">
        <pc:chgData name="Cremers, Melissa (FSE)" userId="3c7bd6c7-bc06-455a-a53b-75fd8846ef3c" providerId="ADAL" clId="{AFAB181A-16DE-4959-9A11-21C9673405EE}" dt="2026-06-29T08:17:31.578" v="964" actId="1076"/>
        <pc:sldMkLst>
          <pc:docMk/>
          <pc:sldMk cId="2047370455" sldId="590"/>
        </pc:sldMkLst>
        <pc:spChg chg="mod">
          <ac:chgData name="Cremers, Melissa (FSE)" userId="3c7bd6c7-bc06-455a-a53b-75fd8846ef3c" providerId="ADAL" clId="{AFAB181A-16DE-4959-9A11-21C9673405EE}" dt="2026-06-22T14:37:23.878" v="799" actId="120"/>
          <ac:spMkLst>
            <pc:docMk/>
            <pc:sldMk cId="2047370455" sldId="590"/>
            <ac:spMk id="2" creationId="{3DAEAAA4-A030-AB70-0ABD-81D6589C67FF}"/>
          </ac:spMkLst>
        </pc:spChg>
        <pc:spChg chg="mod ord">
          <ac:chgData name="Cremers, Melissa (FSE)" userId="3c7bd6c7-bc06-455a-a53b-75fd8846ef3c" providerId="ADAL" clId="{AFAB181A-16DE-4959-9A11-21C9673405EE}" dt="2026-06-22T15:02:29.132" v="951" actId="1076"/>
          <ac:spMkLst>
            <pc:docMk/>
            <pc:sldMk cId="2047370455" sldId="590"/>
            <ac:spMk id="4" creationId="{570C8C2F-E2E1-F0DF-C416-88A30E6AB834}"/>
          </ac:spMkLst>
        </pc:spChg>
        <pc:spChg chg="add mod">
          <ac:chgData name="Cremers, Melissa (FSE)" userId="3c7bd6c7-bc06-455a-a53b-75fd8846ef3c" providerId="ADAL" clId="{AFAB181A-16DE-4959-9A11-21C9673405EE}" dt="2026-06-22T15:02:34.394" v="952" actId="1076"/>
          <ac:spMkLst>
            <pc:docMk/>
            <pc:sldMk cId="2047370455" sldId="590"/>
            <ac:spMk id="10" creationId="{62621ADB-6C19-A917-2BC4-01644D9DAD2D}"/>
          </ac:spMkLst>
        </pc:spChg>
        <pc:spChg chg="add mod">
          <ac:chgData name="Cremers, Melissa (FSE)" userId="3c7bd6c7-bc06-455a-a53b-75fd8846ef3c" providerId="ADAL" clId="{AFAB181A-16DE-4959-9A11-21C9673405EE}" dt="2026-06-22T15:02:40.943" v="955" actId="1076"/>
          <ac:spMkLst>
            <pc:docMk/>
            <pc:sldMk cId="2047370455" sldId="590"/>
            <ac:spMk id="13" creationId="{C5BC2152-36F2-6CFE-0CA9-E5C2BE148059}"/>
          </ac:spMkLst>
        </pc:spChg>
        <pc:picChg chg="add mod">
          <ac:chgData name="Cremers, Melissa (FSE)" userId="3c7bd6c7-bc06-455a-a53b-75fd8846ef3c" providerId="ADAL" clId="{AFAB181A-16DE-4959-9A11-21C9673405EE}" dt="2026-06-22T15:02:02.029" v="944" actId="1076"/>
          <ac:picMkLst>
            <pc:docMk/>
            <pc:sldMk cId="2047370455" sldId="590"/>
            <ac:picMk id="5" creationId="{E0157B96-A58E-1899-8F60-B1D2B6EDB303}"/>
          </ac:picMkLst>
        </pc:picChg>
        <pc:picChg chg="add mod">
          <ac:chgData name="Cremers, Melissa (FSE)" userId="3c7bd6c7-bc06-455a-a53b-75fd8846ef3c" providerId="ADAL" clId="{AFAB181A-16DE-4959-9A11-21C9673405EE}" dt="2026-06-22T15:02:03.637" v="945" actId="1076"/>
          <ac:picMkLst>
            <pc:docMk/>
            <pc:sldMk cId="2047370455" sldId="590"/>
            <ac:picMk id="6" creationId="{2AB6375C-A344-A1F8-BA3A-16DBDDAE73E9}"/>
          </ac:picMkLst>
        </pc:picChg>
        <pc:picChg chg="add mod modCrop">
          <ac:chgData name="Cremers, Melissa (FSE)" userId="3c7bd6c7-bc06-455a-a53b-75fd8846ef3c" providerId="ADAL" clId="{AFAB181A-16DE-4959-9A11-21C9673405EE}" dt="2026-06-29T08:17:31.578" v="964" actId="1076"/>
          <ac:picMkLst>
            <pc:docMk/>
            <pc:sldMk cId="2047370455" sldId="590"/>
            <ac:picMk id="7" creationId="{D0F8F62F-AA97-6C70-7FB8-54F1D885A00E}"/>
          </ac:picMkLst>
        </pc:picChg>
        <pc:picChg chg="add mod">
          <ac:chgData name="Cremers, Melissa (FSE)" userId="3c7bd6c7-bc06-455a-a53b-75fd8846ef3c" providerId="ADAL" clId="{AFAB181A-16DE-4959-9A11-21C9673405EE}" dt="2026-06-22T15:02:47.310" v="956" actId="1076"/>
          <ac:picMkLst>
            <pc:docMk/>
            <pc:sldMk cId="2047370455" sldId="590"/>
            <ac:picMk id="11" creationId="{8F6A5109-D75D-8F48-AEE3-973CFD0C09B4}"/>
          </ac:picMkLst>
        </pc:picChg>
      </pc:sldChg>
      <pc:sldChg chg="addSp modSp new mod">
        <pc:chgData name="Cremers, Melissa (FSE)" userId="3c7bd6c7-bc06-455a-a53b-75fd8846ef3c" providerId="ADAL" clId="{AFAB181A-16DE-4959-9A11-21C9673405EE}" dt="2026-06-29T08:35:04.011" v="998"/>
        <pc:sldMkLst>
          <pc:docMk/>
          <pc:sldMk cId="3768409116" sldId="591"/>
        </pc:sldMkLst>
        <pc:spChg chg="mod">
          <ac:chgData name="Cremers, Melissa (FSE)" userId="3c7bd6c7-bc06-455a-a53b-75fd8846ef3c" providerId="ADAL" clId="{AFAB181A-16DE-4959-9A11-21C9673405EE}" dt="2026-06-29T08:25:45.537" v="994" actId="207"/>
          <ac:spMkLst>
            <pc:docMk/>
            <pc:sldMk cId="3768409116" sldId="591"/>
            <ac:spMk id="2" creationId="{8FEBC5F7-C065-6E76-5DA1-6D2D33994E35}"/>
          </ac:spMkLst>
        </pc:spChg>
        <pc:picChg chg="add mod">
          <ac:chgData name="Cremers, Melissa (FSE)" userId="3c7bd6c7-bc06-455a-a53b-75fd8846ef3c" providerId="ADAL" clId="{AFAB181A-16DE-4959-9A11-21C9673405EE}" dt="2026-06-29T08:35:04.011" v="998"/>
          <ac:picMkLst>
            <pc:docMk/>
            <pc:sldMk cId="3768409116" sldId="591"/>
            <ac:picMk id="4" creationId="{B911CFEC-B330-D8CE-FEBC-282166AC2083}"/>
          </ac:picMkLst>
        </pc:picChg>
      </pc:sldChg>
      <pc:sldChg chg="addSp delSp modSp new mod">
        <pc:chgData name="Cremers, Melissa (FSE)" userId="3c7bd6c7-bc06-455a-a53b-75fd8846ef3c" providerId="ADAL" clId="{AFAB181A-16DE-4959-9A11-21C9673405EE}" dt="2026-06-29T09:14:16.507" v="1059" actId="27636"/>
        <pc:sldMkLst>
          <pc:docMk/>
          <pc:sldMk cId="3286510000" sldId="592"/>
        </pc:sldMkLst>
        <pc:spChg chg="del mod">
          <ac:chgData name="Cremers, Melissa (FSE)" userId="3c7bd6c7-bc06-455a-a53b-75fd8846ef3c" providerId="ADAL" clId="{AFAB181A-16DE-4959-9A11-21C9673405EE}" dt="2026-06-29T09:10:02.451" v="1029" actId="478"/>
          <ac:spMkLst>
            <pc:docMk/>
            <pc:sldMk cId="3286510000" sldId="592"/>
            <ac:spMk id="2" creationId="{FB13F917-AC40-57D0-8FC5-E1E9CF73B5D8}"/>
          </ac:spMkLst>
        </pc:spChg>
        <pc:spChg chg="add del mod">
          <ac:chgData name="Cremers, Melissa (FSE)" userId="3c7bd6c7-bc06-455a-a53b-75fd8846ef3c" providerId="ADAL" clId="{AFAB181A-16DE-4959-9A11-21C9673405EE}" dt="2026-06-29T09:10:04.207" v="1030" actId="478"/>
          <ac:spMkLst>
            <pc:docMk/>
            <pc:sldMk cId="3286510000" sldId="592"/>
            <ac:spMk id="5" creationId="{B7AE749B-EE4C-BC65-1CCA-4F8C999622E8}"/>
          </ac:spMkLst>
        </pc:spChg>
        <pc:spChg chg="add mod">
          <ac:chgData name="Cremers, Melissa (FSE)" userId="3c7bd6c7-bc06-455a-a53b-75fd8846ef3c" providerId="ADAL" clId="{AFAB181A-16DE-4959-9A11-21C9673405EE}" dt="2026-06-29T09:14:13.617" v="1057" actId="20577"/>
          <ac:spMkLst>
            <pc:docMk/>
            <pc:sldMk cId="3286510000" sldId="592"/>
            <ac:spMk id="6" creationId="{F70BF350-E23D-C812-9F3F-991F860B8BE0}"/>
          </ac:spMkLst>
        </pc:spChg>
        <pc:spChg chg="add mod">
          <ac:chgData name="Cremers, Melissa (FSE)" userId="3c7bd6c7-bc06-455a-a53b-75fd8846ef3c" providerId="ADAL" clId="{AFAB181A-16DE-4959-9A11-21C9673405EE}" dt="2026-06-29T09:14:16.507" v="1059" actId="27636"/>
          <ac:spMkLst>
            <pc:docMk/>
            <pc:sldMk cId="3286510000" sldId="592"/>
            <ac:spMk id="7" creationId="{41762C5A-5E5D-2BA8-F108-0682B489DCB0}"/>
          </ac:spMkLst>
        </pc:spChg>
        <pc:picChg chg="add mod">
          <ac:chgData name="Cremers, Melissa (FSE)" userId="3c7bd6c7-bc06-455a-a53b-75fd8846ef3c" providerId="ADAL" clId="{AFAB181A-16DE-4959-9A11-21C9673405EE}" dt="2026-06-29T09:13:54.891" v="1037" actId="1076"/>
          <ac:picMkLst>
            <pc:docMk/>
            <pc:sldMk cId="3286510000" sldId="592"/>
            <ac:picMk id="3" creationId="{C91DBF48-2FF9-619E-CD9D-4F0B775EC6C8}"/>
          </ac:picMkLst>
        </pc:picChg>
      </pc:sldChg>
      <pc:sldMasterChg chg="delSldLayout">
        <pc:chgData name="Cremers, Melissa (FSE)" userId="3c7bd6c7-bc06-455a-a53b-75fd8846ef3c" providerId="ADAL" clId="{AFAB181A-16DE-4959-9A11-21C9673405EE}" dt="2026-06-29T09:14:21.281" v="1060" actId="47"/>
        <pc:sldMasterMkLst>
          <pc:docMk/>
          <pc:sldMasterMk cId="0" sldId="2147483648"/>
        </pc:sldMasterMkLst>
        <pc:sldLayoutChg chg="del">
          <pc:chgData name="Cremers, Melissa (FSE)" userId="3c7bd6c7-bc06-455a-a53b-75fd8846ef3c" providerId="ADAL" clId="{AFAB181A-16DE-4959-9A11-21C9673405EE}" dt="2026-06-29T09:14:21.281" v="1060" actId="47"/>
          <pc:sldLayoutMkLst>
            <pc:docMk/>
            <pc:sldMasterMk cId="0" sldId="2147483648"/>
            <pc:sldLayoutMk cId="2091361253" sldId="2147483740"/>
          </pc:sldLayoutMkLst>
        </pc:sldLayoutChg>
      </pc:sldMasterChg>
      <pc:sldMasterChg chg="add del addSldLayout delSldLayout">
        <pc:chgData name="Cremers, Melissa (FSE)" userId="3c7bd6c7-bc06-455a-a53b-75fd8846ef3c" providerId="ADAL" clId="{AFAB181A-16DE-4959-9A11-21C9673405EE}" dt="2026-06-22T10:01:24.769" v="6" actId="47"/>
        <pc:sldMasterMkLst>
          <pc:docMk/>
          <pc:sldMasterMk cId="2742801717" sldId="2147483680"/>
        </pc:sldMasterMkLst>
        <pc:sldLayoutChg chg="add del">
          <pc:chgData name="Cremers, Melissa (FSE)" userId="3c7bd6c7-bc06-455a-a53b-75fd8846ef3c" providerId="ADAL" clId="{AFAB181A-16DE-4959-9A11-21C9673405EE}" dt="2026-06-22T10:01:09.174" v="4" actId="47"/>
          <pc:sldLayoutMkLst>
            <pc:docMk/>
            <pc:sldMasterMk cId="2742801717" sldId="2147483680"/>
            <pc:sldLayoutMk cId="781296894" sldId="2147483681"/>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1101895182" sldId="2147483682"/>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1519458852" sldId="2147483683"/>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2412635562" sldId="2147483684"/>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551677142" sldId="2147483685"/>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814089969" sldId="2147483686"/>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2541282347" sldId="2147483687"/>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2619616113" sldId="2147483688"/>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1927190342" sldId="2147483689"/>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4098143431" sldId="2147483690"/>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2705769639" sldId="2147483691"/>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1910727375" sldId="2147483692"/>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2206259588" sldId="2147483693"/>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4097579951" sldId="2147483694"/>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1695455718" sldId="2147483695"/>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1283302969" sldId="2147483696"/>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2957403672" sldId="2147483697"/>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3659771397" sldId="2147483698"/>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2739112789" sldId="2147483699"/>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2331535852" sldId="2147483700"/>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1128165184" sldId="2147483701"/>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1742872645" sldId="2147483702"/>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892117903" sldId="2147483703"/>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4024681209" sldId="2147483704"/>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938723052" sldId="2147483705"/>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2293714719" sldId="2147483706"/>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2351375896" sldId="2147483707"/>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4024794485" sldId="2147483708"/>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269425486" sldId="2147483709"/>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744854038" sldId="2147483710"/>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3088278563" sldId="2147483711"/>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3417110050" sldId="2147483712"/>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1359750222" sldId="2147483713"/>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3958329458" sldId="2147483714"/>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859792579" sldId="2147483715"/>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1643209228" sldId="2147483716"/>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1116019008" sldId="2147483717"/>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814015498" sldId="2147483718"/>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4262408414" sldId="2147483719"/>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428276770" sldId="2147483720"/>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2446777280" sldId="2147483721"/>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258079539" sldId="2147483722"/>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2103961872" sldId="2147483723"/>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1622907696" sldId="2147483724"/>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195862583" sldId="2147483725"/>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3117117749" sldId="2147483726"/>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2923462059" sldId="2147483727"/>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1749285442" sldId="2147483728"/>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2424533468" sldId="2147483729"/>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4189951312" sldId="2147483730"/>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2926998379" sldId="2147483731"/>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772975344" sldId="2147483732"/>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650190085" sldId="2147483733"/>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2119278619" sldId="2147483734"/>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698612821" sldId="2147483735"/>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3732638626" sldId="2147483736"/>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2754486929" sldId="2147483737"/>
          </pc:sldLayoutMkLst>
        </pc:sldLayoutChg>
        <pc:sldLayoutChg chg="add del">
          <pc:chgData name="Cremers, Melissa (FSE)" userId="3c7bd6c7-bc06-455a-a53b-75fd8846ef3c" providerId="ADAL" clId="{AFAB181A-16DE-4959-9A11-21C9673405EE}" dt="2026-06-22T10:01:09.174" v="4" actId="47"/>
          <pc:sldLayoutMkLst>
            <pc:docMk/>
            <pc:sldMasterMk cId="2742801717" sldId="2147483680"/>
            <pc:sldLayoutMk cId="3756311054" sldId="2147483738"/>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4" name="PlaceHolder 1"/>
          <p:cNvSpPr>
            <a:spLocks noGrp="1" noRot="1" noChangeAspect="1"/>
          </p:cNvSpPr>
          <p:nvPr>
            <p:ph type="sldImg"/>
          </p:nvPr>
        </p:nvSpPr>
        <p:spPr>
          <a:xfrm>
            <a:off x="0" y="764280"/>
            <a:ext cx="0" cy="0"/>
          </a:xfrm>
          <a:prstGeom prst="rect">
            <a:avLst/>
          </a:prstGeom>
          <a:noFill/>
          <a:ln w="0">
            <a:noFill/>
          </a:ln>
        </p:spPr>
        <p:txBody>
          <a:bodyPr lIns="0" tIns="0" rIns="0" bIns="0" anchor="ctr">
            <a:noAutofit/>
          </a:bodyPr>
          <a:lstStyle/>
          <a:p>
            <a:r>
              <a:rPr lang="nl-NL" sz="1800" b="0" strike="noStrike" spc="-1">
                <a:solidFill>
                  <a:schemeClr val="dk1"/>
                </a:solidFill>
                <a:latin typeface="Franklin Gothic Book"/>
              </a:rPr>
              <a:t>Click to move the slide</a:t>
            </a:r>
          </a:p>
        </p:txBody>
      </p:sp>
      <p:sp>
        <p:nvSpPr>
          <p:cNvPr id="85" name="PlaceHolder 2"/>
          <p:cNvSpPr>
            <a:spLocks noGrp="1"/>
          </p:cNvSpPr>
          <p:nvPr>
            <p:ph type="body"/>
          </p:nvPr>
        </p:nvSpPr>
        <p:spPr>
          <a:xfrm>
            <a:off x="777240" y="4777560"/>
            <a:ext cx="6217560" cy="4525920"/>
          </a:xfrm>
          <a:prstGeom prst="rect">
            <a:avLst/>
          </a:prstGeom>
          <a:noFill/>
          <a:ln w="0">
            <a:noFill/>
          </a:ln>
        </p:spPr>
        <p:txBody>
          <a:bodyPr lIns="0" tIns="0" rIns="0" bIns="0" anchor="t">
            <a:noAutofit/>
          </a:bodyPr>
          <a:lstStyle/>
          <a:p>
            <a:pPr marL="216000" indent="-216000">
              <a:buNone/>
            </a:pPr>
            <a:r>
              <a:rPr lang="en-US" sz="2000" b="0" strike="noStrike" spc="-1">
                <a:solidFill>
                  <a:srgbClr val="000000"/>
                </a:solidFill>
                <a:latin typeface="Calibri"/>
              </a:rPr>
              <a:t>Click to edit the notes format</a:t>
            </a:r>
          </a:p>
        </p:txBody>
      </p:sp>
      <p:sp>
        <p:nvSpPr>
          <p:cNvPr id="86" name="PlaceHolder 3"/>
          <p:cNvSpPr>
            <a:spLocks noGrp="1"/>
          </p:cNvSpPr>
          <p:nvPr>
            <p:ph type="hdr"/>
          </p:nvPr>
        </p:nvSpPr>
        <p:spPr>
          <a:xfrm>
            <a:off x="0" y="0"/>
            <a:ext cx="3372840" cy="502560"/>
          </a:xfrm>
          <a:prstGeom prst="rect">
            <a:avLst/>
          </a:prstGeom>
          <a:noFill/>
          <a:ln w="0">
            <a:noFill/>
          </a:ln>
        </p:spPr>
        <p:txBody>
          <a:bodyPr lIns="0" tIns="0" rIns="0" bIns="0" anchor="t">
            <a:noAutofit/>
          </a:bodyPr>
          <a:lstStyle/>
          <a:p>
            <a:pPr indent="0">
              <a:buNone/>
            </a:pPr>
            <a:r>
              <a:rPr lang="en-US" sz="1400" b="0" strike="noStrike" spc="-1">
                <a:solidFill>
                  <a:srgbClr val="000000"/>
                </a:solidFill>
                <a:latin typeface="Calibri"/>
              </a:rPr>
              <a:t>&lt;header&gt;</a:t>
            </a:r>
          </a:p>
        </p:txBody>
      </p:sp>
      <p:sp>
        <p:nvSpPr>
          <p:cNvPr id="87" name="PlaceHolder 4"/>
          <p:cNvSpPr>
            <a:spLocks noGrp="1"/>
          </p:cNvSpPr>
          <p:nvPr>
            <p:ph type="dt" idx="3"/>
          </p:nvPr>
        </p:nvSpPr>
        <p:spPr>
          <a:xfrm>
            <a:off x="4399200" y="0"/>
            <a:ext cx="3372840" cy="502560"/>
          </a:xfrm>
          <a:prstGeom prst="rect">
            <a:avLst/>
          </a:prstGeom>
          <a:noFill/>
          <a:ln w="0">
            <a:noFill/>
          </a:ln>
        </p:spPr>
        <p:txBody>
          <a:bodyPr lIns="0" tIns="0" rIns="0" bIns="0" anchor="t">
            <a:noAutofit/>
          </a:bodyPr>
          <a:lstStyle>
            <a:lvl1pPr indent="0" algn="r">
              <a:buNone/>
              <a:defRPr lang="en-US" sz="1400" b="0" strike="noStrike" spc="-1">
                <a:solidFill>
                  <a:srgbClr val="000000"/>
                </a:solidFill>
                <a:latin typeface="Calibri"/>
              </a:defRPr>
            </a:lvl1pPr>
          </a:lstStyle>
          <a:p>
            <a:pPr indent="0" algn="r">
              <a:buNone/>
            </a:pPr>
            <a:r>
              <a:rPr lang="en-US" sz="1400" b="0" strike="noStrike" spc="-1">
                <a:solidFill>
                  <a:srgbClr val="000000"/>
                </a:solidFill>
                <a:latin typeface="Calibri"/>
              </a:rPr>
              <a:t>&lt;date/time&gt;</a:t>
            </a:r>
          </a:p>
        </p:txBody>
      </p:sp>
      <p:sp>
        <p:nvSpPr>
          <p:cNvPr id="88" name="PlaceHolder 5"/>
          <p:cNvSpPr>
            <a:spLocks noGrp="1"/>
          </p:cNvSpPr>
          <p:nvPr>
            <p:ph type="ftr" idx="4"/>
          </p:nvPr>
        </p:nvSpPr>
        <p:spPr>
          <a:xfrm>
            <a:off x="0" y="9555480"/>
            <a:ext cx="3372840" cy="502560"/>
          </a:xfrm>
          <a:prstGeom prst="rect">
            <a:avLst/>
          </a:prstGeom>
          <a:noFill/>
          <a:ln w="0">
            <a:noFill/>
          </a:ln>
        </p:spPr>
        <p:txBody>
          <a:bodyPr lIns="0" tIns="0" rIns="0" bIns="0" anchor="b">
            <a:noAutofit/>
          </a:bodyPr>
          <a:lstStyle>
            <a:lvl1pPr indent="0">
              <a:buNone/>
              <a:defRPr lang="en-US" sz="1400" b="0" strike="noStrike" spc="-1">
                <a:solidFill>
                  <a:srgbClr val="000000"/>
                </a:solidFill>
                <a:latin typeface="Calibri"/>
              </a:defRPr>
            </a:lvl1pPr>
          </a:lstStyle>
          <a:p>
            <a:pPr indent="0">
              <a:buNone/>
            </a:pPr>
            <a:r>
              <a:rPr lang="en-US" sz="1400" b="0" strike="noStrike" spc="-1">
                <a:solidFill>
                  <a:srgbClr val="000000"/>
                </a:solidFill>
                <a:latin typeface="Calibri"/>
              </a:rPr>
              <a:t>&lt;footer&gt;</a:t>
            </a:r>
          </a:p>
        </p:txBody>
      </p:sp>
      <p:sp>
        <p:nvSpPr>
          <p:cNvPr id="89" name="PlaceHolder 6"/>
          <p:cNvSpPr>
            <a:spLocks noGrp="1"/>
          </p:cNvSpPr>
          <p:nvPr>
            <p:ph type="sldNum" idx="5"/>
          </p:nvPr>
        </p:nvSpPr>
        <p:spPr>
          <a:xfrm>
            <a:off x="4399200" y="9555480"/>
            <a:ext cx="3372840" cy="502560"/>
          </a:xfrm>
          <a:prstGeom prst="rect">
            <a:avLst/>
          </a:prstGeom>
          <a:noFill/>
          <a:ln w="0">
            <a:noFill/>
          </a:ln>
        </p:spPr>
        <p:txBody>
          <a:bodyPr lIns="0" tIns="0" rIns="0" bIns="0" anchor="b">
            <a:noAutofit/>
          </a:bodyPr>
          <a:lstStyle>
            <a:lvl1pPr indent="0" algn="r">
              <a:buNone/>
              <a:defRPr lang="en-US" sz="1400" b="0" strike="noStrike" spc="-1">
                <a:solidFill>
                  <a:srgbClr val="000000"/>
                </a:solidFill>
                <a:latin typeface="Calibri"/>
              </a:defRPr>
            </a:lvl1pPr>
          </a:lstStyle>
          <a:p>
            <a:pPr indent="0" algn="r">
              <a:buNone/>
            </a:pPr>
            <a:fld id="{8BF3D4B4-5945-4F92-9500-2AD60B3A3646}" type="slidenum">
              <a:rPr lang="en-US" sz="1400" b="0" strike="noStrike" spc="-1">
                <a:solidFill>
                  <a:srgbClr val="000000"/>
                </a:solidFill>
                <a:latin typeface="Calibri"/>
              </a:rPr>
              <a:t>‹#›</a:t>
            </a:fld>
            <a:endParaRPr lang="en-US" sz="140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763588"/>
            <a:ext cx="0" cy="0"/>
          </a:xfrm>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F3D4B4-5945-4F92-9500-2AD60B3A3646}" type="slidenum">
              <a:rPr kumimoji="0" lang="en-US" sz="1400" b="0" i="0" u="none" strike="noStrike" kern="1200" cap="none" spc="-1" normalizeH="0" baseline="0" noProof="0" smtClean="0">
                <a:ln>
                  <a:noFill/>
                </a:ln>
                <a:solidFill>
                  <a:srgbClr val="000000"/>
                </a:solidFill>
                <a:effectLst/>
                <a:uLnTx/>
                <a:uFillTx/>
                <a:latin typeface="Calibri"/>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400" b="0" i="0" u="none" strike="noStrike" kern="1200" cap="none" spc="-1" normalizeH="0" baseline="0" noProof="0">
              <a:ln>
                <a:noFill/>
              </a:ln>
              <a:solidFill>
                <a:srgbClr val="000000"/>
              </a:solidFill>
              <a:effectLst/>
              <a:uLnTx/>
              <a:uFillTx/>
              <a:latin typeface="Calibri"/>
            </a:endParaRPr>
          </a:p>
        </p:txBody>
      </p:sp>
    </p:spTree>
    <p:extLst>
      <p:ext uri="{BB962C8B-B14F-4D97-AF65-F5344CB8AC3E}">
        <p14:creationId xmlns:p14="http://schemas.microsoft.com/office/powerpoint/2010/main" val="2875067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1.sv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8.wmf"/></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3.sv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5.sv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6.sv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8.wmf"/></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5.sv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7.sv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8.wmf"/></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8.sv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9.sv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7.sv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8.wmf"/></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sv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41.sv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sv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41.sv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 stones – light">
    <p:bg>
      <p:bgPr>
        <a:blipFill rotWithShape="0">
          <a:blip r:embed="rId2"/>
          <a:stretch/>
        </a:blip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564480" y="189720"/>
            <a:ext cx="6598080" cy="1653480"/>
          </a:xfrm>
          <a:prstGeom prst="rect">
            <a:avLst/>
          </a:prstGeom>
          <a:noFill/>
          <a:ln w="0">
            <a:noFill/>
          </a:ln>
        </p:spPr>
        <p:txBody>
          <a:bodyPr lIns="0" tIns="0" rIns="0" bIns="0" anchor="t">
            <a:noAutofit/>
          </a:bodyPr>
          <a:lstStyle/>
          <a:p>
            <a:pPr indent="0" defTabSz="457200">
              <a:lnSpc>
                <a:spcPct val="100000"/>
              </a:lnSpc>
              <a:buNone/>
            </a:pPr>
            <a:r>
              <a:rPr lang="nl-NL" sz="5400" b="1" strike="noStrike" spc="-1">
                <a:solidFill>
                  <a:srgbClr val="001D3D"/>
                </a:solidFill>
                <a:latin typeface="Aptos"/>
              </a:rPr>
              <a:t>Titelstijl van model bewerken</a:t>
            </a:r>
            <a:endParaRPr lang="nl-NL" sz="5400" b="0" strike="noStrike" spc="-1">
              <a:solidFill>
                <a:schemeClr val="dk1"/>
              </a:solidFill>
              <a:latin typeface="Franklin Gothic Book"/>
            </a:endParaRPr>
          </a:p>
        </p:txBody>
      </p:sp>
      <p:pic>
        <p:nvPicPr>
          <p:cNvPr id="3" name="Afbeelding 10" descr="UM40_RGB_B_blauw.png"/>
          <p:cNvPicPr/>
          <p:nvPr/>
        </p:nvPicPr>
        <p:blipFill>
          <a:blip r:embed="rId3"/>
          <a:srcRect r="20320"/>
          <a:stretch/>
        </p:blipFill>
        <p:spPr>
          <a:xfrm>
            <a:off x="360000" y="4630680"/>
            <a:ext cx="1590120" cy="381600"/>
          </a:xfrm>
          <a:prstGeom prst="rect">
            <a:avLst/>
          </a:prstGeom>
          <a:noFill/>
          <a:ln w="0">
            <a:noFill/>
          </a:ln>
        </p:spPr>
      </p:pic>
      <p:sp>
        <p:nvSpPr>
          <p:cNvPr id="4"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nl-NL" sz="2600" b="0" strike="noStrike" spc="-1">
                <a:solidFill>
                  <a:schemeClr val="dk1"/>
                </a:solidFill>
                <a:latin typeface="Aptos"/>
              </a:rPr>
              <a:t>Click to edit the outline text format</a:t>
            </a:r>
          </a:p>
          <a:p>
            <a:pPr marL="864000" lvl="1" indent="-324000">
              <a:spcBef>
                <a:spcPts val="1134"/>
              </a:spcBef>
              <a:buClr>
                <a:srgbClr val="000000"/>
              </a:buClr>
              <a:buSzPct val="75000"/>
              <a:buFont typeface="Symbol" charset="2"/>
              <a:buChar char=""/>
            </a:pPr>
            <a:r>
              <a:rPr lang="nl-NL" sz="1800" b="0" strike="noStrike" spc="-1">
                <a:solidFill>
                  <a:schemeClr val="dk1"/>
                </a:solidFill>
                <a:latin typeface="Aptos"/>
              </a:rPr>
              <a:t>Second Outline Level</a:t>
            </a:r>
          </a:p>
          <a:p>
            <a:pPr marL="1296000" lvl="2" indent="-288000">
              <a:spcBef>
                <a:spcPts val="850"/>
              </a:spcBef>
              <a:buClr>
                <a:srgbClr val="000000"/>
              </a:buClr>
              <a:buSzPct val="45000"/>
              <a:buFont typeface="Wingdings" charset="2"/>
              <a:buChar char=""/>
            </a:pPr>
            <a:r>
              <a:rPr lang="nl-NL" sz="1400" b="0" strike="noStrike" spc="-1">
                <a:solidFill>
                  <a:schemeClr val="dk1"/>
                </a:solidFill>
                <a:latin typeface="Aptos"/>
              </a:rPr>
              <a:t>Third Outline Level</a:t>
            </a:r>
          </a:p>
          <a:p>
            <a:pPr marL="1728000" lvl="3" indent="-216000">
              <a:spcBef>
                <a:spcPts val="567"/>
              </a:spcBef>
              <a:buClr>
                <a:srgbClr val="000000"/>
              </a:buClr>
              <a:buSzPct val="75000"/>
              <a:buFont typeface="Symbol" charset="2"/>
              <a:buChar char=""/>
            </a:pPr>
            <a:r>
              <a:rPr lang="nl-NL" sz="1400" b="0" strike="noStrike" spc="-1">
                <a:solidFill>
                  <a:schemeClr val="dk1"/>
                </a:solidFill>
                <a:latin typeface="Aptos"/>
              </a:rPr>
              <a:t>Fourth Outline Level</a:t>
            </a:r>
          </a:p>
          <a:p>
            <a:pPr marL="2160000" lvl="4" indent="-216000">
              <a:spcBef>
                <a:spcPts val="283"/>
              </a:spcBef>
              <a:buClr>
                <a:srgbClr val="000000"/>
              </a:buClr>
              <a:buSzPct val="45000"/>
              <a:buFont typeface="Wingdings" charset="2"/>
              <a:buChar char=""/>
            </a:pPr>
            <a:r>
              <a:rPr lang="nl-NL" sz="2000" b="0" strike="noStrike" spc="-1">
                <a:solidFill>
                  <a:schemeClr val="dk1"/>
                </a:solidFill>
                <a:latin typeface="Aptos"/>
              </a:rPr>
              <a:t>Fifth Outline Level</a:t>
            </a:r>
          </a:p>
          <a:p>
            <a:pPr marL="2592000" lvl="5" indent="-216000">
              <a:spcBef>
                <a:spcPts val="283"/>
              </a:spcBef>
              <a:buClr>
                <a:srgbClr val="000000"/>
              </a:buClr>
              <a:buSzPct val="45000"/>
              <a:buFont typeface="Wingdings" charset="2"/>
              <a:buChar char=""/>
            </a:pPr>
            <a:r>
              <a:rPr lang="nl-NL" sz="2000" b="0" strike="noStrike" spc="-1">
                <a:solidFill>
                  <a:schemeClr val="dk1"/>
                </a:solidFill>
                <a:latin typeface="Aptos"/>
              </a:rPr>
              <a:t>Sixth Outline Level</a:t>
            </a:r>
          </a:p>
          <a:p>
            <a:pPr marL="3024000" lvl="6" indent="-216000">
              <a:spcBef>
                <a:spcPts val="283"/>
              </a:spcBef>
              <a:buClr>
                <a:srgbClr val="000000"/>
              </a:buClr>
              <a:buSzPct val="45000"/>
              <a:buFont typeface="Wingdings" charset="2"/>
              <a:buChar char=""/>
            </a:pPr>
            <a:r>
              <a:rPr lang="nl-NL" sz="2000" b="0" strike="noStrike" spc="-1">
                <a:solidFill>
                  <a:schemeClr val="dk1"/>
                </a:solidFill>
                <a:latin typeface="Aptos"/>
              </a:rPr>
              <a:t>Seventh Outline Level</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Text – image (left)">
    <p:bg>
      <p:bgPr>
        <a:solidFill>
          <a:srgbClr val="FFFEFA"/>
        </a:solidFill>
        <a:effectLst/>
      </p:bgPr>
    </p:bg>
    <p:spTree>
      <p:nvGrpSpPr>
        <p:cNvPr id="1" name=""/>
        <p:cNvGrpSpPr/>
        <p:nvPr/>
      </p:nvGrpSpPr>
      <p:grpSpPr>
        <a:xfrm>
          <a:off x="0" y="0"/>
          <a:ext cx="0" cy="0"/>
          <a:chOff x="0" y="0"/>
          <a:chExt cx="0" cy="0"/>
        </a:xfrm>
      </p:grpSpPr>
      <p:sp>
        <p:nvSpPr>
          <p:cNvPr id="30" name="PlaceHolder 1"/>
          <p:cNvSpPr>
            <a:spLocks noGrp="1"/>
          </p:cNvSpPr>
          <p:nvPr>
            <p:ph type="body"/>
          </p:nvPr>
        </p:nvSpPr>
        <p:spPr>
          <a:xfrm>
            <a:off x="0" y="0"/>
            <a:ext cx="4548600" cy="5143320"/>
          </a:xfrm>
          <a:prstGeom prst="rect">
            <a:avLst/>
          </a:prstGeom>
          <a:solidFill>
            <a:srgbClr val="EBEBEB"/>
          </a:solidFill>
          <a:ln w="0">
            <a:noFill/>
          </a:ln>
        </p:spPr>
        <p:txBody>
          <a:bodyPr lIns="90000" tIns="45000" rIns="90000" bIns="45000" anchor="t">
            <a:noAutofit/>
          </a:bodyPr>
          <a:lstStyle/>
          <a:p>
            <a:pPr indent="0" defTabSz="457200">
              <a:lnSpc>
                <a:spcPct val="100000"/>
              </a:lnSpc>
              <a:buNone/>
            </a:pPr>
            <a:r>
              <a:rPr lang="nl-NL" sz="1800" b="0" strike="noStrike" spc="-1">
                <a:solidFill>
                  <a:schemeClr val="dk1"/>
                </a:solidFill>
                <a:latin typeface="Franklin Gothic Book"/>
              </a:rPr>
              <a:t>Afbeelding</a:t>
            </a:r>
            <a:endParaRPr lang="nl-NL" sz="1800" b="0" strike="noStrike" spc="-1">
              <a:solidFill>
                <a:schemeClr val="dk1"/>
              </a:solidFill>
              <a:latin typeface="Aptos"/>
            </a:endParaRPr>
          </a:p>
        </p:txBody>
      </p:sp>
      <p:sp>
        <p:nvSpPr>
          <p:cNvPr id="31" name="PlaceHolder 2"/>
          <p:cNvSpPr>
            <a:spLocks noGrp="1"/>
          </p:cNvSpPr>
          <p:nvPr>
            <p:ph type="title"/>
          </p:nvPr>
        </p:nvSpPr>
        <p:spPr>
          <a:xfrm>
            <a:off x="4830480" y="310680"/>
            <a:ext cx="3934440" cy="1173960"/>
          </a:xfrm>
          <a:prstGeom prst="rect">
            <a:avLst/>
          </a:prstGeom>
          <a:noFill/>
          <a:ln w="0">
            <a:noFill/>
          </a:ln>
        </p:spPr>
        <p:txBody>
          <a:bodyPr lIns="0" tIns="0" rIns="0" bIns="0" anchor="t">
            <a:normAutofit fontScale="92500" lnSpcReduction="10000"/>
          </a:bodyPr>
          <a:lstStyle/>
          <a:p>
            <a:pPr indent="0" defTabSz="457200">
              <a:lnSpc>
                <a:spcPct val="100000"/>
              </a:lnSpc>
              <a:buNone/>
            </a:pPr>
            <a:r>
              <a:rPr lang="nl-NL" sz="3400" b="1" strike="noStrike" spc="-1">
                <a:solidFill>
                  <a:schemeClr val="dk2"/>
                </a:solidFill>
                <a:latin typeface="Aptos"/>
              </a:rPr>
              <a:t>Titelstijl van model bewerken</a:t>
            </a:r>
            <a:endParaRPr lang="nl-NL" sz="3400" b="0" strike="noStrike" spc="-1">
              <a:solidFill>
                <a:schemeClr val="dk1"/>
              </a:solidFill>
              <a:latin typeface="Franklin Gothic Book"/>
            </a:endParaRPr>
          </a:p>
        </p:txBody>
      </p:sp>
      <p:sp>
        <p:nvSpPr>
          <p:cNvPr id="32" name="PlaceHolder 3"/>
          <p:cNvSpPr>
            <a:spLocks noGrp="1"/>
          </p:cNvSpPr>
          <p:nvPr>
            <p:ph type="body"/>
          </p:nvPr>
        </p:nvSpPr>
        <p:spPr>
          <a:xfrm>
            <a:off x="4830480" y="1485000"/>
            <a:ext cx="3934440" cy="2857320"/>
          </a:xfrm>
          <a:prstGeom prst="rect">
            <a:avLst/>
          </a:prstGeom>
          <a:noFill/>
          <a:ln w="0">
            <a:noFill/>
          </a:ln>
        </p:spPr>
        <p:txBody>
          <a:bodyPr lIns="0" tIns="0" rIns="0" bIns="0" anchor="t">
            <a:noAutofit/>
          </a:bodyPr>
          <a:lstStyle/>
          <a:p>
            <a:pPr marL="343080" indent="-343080" defTabSz="457200">
              <a:lnSpc>
                <a:spcPct val="100000"/>
              </a:lnSpc>
              <a:buClr>
                <a:srgbClr val="001D3D"/>
              </a:buClr>
              <a:buFont typeface="Arial"/>
              <a:buChar char="•"/>
            </a:pPr>
            <a:r>
              <a:rPr lang="nl-NL" sz="2600" b="0" strike="noStrike" spc="-1">
                <a:solidFill>
                  <a:schemeClr val="dk1"/>
                </a:solidFill>
                <a:latin typeface="Aptos"/>
              </a:rPr>
              <a:t>Klik om de tekststijl van het model te bewerken</a:t>
            </a:r>
          </a:p>
          <a:p>
            <a:pPr marL="717480" lvl="1" indent="-358920" defTabSz="457200">
              <a:lnSpc>
                <a:spcPct val="100000"/>
              </a:lnSpc>
              <a:buClr>
                <a:srgbClr val="001D3D"/>
              </a:buClr>
              <a:buFont typeface="Lucida Grande"/>
              <a:buChar char="-"/>
            </a:pPr>
            <a:r>
              <a:rPr lang="nl-NL" sz="2200" b="0" strike="noStrike" spc="-1">
                <a:solidFill>
                  <a:schemeClr val="dk1"/>
                </a:solidFill>
                <a:latin typeface="Aptos"/>
              </a:rPr>
              <a:t>Tweede niveau</a:t>
            </a:r>
          </a:p>
        </p:txBody>
      </p:sp>
      <p:pic>
        <p:nvPicPr>
          <p:cNvPr id="33" name="Afbeelding 8"/>
          <p:cNvPicPr/>
          <p:nvPr/>
        </p:nvPicPr>
        <p:blipFill>
          <a:blip r:embed="rId2"/>
          <a:srcRect r="19770"/>
          <a:stretch/>
        </p:blipFill>
        <p:spPr>
          <a:xfrm>
            <a:off x="360000" y="4630320"/>
            <a:ext cx="1602360" cy="379440"/>
          </a:xfrm>
          <a:prstGeom prst="rect">
            <a:avLst/>
          </a:prstGeom>
          <a:noFill/>
          <a:ln w="0">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Image – full page">
    <p:bg>
      <p:bgPr>
        <a:solidFill>
          <a:srgbClr val="FFFEFA"/>
        </a:solidFill>
        <a:effectLst/>
      </p:bgPr>
    </p:bg>
    <p:spTree>
      <p:nvGrpSpPr>
        <p:cNvPr id="1" name=""/>
        <p:cNvGrpSpPr/>
        <p:nvPr/>
      </p:nvGrpSpPr>
      <p:grpSpPr>
        <a:xfrm>
          <a:off x="0" y="0"/>
          <a:ext cx="0" cy="0"/>
          <a:chOff x="0" y="0"/>
          <a:chExt cx="0" cy="0"/>
        </a:xfrm>
      </p:grpSpPr>
      <p:sp>
        <p:nvSpPr>
          <p:cNvPr id="34" name="PlaceHolder 1"/>
          <p:cNvSpPr>
            <a:spLocks noGrp="1"/>
          </p:cNvSpPr>
          <p:nvPr>
            <p:ph type="body"/>
          </p:nvPr>
        </p:nvSpPr>
        <p:spPr>
          <a:xfrm>
            <a:off x="0" y="0"/>
            <a:ext cx="9143640" cy="5143320"/>
          </a:xfrm>
          <a:prstGeom prst="rect">
            <a:avLst/>
          </a:prstGeom>
          <a:solidFill>
            <a:srgbClr val="EBEBEB"/>
          </a:solidFill>
          <a:ln w="0">
            <a:noFill/>
          </a:ln>
        </p:spPr>
        <p:txBody>
          <a:bodyPr lIns="90000" tIns="45000" rIns="90000" bIns="45000" anchor="t">
            <a:noAutofit/>
          </a:bodyPr>
          <a:lstStyle/>
          <a:p>
            <a:pPr marL="432000" indent="-324000">
              <a:spcBef>
                <a:spcPts val="1417"/>
              </a:spcBef>
              <a:buClr>
                <a:srgbClr val="000000"/>
              </a:buClr>
              <a:buSzPct val="45000"/>
              <a:buFont typeface="Wingdings" charset="2"/>
              <a:buChar char=""/>
            </a:pPr>
            <a:r>
              <a:rPr lang="nl-NL" sz="1800" b="0" strike="noStrike" spc="-1">
                <a:solidFill>
                  <a:schemeClr val="dk1"/>
                </a:solidFill>
                <a:latin typeface="Aptos"/>
              </a:rPr>
              <a:t>Click to edit the outline text format</a:t>
            </a:r>
          </a:p>
          <a:p>
            <a:pPr marL="864000" lvl="1" indent="-324000">
              <a:spcBef>
                <a:spcPts val="1134"/>
              </a:spcBef>
              <a:buClr>
                <a:srgbClr val="000000"/>
              </a:buClr>
              <a:buSzPct val="75000"/>
              <a:buFont typeface="Symbol" charset="2"/>
              <a:buChar char=""/>
            </a:pPr>
            <a:r>
              <a:rPr lang="nl-NL" sz="1800" b="0" strike="noStrike" spc="-1">
                <a:solidFill>
                  <a:schemeClr val="dk1"/>
                </a:solidFill>
                <a:latin typeface="Aptos"/>
              </a:rPr>
              <a:t>Second Outline Level</a:t>
            </a:r>
          </a:p>
          <a:p>
            <a:pPr marL="1296000" lvl="2" indent="-288000">
              <a:spcBef>
                <a:spcPts val="850"/>
              </a:spcBef>
              <a:buClr>
                <a:srgbClr val="000000"/>
              </a:buClr>
              <a:buSzPct val="45000"/>
              <a:buFont typeface="Wingdings" charset="2"/>
              <a:buChar char=""/>
            </a:pPr>
            <a:r>
              <a:rPr lang="nl-NL" sz="1800" b="0" strike="noStrike" spc="-1">
                <a:solidFill>
                  <a:schemeClr val="dk1"/>
                </a:solidFill>
                <a:latin typeface="Aptos"/>
              </a:rPr>
              <a:t>Third Outline Level</a:t>
            </a:r>
          </a:p>
          <a:p>
            <a:pPr marL="1728000" lvl="3" indent="-216000">
              <a:spcBef>
                <a:spcPts val="567"/>
              </a:spcBef>
              <a:buClr>
                <a:srgbClr val="000000"/>
              </a:buClr>
              <a:buSzPct val="75000"/>
              <a:buFont typeface="Symbol" charset="2"/>
              <a:buChar char=""/>
            </a:pPr>
            <a:r>
              <a:rPr lang="nl-NL" sz="1800" b="0" strike="noStrike" spc="-1">
                <a:solidFill>
                  <a:schemeClr val="dk1"/>
                </a:solidFill>
                <a:latin typeface="Aptos"/>
              </a:rPr>
              <a:t>Fourth Outline Level</a:t>
            </a:r>
          </a:p>
          <a:p>
            <a:pPr marL="2160000" lvl="4" indent="-216000">
              <a:spcBef>
                <a:spcPts val="283"/>
              </a:spcBef>
              <a:buClr>
                <a:srgbClr val="000000"/>
              </a:buClr>
              <a:buSzPct val="45000"/>
              <a:buFont typeface="Wingdings" charset="2"/>
              <a:buChar char=""/>
            </a:pPr>
            <a:r>
              <a:rPr lang="nl-NL" sz="1800" b="0" strike="noStrike" spc="-1">
                <a:solidFill>
                  <a:schemeClr val="dk1"/>
                </a:solidFill>
                <a:latin typeface="Aptos"/>
              </a:rPr>
              <a:t>Fifth Outline Level</a:t>
            </a:r>
          </a:p>
          <a:p>
            <a:pPr marL="2592000" lvl="5" indent="-216000">
              <a:spcBef>
                <a:spcPts val="283"/>
              </a:spcBef>
              <a:buClr>
                <a:srgbClr val="000000"/>
              </a:buClr>
              <a:buSzPct val="45000"/>
              <a:buFont typeface="Wingdings" charset="2"/>
              <a:buChar char=""/>
            </a:pPr>
            <a:r>
              <a:rPr lang="nl-NL" sz="1800" b="0" strike="noStrike" spc="-1">
                <a:solidFill>
                  <a:schemeClr val="dk1"/>
                </a:solidFill>
                <a:latin typeface="Aptos"/>
              </a:rPr>
              <a:t>Sixth Outline Level</a:t>
            </a:r>
          </a:p>
          <a:p>
            <a:pPr marL="3024000" lvl="6" indent="-216000">
              <a:spcBef>
                <a:spcPts val="283"/>
              </a:spcBef>
              <a:buClr>
                <a:srgbClr val="000000"/>
              </a:buClr>
              <a:buSzPct val="45000"/>
              <a:buFont typeface="Wingdings" charset="2"/>
              <a:buChar char=""/>
            </a:pPr>
            <a:r>
              <a:rPr lang="nl-NL" sz="1800" b="0" strike="noStrike" spc="-1">
                <a:solidFill>
                  <a:schemeClr val="dk1"/>
                </a:solidFill>
                <a:latin typeface="Aptos"/>
              </a:rPr>
              <a:t>Seventh Outline Level</a:t>
            </a:r>
          </a:p>
        </p:txBody>
      </p:sp>
      <p:pic>
        <p:nvPicPr>
          <p:cNvPr id="35" name="Afbeelding 5"/>
          <p:cNvPicPr/>
          <p:nvPr/>
        </p:nvPicPr>
        <p:blipFill>
          <a:blip r:embed="rId2"/>
          <a:srcRect r="19770"/>
          <a:stretch/>
        </p:blipFill>
        <p:spPr>
          <a:xfrm>
            <a:off x="360000" y="4630320"/>
            <a:ext cx="1602360" cy="379440"/>
          </a:xfrm>
          <a:prstGeom prst="rect">
            <a:avLst/>
          </a:prstGeom>
          <a:noFill/>
          <a:ln w="0">
            <a:noFill/>
          </a:ln>
        </p:spPr>
      </p:pic>
      <p:sp>
        <p:nvSpPr>
          <p:cNvPr id="36" name="PlaceHolder 2"/>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buNone/>
            </a:pPr>
            <a:r>
              <a:rPr lang="nl-NL" sz="1800" b="0" strike="noStrike" spc="-1">
                <a:solidFill>
                  <a:schemeClr val="dk1"/>
                </a:solidFill>
                <a:latin typeface="Franklin Gothic Book"/>
              </a:rPr>
              <a:t>Click to edit the title text format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 stones – dark">
    <p:bg>
      <p:bgPr>
        <a:blipFill rotWithShape="0">
          <a:blip r:embed="rId2"/>
          <a:stretch/>
        </a:blipFill>
        <a:effectLst/>
      </p:bgPr>
    </p:bg>
    <p:spTree>
      <p:nvGrpSpPr>
        <p:cNvPr id="1" name=""/>
        <p:cNvGrpSpPr/>
        <p:nvPr/>
      </p:nvGrpSpPr>
      <p:grpSpPr>
        <a:xfrm>
          <a:off x="0" y="0"/>
          <a:ext cx="0" cy="0"/>
          <a:chOff x="0" y="0"/>
          <a:chExt cx="0" cy="0"/>
        </a:xfrm>
      </p:grpSpPr>
      <p:sp>
        <p:nvSpPr>
          <p:cNvPr id="37" name="PlaceHolder 1"/>
          <p:cNvSpPr>
            <a:spLocks noGrp="1"/>
          </p:cNvSpPr>
          <p:nvPr>
            <p:ph type="title"/>
          </p:nvPr>
        </p:nvSpPr>
        <p:spPr>
          <a:xfrm>
            <a:off x="564480" y="189720"/>
            <a:ext cx="6598080" cy="1653480"/>
          </a:xfrm>
          <a:prstGeom prst="rect">
            <a:avLst/>
          </a:prstGeom>
          <a:noFill/>
          <a:ln w="0">
            <a:noFill/>
          </a:ln>
        </p:spPr>
        <p:txBody>
          <a:bodyPr lIns="0" tIns="0" rIns="0" bIns="0" anchor="t">
            <a:noAutofit/>
          </a:bodyPr>
          <a:lstStyle/>
          <a:p>
            <a:pPr indent="0" defTabSz="457200">
              <a:lnSpc>
                <a:spcPct val="100000"/>
              </a:lnSpc>
              <a:buNone/>
            </a:pPr>
            <a:r>
              <a:rPr lang="nl-NL" sz="5400" b="1" strike="noStrike" spc="-1">
                <a:solidFill>
                  <a:srgbClr val="FFFFFF"/>
                </a:solidFill>
                <a:latin typeface="Aptos"/>
              </a:rPr>
              <a:t>Titelstijl van model bewerken</a:t>
            </a:r>
            <a:endParaRPr lang="nl-NL" sz="5400" b="0" strike="noStrike" spc="-1">
              <a:solidFill>
                <a:schemeClr val="dk1"/>
              </a:solidFill>
              <a:latin typeface="Franklin Gothic Book"/>
            </a:endParaRPr>
          </a:p>
        </p:txBody>
      </p:sp>
      <p:pic>
        <p:nvPicPr>
          <p:cNvPr id="38" name="Afbeelding 10" descr="UM40_RGB_B_blauw.png"/>
          <p:cNvPicPr/>
          <p:nvPr/>
        </p:nvPicPr>
        <p:blipFill>
          <a:blip r:embed="rId3"/>
          <a:srcRect r="20320"/>
          <a:stretch/>
        </p:blipFill>
        <p:spPr>
          <a:xfrm>
            <a:off x="360000" y="4630680"/>
            <a:ext cx="1590120" cy="381600"/>
          </a:xfrm>
          <a:prstGeom prst="rect">
            <a:avLst/>
          </a:prstGeom>
          <a:noFill/>
          <a:ln w="0">
            <a:noFill/>
          </a:ln>
        </p:spPr>
      </p:pic>
      <p:pic>
        <p:nvPicPr>
          <p:cNvPr id="39" name="Afbeelding 3" descr="UM40_RGB_B_diap.png"/>
          <p:cNvPicPr/>
          <p:nvPr/>
        </p:nvPicPr>
        <p:blipFill>
          <a:blip r:embed="rId4"/>
          <a:srcRect r="20320"/>
          <a:stretch/>
        </p:blipFill>
        <p:spPr>
          <a:xfrm>
            <a:off x="360000" y="4630320"/>
            <a:ext cx="1590120" cy="381600"/>
          </a:xfrm>
          <a:prstGeom prst="rect">
            <a:avLst/>
          </a:prstGeom>
          <a:noFill/>
          <a:ln w="0">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Endslide – orange">
    <p:bg>
      <p:bgPr>
        <a:blipFill rotWithShape="0">
          <a:blip r:embed="rId2"/>
          <a:stretch/>
        </a:blipFill>
        <a:effectLst/>
      </p:bgPr>
    </p:bg>
    <p:spTree>
      <p:nvGrpSpPr>
        <p:cNvPr id="1" name=""/>
        <p:cNvGrpSpPr/>
        <p:nvPr/>
      </p:nvGrpSpPr>
      <p:grpSpPr>
        <a:xfrm>
          <a:off x="0" y="0"/>
          <a:ext cx="0" cy="0"/>
          <a:chOff x="0" y="0"/>
          <a:chExt cx="0" cy="0"/>
        </a:xfrm>
      </p:grpSpPr>
      <p:sp>
        <p:nvSpPr>
          <p:cNvPr id="40" name="PlaceHolder 1"/>
          <p:cNvSpPr>
            <a:spLocks noGrp="1"/>
          </p:cNvSpPr>
          <p:nvPr>
            <p:ph type="title"/>
          </p:nvPr>
        </p:nvSpPr>
        <p:spPr>
          <a:xfrm>
            <a:off x="748080" y="1403280"/>
            <a:ext cx="7647840" cy="2336400"/>
          </a:xfrm>
          <a:prstGeom prst="rect">
            <a:avLst/>
          </a:prstGeom>
          <a:noFill/>
          <a:ln w="0">
            <a:noFill/>
          </a:ln>
        </p:spPr>
        <p:txBody>
          <a:bodyPr lIns="0" tIns="0" rIns="0" bIns="0" anchor="ctr">
            <a:noAutofit/>
          </a:bodyPr>
          <a:lstStyle/>
          <a:p>
            <a:pPr indent="0" algn="ctr" defTabSz="457200">
              <a:lnSpc>
                <a:spcPct val="100000"/>
              </a:lnSpc>
              <a:buNone/>
            </a:pPr>
            <a:r>
              <a:rPr lang="nl-NL" sz="5400" b="1" strike="noStrike" spc="-1">
                <a:solidFill>
                  <a:srgbClr val="001D3D"/>
                </a:solidFill>
                <a:latin typeface="Aptos"/>
              </a:rPr>
              <a:t>Titelstijl van model bewerken</a:t>
            </a:r>
            <a:endParaRPr lang="nl-NL" sz="5400" b="0" strike="noStrike" spc="-1">
              <a:solidFill>
                <a:schemeClr val="dk1"/>
              </a:solidFill>
              <a:latin typeface="Franklin Gothic Book"/>
            </a:endParaRPr>
          </a:p>
        </p:txBody>
      </p:sp>
      <p:pic>
        <p:nvPicPr>
          <p:cNvPr id="41" name="Afbeelding 10" descr="UM40_RGB_B_blauw.png"/>
          <p:cNvPicPr/>
          <p:nvPr/>
        </p:nvPicPr>
        <p:blipFill>
          <a:blip r:embed="rId3"/>
          <a:srcRect r="20320"/>
          <a:stretch/>
        </p:blipFill>
        <p:spPr>
          <a:xfrm>
            <a:off x="360000" y="4630680"/>
            <a:ext cx="1590120" cy="381600"/>
          </a:xfrm>
          <a:prstGeom prst="rect">
            <a:avLst/>
          </a:prstGeom>
          <a:noFill/>
          <a:ln w="0">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Endslide – blue">
    <p:bg>
      <p:bgPr>
        <a:blipFill rotWithShape="0">
          <a:blip r:embed="rId2"/>
          <a:stretch/>
        </a:blipFill>
        <a:effectLst/>
      </p:bgPr>
    </p:bg>
    <p:spTree>
      <p:nvGrpSpPr>
        <p:cNvPr id="1" name=""/>
        <p:cNvGrpSpPr/>
        <p:nvPr/>
      </p:nvGrpSpPr>
      <p:grpSpPr>
        <a:xfrm>
          <a:off x="0" y="0"/>
          <a:ext cx="0" cy="0"/>
          <a:chOff x="0" y="0"/>
          <a:chExt cx="0" cy="0"/>
        </a:xfrm>
      </p:grpSpPr>
      <p:sp>
        <p:nvSpPr>
          <p:cNvPr id="42" name="PlaceHolder 1"/>
          <p:cNvSpPr>
            <a:spLocks noGrp="1"/>
          </p:cNvSpPr>
          <p:nvPr>
            <p:ph type="title"/>
          </p:nvPr>
        </p:nvSpPr>
        <p:spPr>
          <a:xfrm>
            <a:off x="748080" y="1403280"/>
            <a:ext cx="7647840" cy="2336400"/>
          </a:xfrm>
          <a:prstGeom prst="rect">
            <a:avLst/>
          </a:prstGeom>
          <a:noFill/>
          <a:ln w="0">
            <a:noFill/>
          </a:ln>
        </p:spPr>
        <p:txBody>
          <a:bodyPr lIns="0" tIns="0" rIns="0" bIns="0" anchor="ctr">
            <a:noAutofit/>
          </a:bodyPr>
          <a:lstStyle/>
          <a:p>
            <a:pPr indent="0" algn="ctr" defTabSz="457200">
              <a:lnSpc>
                <a:spcPct val="100000"/>
              </a:lnSpc>
              <a:buNone/>
            </a:pPr>
            <a:r>
              <a:rPr lang="nl-NL" sz="5400" b="1" strike="noStrike" spc="-1">
                <a:solidFill>
                  <a:srgbClr val="FFFEFA"/>
                </a:solidFill>
                <a:latin typeface="Aptos"/>
              </a:rPr>
              <a:t>Titelstijl van model bewerken</a:t>
            </a:r>
            <a:endParaRPr lang="nl-NL" sz="5400" b="0" strike="noStrike" spc="-1">
              <a:solidFill>
                <a:schemeClr val="dk1"/>
              </a:solidFill>
              <a:latin typeface="Franklin Gothic Book"/>
            </a:endParaRPr>
          </a:p>
        </p:txBody>
      </p:sp>
      <p:pic>
        <p:nvPicPr>
          <p:cNvPr id="43" name="Afbeelding 1" descr="UM40_RGB_B_diap.png"/>
          <p:cNvPicPr/>
          <p:nvPr/>
        </p:nvPicPr>
        <p:blipFill>
          <a:blip r:embed="rId3"/>
          <a:srcRect r="20320"/>
          <a:stretch/>
        </p:blipFill>
        <p:spPr>
          <a:xfrm>
            <a:off x="360000" y="4630320"/>
            <a:ext cx="1590120" cy="381600"/>
          </a:xfrm>
          <a:prstGeom prst="rect">
            <a:avLst/>
          </a:prstGeom>
          <a:noFill/>
          <a:ln w="0">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Endslide – green">
    <p:bg>
      <p:bgPr>
        <a:blipFill rotWithShape="0">
          <a:blip r:embed="rId2"/>
          <a:stretch/>
        </a:blipFill>
        <a:effectLst/>
      </p:bgPr>
    </p:bg>
    <p:spTree>
      <p:nvGrpSpPr>
        <p:cNvPr id="1" name=""/>
        <p:cNvGrpSpPr/>
        <p:nvPr/>
      </p:nvGrpSpPr>
      <p:grpSpPr>
        <a:xfrm>
          <a:off x="0" y="0"/>
          <a:ext cx="0" cy="0"/>
          <a:chOff x="0" y="0"/>
          <a:chExt cx="0" cy="0"/>
        </a:xfrm>
      </p:grpSpPr>
      <p:sp>
        <p:nvSpPr>
          <p:cNvPr id="44" name="PlaceHolder 1"/>
          <p:cNvSpPr>
            <a:spLocks noGrp="1"/>
          </p:cNvSpPr>
          <p:nvPr>
            <p:ph type="title"/>
          </p:nvPr>
        </p:nvSpPr>
        <p:spPr>
          <a:xfrm>
            <a:off x="748080" y="1403280"/>
            <a:ext cx="7647840" cy="2336400"/>
          </a:xfrm>
          <a:prstGeom prst="rect">
            <a:avLst/>
          </a:prstGeom>
          <a:noFill/>
          <a:ln w="0">
            <a:noFill/>
          </a:ln>
        </p:spPr>
        <p:txBody>
          <a:bodyPr lIns="0" tIns="0" rIns="0" bIns="0" anchor="ctr">
            <a:noAutofit/>
          </a:bodyPr>
          <a:lstStyle/>
          <a:p>
            <a:pPr indent="0" algn="ctr" defTabSz="457200">
              <a:lnSpc>
                <a:spcPct val="100000"/>
              </a:lnSpc>
              <a:buNone/>
            </a:pPr>
            <a:r>
              <a:rPr lang="nl-NL" sz="5400" b="1" strike="noStrike" spc="-1">
                <a:solidFill>
                  <a:srgbClr val="FFFEFA"/>
                </a:solidFill>
                <a:latin typeface="Aptos"/>
              </a:rPr>
              <a:t>Titelstijl van model bewerken</a:t>
            </a:r>
            <a:endParaRPr lang="nl-NL" sz="5400" b="0" strike="noStrike" spc="-1">
              <a:solidFill>
                <a:schemeClr val="dk1"/>
              </a:solidFill>
              <a:latin typeface="Franklin Gothic Book"/>
            </a:endParaRPr>
          </a:p>
        </p:txBody>
      </p:sp>
      <p:pic>
        <p:nvPicPr>
          <p:cNvPr id="45" name="Afbeelding 1" descr="UM40_RGB_B_diap.png"/>
          <p:cNvPicPr/>
          <p:nvPr/>
        </p:nvPicPr>
        <p:blipFill>
          <a:blip r:embed="rId3"/>
          <a:srcRect r="20320"/>
          <a:stretch/>
        </p:blipFill>
        <p:spPr>
          <a:xfrm>
            <a:off x="360000" y="4630320"/>
            <a:ext cx="1590120" cy="381600"/>
          </a:xfrm>
          <a:prstGeom prst="rect">
            <a:avLst/>
          </a:prstGeom>
          <a:noFill/>
          <a:ln w="0">
            <a:noFill/>
          </a:ln>
        </p:spPr>
      </p:pic>
      <p:sp>
        <p:nvSpPr>
          <p:cNvPr id="46"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nl-NL" sz="2600" b="0" strike="noStrike" spc="-1">
                <a:solidFill>
                  <a:schemeClr val="dk1"/>
                </a:solidFill>
                <a:latin typeface="Aptos"/>
              </a:rPr>
              <a:t>Click to edit the outline text format</a:t>
            </a:r>
          </a:p>
          <a:p>
            <a:pPr marL="864000" lvl="1" indent="-324000">
              <a:spcBef>
                <a:spcPts val="1134"/>
              </a:spcBef>
              <a:buClr>
                <a:srgbClr val="FFFFFF"/>
              </a:buClr>
              <a:buSzPct val="75000"/>
              <a:buFont typeface="Symbol" charset="2"/>
              <a:buChar char=""/>
            </a:pPr>
            <a:r>
              <a:rPr lang="nl-NL" sz="1800" b="0" strike="noStrike" spc="-1">
                <a:solidFill>
                  <a:schemeClr val="dk1"/>
                </a:solidFill>
                <a:latin typeface="Aptos"/>
              </a:rPr>
              <a:t>Second Outline Level</a:t>
            </a:r>
          </a:p>
          <a:p>
            <a:pPr marL="1296000" lvl="2" indent="-288000">
              <a:spcBef>
                <a:spcPts val="850"/>
              </a:spcBef>
              <a:buClr>
                <a:srgbClr val="FFFFFF"/>
              </a:buClr>
              <a:buSzPct val="45000"/>
              <a:buFont typeface="Wingdings" charset="2"/>
              <a:buChar char=""/>
            </a:pPr>
            <a:r>
              <a:rPr lang="nl-NL" sz="1400" b="0" strike="noStrike" spc="-1">
                <a:solidFill>
                  <a:schemeClr val="dk1"/>
                </a:solidFill>
                <a:latin typeface="Aptos"/>
              </a:rPr>
              <a:t>Third Outline Level</a:t>
            </a:r>
          </a:p>
          <a:p>
            <a:pPr marL="1728000" lvl="3" indent="-216000">
              <a:spcBef>
                <a:spcPts val="567"/>
              </a:spcBef>
              <a:buClr>
                <a:srgbClr val="FFFFFF"/>
              </a:buClr>
              <a:buSzPct val="75000"/>
              <a:buFont typeface="Symbol" charset="2"/>
              <a:buChar char=""/>
            </a:pPr>
            <a:r>
              <a:rPr lang="nl-NL" sz="1400" b="0" strike="noStrike" spc="-1">
                <a:solidFill>
                  <a:schemeClr val="dk1"/>
                </a:solidFill>
                <a:latin typeface="Aptos"/>
              </a:rPr>
              <a:t>Fourth Outline Level</a:t>
            </a:r>
          </a:p>
          <a:p>
            <a:pPr marL="2160000" lvl="4" indent="-216000">
              <a:spcBef>
                <a:spcPts val="283"/>
              </a:spcBef>
              <a:buClr>
                <a:srgbClr val="FFFFFF"/>
              </a:buClr>
              <a:buSzPct val="45000"/>
              <a:buFont typeface="Wingdings" charset="2"/>
              <a:buChar char=""/>
            </a:pPr>
            <a:r>
              <a:rPr lang="nl-NL" sz="2000" b="0" strike="noStrike" spc="-1">
                <a:solidFill>
                  <a:schemeClr val="dk1"/>
                </a:solidFill>
                <a:latin typeface="Aptos"/>
              </a:rPr>
              <a:t>Fifth Outline Level</a:t>
            </a:r>
          </a:p>
          <a:p>
            <a:pPr marL="2592000" lvl="5" indent="-216000">
              <a:spcBef>
                <a:spcPts val="283"/>
              </a:spcBef>
              <a:buClr>
                <a:srgbClr val="FFFFFF"/>
              </a:buClr>
              <a:buSzPct val="45000"/>
              <a:buFont typeface="Wingdings" charset="2"/>
              <a:buChar char=""/>
            </a:pPr>
            <a:r>
              <a:rPr lang="nl-NL" sz="2000" b="0" strike="noStrike" spc="-1">
                <a:solidFill>
                  <a:schemeClr val="dk1"/>
                </a:solidFill>
                <a:latin typeface="Aptos"/>
              </a:rPr>
              <a:t>Sixth Outline Level</a:t>
            </a:r>
          </a:p>
          <a:p>
            <a:pPr marL="3024000" lvl="6" indent="-216000">
              <a:spcBef>
                <a:spcPts val="283"/>
              </a:spcBef>
              <a:buClr>
                <a:srgbClr val="FFFFFF"/>
              </a:buClr>
              <a:buSzPct val="45000"/>
              <a:buFont typeface="Wingdings" charset="2"/>
              <a:buChar char=""/>
            </a:pPr>
            <a:r>
              <a:rPr lang="nl-NL" sz="2000" b="0" strike="noStrike" spc="-1">
                <a:solidFill>
                  <a:schemeClr val="dk1"/>
                </a:solidFill>
                <a:latin typeface="Aptos"/>
              </a:rPr>
              <a:t>Seventh Outline Level</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Endslide – yellow">
    <p:bg>
      <p:bgPr>
        <a:blipFill rotWithShape="0">
          <a:blip r:embed="rId2"/>
          <a:stretch/>
        </a:blipFill>
        <a:effectLst/>
      </p:bgPr>
    </p:bg>
    <p:spTree>
      <p:nvGrpSpPr>
        <p:cNvPr id="1" name=""/>
        <p:cNvGrpSpPr/>
        <p:nvPr/>
      </p:nvGrpSpPr>
      <p:grpSpPr>
        <a:xfrm>
          <a:off x="0" y="0"/>
          <a:ext cx="0" cy="0"/>
          <a:chOff x="0" y="0"/>
          <a:chExt cx="0" cy="0"/>
        </a:xfrm>
      </p:grpSpPr>
      <p:pic>
        <p:nvPicPr>
          <p:cNvPr id="47" name="Afbeelding 10" descr="UM40_RGB_B_blauw.png"/>
          <p:cNvPicPr/>
          <p:nvPr/>
        </p:nvPicPr>
        <p:blipFill>
          <a:blip r:embed="rId3"/>
          <a:srcRect r="20320"/>
          <a:stretch/>
        </p:blipFill>
        <p:spPr>
          <a:xfrm>
            <a:off x="360000" y="4630680"/>
            <a:ext cx="1590120" cy="381600"/>
          </a:xfrm>
          <a:prstGeom prst="rect">
            <a:avLst/>
          </a:prstGeom>
          <a:noFill/>
          <a:ln w="0">
            <a:noFill/>
          </a:ln>
        </p:spPr>
      </p:pic>
      <p:sp>
        <p:nvSpPr>
          <p:cNvPr id="48" name="PlaceHolder 1"/>
          <p:cNvSpPr>
            <a:spLocks noGrp="1"/>
          </p:cNvSpPr>
          <p:nvPr>
            <p:ph type="title"/>
          </p:nvPr>
        </p:nvSpPr>
        <p:spPr>
          <a:xfrm>
            <a:off x="748080" y="1403280"/>
            <a:ext cx="7647840" cy="2336400"/>
          </a:xfrm>
          <a:prstGeom prst="rect">
            <a:avLst/>
          </a:prstGeom>
          <a:noFill/>
          <a:ln w="0">
            <a:noFill/>
          </a:ln>
        </p:spPr>
        <p:txBody>
          <a:bodyPr lIns="0" tIns="0" rIns="0" bIns="0" anchor="ctr">
            <a:noAutofit/>
          </a:bodyPr>
          <a:lstStyle/>
          <a:p>
            <a:pPr indent="0" algn="ctr" defTabSz="457200">
              <a:lnSpc>
                <a:spcPct val="100000"/>
              </a:lnSpc>
              <a:buNone/>
            </a:pPr>
            <a:r>
              <a:rPr lang="nl-NL" sz="5400" b="1" strike="noStrike" spc="-1">
                <a:solidFill>
                  <a:srgbClr val="001D3D"/>
                </a:solidFill>
                <a:latin typeface="Aptos"/>
              </a:rPr>
              <a:t>Titelstijl van model bewerken</a:t>
            </a:r>
            <a:endParaRPr lang="nl-NL" sz="5400" b="0" strike="noStrike" spc="-1">
              <a:solidFill>
                <a:schemeClr val="dk1"/>
              </a:solidFill>
              <a:latin typeface="Franklin Gothic Book"/>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Endslide – light green">
    <p:bg>
      <p:bgPr>
        <a:blipFill rotWithShape="0">
          <a:blip r:embed="rId2"/>
          <a:stretch/>
        </a:blipFill>
        <a:effectLst/>
      </p:bgPr>
    </p:bg>
    <p:spTree>
      <p:nvGrpSpPr>
        <p:cNvPr id="1" name=""/>
        <p:cNvGrpSpPr/>
        <p:nvPr/>
      </p:nvGrpSpPr>
      <p:grpSpPr>
        <a:xfrm>
          <a:off x="0" y="0"/>
          <a:ext cx="0" cy="0"/>
          <a:chOff x="0" y="0"/>
          <a:chExt cx="0" cy="0"/>
        </a:xfrm>
      </p:grpSpPr>
      <p:pic>
        <p:nvPicPr>
          <p:cNvPr id="49" name="Afbeelding 10" descr="UM40_RGB_B_blauw.png"/>
          <p:cNvPicPr/>
          <p:nvPr/>
        </p:nvPicPr>
        <p:blipFill>
          <a:blip r:embed="rId3"/>
          <a:srcRect r="20320"/>
          <a:stretch/>
        </p:blipFill>
        <p:spPr>
          <a:xfrm>
            <a:off x="360000" y="4630680"/>
            <a:ext cx="1590120" cy="381600"/>
          </a:xfrm>
          <a:prstGeom prst="rect">
            <a:avLst/>
          </a:prstGeom>
          <a:noFill/>
          <a:ln w="0">
            <a:noFill/>
          </a:ln>
        </p:spPr>
      </p:pic>
      <p:sp>
        <p:nvSpPr>
          <p:cNvPr id="50" name="PlaceHolder 1"/>
          <p:cNvSpPr>
            <a:spLocks noGrp="1"/>
          </p:cNvSpPr>
          <p:nvPr>
            <p:ph type="title"/>
          </p:nvPr>
        </p:nvSpPr>
        <p:spPr>
          <a:xfrm>
            <a:off x="748080" y="1403280"/>
            <a:ext cx="7647840" cy="2336400"/>
          </a:xfrm>
          <a:prstGeom prst="rect">
            <a:avLst/>
          </a:prstGeom>
          <a:noFill/>
          <a:ln w="0">
            <a:noFill/>
          </a:ln>
        </p:spPr>
        <p:txBody>
          <a:bodyPr lIns="0" tIns="0" rIns="0" bIns="0" anchor="ctr">
            <a:noAutofit/>
          </a:bodyPr>
          <a:lstStyle/>
          <a:p>
            <a:pPr indent="0" algn="ctr" defTabSz="457200">
              <a:lnSpc>
                <a:spcPct val="100000"/>
              </a:lnSpc>
              <a:buNone/>
            </a:pPr>
            <a:r>
              <a:rPr lang="nl-NL" sz="5400" b="1" strike="noStrike" spc="-1">
                <a:solidFill>
                  <a:srgbClr val="001D3D"/>
                </a:solidFill>
                <a:latin typeface="Aptos"/>
              </a:rPr>
              <a:t>Titelstijl van model bewerken</a:t>
            </a:r>
            <a:endParaRPr lang="nl-NL" sz="5400" b="0" strike="noStrike" spc="-1">
              <a:solidFill>
                <a:schemeClr val="dk1"/>
              </a:solidFill>
              <a:latin typeface="Franklin Gothic Book"/>
            </a:endParaRPr>
          </a:p>
        </p:txBody>
      </p:sp>
      <p:sp>
        <p:nvSpPr>
          <p:cNvPr id="51"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nl-NL" sz="2600" b="0" strike="noStrike" spc="-1">
                <a:solidFill>
                  <a:schemeClr val="dk1"/>
                </a:solidFill>
                <a:latin typeface="Aptos"/>
              </a:rPr>
              <a:t>Click to edit the outline text format</a:t>
            </a:r>
          </a:p>
          <a:p>
            <a:pPr marL="864000" lvl="1" indent="-324000">
              <a:spcBef>
                <a:spcPts val="1134"/>
              </a:spcBef>
              <a:buClr>
                <a:srgbClr val="000000"/>
              </a:buClr>
              <a:buSzPct val="75000"/>
              <a:buFont typeface="Symbol" charset="2"/>
              <a:buChar char=""/>
            </a:pPr>
            <a:r>
              <a:rPr lang="nl-NL" sz="1800" b="0" strike="noStrike" spc="-1">
                <a:solidFill>
                  <a:schemeClr val="dk1"/>
                </a:solidFill>
                <a:latin typeface="Aptos"/>
              </a:rPr>
              <a:t>Second Outline Level</a:t>
            </a:r>
          </a:p>
          <a:p>
            <a:pPr marL="1296000" lvl="2" indent="-288000">
              <a:spcBef>
                <a:spcPts val="850"/>
              </a:spcBef>
              <a:buClr>
                <a:srgbClr val="000000"/>
              </a:buClr>
              <a:buSzPct val="45000"/>
              <a:buFont typeface="Wingdings" charset="2"/>
              <a:buChar char=""/>
            </a:pPr>
            <a:r>
              <a:rPr lang="nl-NL" sz="1400" b="0" strike="noStrike" spc="-1">
                <a:solidFill>
                  <a:schemeClr val="dk1"/>
                </a:solidFill>
                <a:latin typeface="Aptos"/>
              </a:rPr>
              <a:t>Third Outline Level</a:t>
            </a:r>
          </a:p>
          <a:p>
            <a:pPr marL="1728000" lvl="3" indent="-216000">
              <a:spcBef>
                <a:spcPts val="567"/>
              </a:spcBef>
              <a:buClr>
                <a:srgbClr val="000000"/>
              </a:buClr>
              <a:buSzPct val="75000"/>
              <a:buFont typeface="Symbol" charset="2"/>
              <a:buChar char=""/>
            </a:pPr>
            <a:r>
              <a:rPr lang="nl-NL" sz="1400" b="0" strike="noStrike" spc="-1">
                <a:solidFill>
                  <a:schemeClr val="dk1"/>
                </a:solidFill>
                <a:latin typeface="Aptos"/>
              </a:rPr>
              <a:t>Fourth Outline Level</a:t>
            </a:r>
          </a:p>
          <a:p>
            <a:pPr marL="2160000" lvl="4" indent="-216000">
              <a:spcBef>
                <a:spcPts val="283"/>
              </a:spcBef>
              <a:buClr>
                <a:srgbClr val="000000"/>
              </a:buClr>
              <a:buSzPct val="45000"/>
              <a:buFont typeface="Wingdings" charset="2"/>
              <a:buChar char=""/>
            </a:pPr>
            <a:r>
              <a:rPr lang="nl-NL" sz="2000" b="0" strike="noStrike" spc="-1">
                <a:solidFill>
                  <a:schemeClr val="dk1"/>
                </a:solidFill>
                <a:latin typeface="Aptos"/>
              </a:rPr>
              <a:t>Fifth Outline Level</a:t>
            </a:r>
          </a:p>
          <a:p>
            <a:pPr marL="2592000" lvl="5" indent="-216000">
              <a:spcBef>
                <a:spcPts val="283"/>
              </a:spcBef>
              <a:buClr>
                <a:srgbClr val="000000"/>
              </a:buClr>
              <a:buSzPct val="45000"/>
              <a:buFont typeface="Wingdings" charset="2"/>
              <a:buChar char=""/>
            </a:pPr>
            <a:r>
              <a:rPr lang="nl-NL" sz="2000" b="0" strike="noStrike" spc="-1">
                <a:solidFill>
                  <a:schemeClr val="dk1"/>
                </a:solidFill>
                <a:latin typeface="Aptos"/>
              </a:rPr>
              <a:t>Sixth Outline Level</a:t>
            </a:r>
          </a:p>
          <a:p>
            <a:pPr marL="3024000" lvl="6" indent="-216000">
              <a:spcBef>
                <a:spcPts val="283"/>
              </a:spcBef>
              <a:buClr>
                <a:srgbClr val="000000"/>
              </a:buClr>
              <a:buSzPct val="45000"/>
              <a:buFont typeface="Wingdings" charset="2"/>
              <a:buChar char=""/>
            </a:pPr>
            <a:r>
              <a:rPr lang="nl-NL" sz="2000" b="0" strike="noStrike" spc="-1">
                <a:solidFill>
                  <a:schemeClr val="dk1"/>
                </a:solidFill>
                <a:latin typeface="Aptos"/>
              </a:rPr>
              <a:t>Seventh Outline Level</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dslide – light blue">
    <p:bg>
      <p:bgPr>
        <a:blipFill rotWithShape="0">
          <a:blip r:embed="rId2"/>
          <a:stretch/>
        </a:blipFill>
        <a:effectLst/>
      </p:bgPr>
    </p:bg>
    <p:spTree>
      <p:nvGrpSpPr>
        <p:cNvPr id="1" name=""/>
        <p:cNvGrpSpPr/>
        <p:nvPr/>
      </p:nvGrpSpPr>
      <p:grpSpPr>
        <a:xfrm>
          <a:off x="0" y="0"/>
          <a:ext cx="0" cy="0"/>
          <a:chOff x="0" y="0"/>
          <a:chExt cx="0" cy="0"/>
        </a:xfrm>
      </p:grpSpPr>
      <p:pic>
        <p:nvPicPr>
          <p:cNvPr id="52" name="Afbeelding 10" descr="UM40_RGB_B_blauw.png"/>
          <p:cNvPicPr/>
          <p:nvPr/>
        </p:nvPicPr>
        <p:blipFill>
          <a:blip r:embed="rId3"/>
          <a:srcRect r="20320"/>
          <a:stretch/>
        </p:blipFill>
        <p:spPr>
          <a:xfrm>
            <a:off x="360000" y="4630680"/>
            <a:ext cx="1590120" cy="381600"/>
          </a:xfrm>
          <a:prstGeom prst="rect">
            <a:avLst/>
          </a:prstGeom>
          <a:noFill/>
          <a:ln w="0">
            <a:noFill/>
          </a:ln>
        </p:spPr>
      </p:pic>
      <p:sp>
        <p:nvSpPr>
          <p:cNvPr id="53" name="PlaceHolder 1"/>
          <p:cNvSpPr>
            <a:spLocks noGrp="1"/>
          </p:cNvSpPr>
          <p:nvPr>
            <p:ph type="title"/>
          </p:nvPr>
        </p:nvSpPr>
        <p:spPr>
          <a:xfrm>
            <a:off x="748080" y="1403280"/>
            <a:ext cx="7647840" cy="2336400"/>
          </a:xfrm>
          <a:prstGeom prst="rect">
            <a:avLst/>
          </a:prstGeom>
          <a:noFill/>
          <a:ln w="0">
            <a:noFill/>
          </a:ln>
        </p:spPr>
        <p:txBody>
          <a:bodyPr lIns="0" tIns="0" rIns="0" bIns="0" anchor="ctr">
            <a:noAutofit/>
          </a:bodyPr>
          <a:lstStyle/>
          <a:p>
            <a:pPr indent="0" algn="ctr" defTabSz="457200">
              <a:lnSpc>
                <a:spcPct val="100000"/>
              </a:lnSpc>
              <a:buNone/>
            </a:pPr>
            <a:r>
              <a:rPr lang="nl-NL" sz="5400" b="1" strike="noStrike" spc="-1">
                <a:solidFill>
                  <a:srgbClr val="001D3D"/>
                </a:solidFill>
                <a:latin typeface="Aptos"/>
              </a:rPr>
              <a:t>Titelstijl van model bewerken</a:t>
            </a:r>
            <a:endParaRPr lang="nl-NL" sz="5400" b="0" strike="noStrike" spc="-1">
              <a:solidFill>
                <a:schemeClr val="dk1"/>
              </a:solidFill>
              <a:latin typeface="Franklin Gothic Book"/>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dslide – pink">
    <p:bg>
      <p:bgPr>
        <a:blipFill rotWithShape="0">
          <a:blip r:embed="rId2"/>
          <a:stretch/>
        </a:blipFill>
        <a:effectLst/>
      </p:bgPr>
    </p:bg>
    <p:spTree>
      <p:nvGrpSpPr>
        <p:cNvPr id="1" name=""/>
        <p:cNvGrpSpPr/>
        <p:nvPr/>
      </p:nvGrpSpPr>
      <p:grpSpPr>
        <a:xfrm>
          <a:off x="0" y="0"/>
          <a:ext cx="0" cy="0"/>
          <a:chOff x="0" y="0"/>
          <a:chExt cx="0" cy="0"/>
        </a:xfrm>
      </p:grpSpPr>
      <p:pic>
        <p:nvPicPr>
          <p:cNvPr id="54" name="Afbeelding 10" descr="UM40_RGB_B_blauw.png"/>
          <p:cNvPicPr/>
          <p:nvPr/>
        </p:nvPicPr>
        <p:blipFill>
          <a:blip r:embed="rId3"/>
          <a:srcRect r="20320"/>
          <a:stretch/>
        </p:blipFill>
        <p:spPr>
          <a:xfrm>
            <a:off x="360000" y="4630680"/>
            <a:ext cx="1590120" cy="381600"/>
          </a:xfrm>
          <a:prstGeom prst="rect">
            <a:avLst/>
          </a:prstGeom>
          <a:noFill/>
          <a:ln w="0">
            <a:noFill/>
          </a:ln>
        </p:spPr>
      </p:pic>
      <p:sp>
        <p:nvSpPr>
          <p:cNvPr id="55" name="PlaceHolder 1"/>
          <p:cNvSpPr>
            <a:spLocks noGrp="1"/>
          </p:cNvSpPr>
          <p:nvPr>
            <p:ph type="title"/>
          </p:nvPr>
        </p:nvSpPr>
        <p:spPr>
          <a:xfrm>
            <a:off x="748080" y="1403280"/>
            <a:ext cx="7647840" cy="2336400"/>
          </a:xfrm>
          <a:prstGeom prst="rect">
            <a:avLst/>
          </a:prstGeom>
          <a:noFill/>
          <a:ln w="0">
            <a:noFill/>
          </a:ln>
        </p:spPr>
        <p:txBody>
          <a:bodyPr lIns="0" tIns="0" rIns="0" bIns="0" anchor="ctr">
            <a:noAutofit/>
          </a:bodyPr>
          <a:lstStyle/>
          <a:p>
            <a:pPr indent="0" algn="ctr" defTabSz="457200">
              <a:lnSpc>
                <a:spcPct val="100000"/>
              </a:lnSpc>
              <a:buNone/>
            </a:pPr>
            <a:r>
              <a:rPr lang="nl-NL" sz="5400" b="1" strike="noStrike" spc="-1">
                <a:solidFill>
                  <a:srgbClr val="001D3D"/>
                </a:solidFill>
                <a:latin typeface="Aptos"/>
              </a:rPr>
              <a:t>Titelstijl van model bewerken</a:t>
            </a:r>
            <a:endParaRPr lang="nl-NL" sz="5400" b="0" strike="noStrike" spc="-1">
              <a:solidFill>
                <a:schemeClr val="dk1"/>
              </a:solidFill>
              <a:latin typeface="Franklin Gothic Book"/>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Quote/chapter – stones – dark">
    <p:bg>
      <p:bgPr>
        <a:blipFill rotWithShape="0">
          <a:blip r:embed="rId2"/>
          <a:stretch/>
        </a:blip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272960" y="1314360"/>
            <a:ext cx="6598080" cy="2289240"/>
          </a:xfrm>
          <a:prstGeom prst="rect">
            <a:avLst/>
          </a:prstGeom>
          <a:noFill/>
          <a:ln w="0">
            <a:noFill/>
          </a:ln>
        </p:spPr>
        <p:txBody>
          <a:bodyPr lIns="0" tIns="0" rIns="0" bIns="0" anchor="ctr">
            <a:noAutofit/>
          </a:bodyPr>
          <a:lstStyle/>
          <a:p>
            <a:pPr indent="0" algn="ctr" defTabSz="457200">
              <a:lnSpc>
                <a:spcPct val="100000"/>
              </a:lnSpc>
              <a:buNone/>
            </a:pPr>
            <a:r>
              <a:rPr lang="nl-NL" sz="3400" b="1" strike="noStrike" spc="-1">
                <a:solidFill>
                  <a:srgbClr val="FFFFFF"/>
                </a:solidFill>
                <a:latin typeface="Aptos"/>
              </a:rPr>
              <a:t>Titelstijl van model bewerken</a:t>
            </a:r>
            <a:endParaRPr lang="nl-NL" sz="3400" b="0" strike="noStrike" spc="-1">
              <a:solidFill>
                <a:schemeClr val="dk1"/>
              </a:solidFill>
              <a:latin typeface="Franklin Gothic Book"/>
            </a:endParaRPr>
          </a:p>
        </p:txBody>
      </p:sp>
      <p:pic>
        <p:nvPicPr>
          <p:cNvPr id="6" name="Afbeelding 4" descr="UM40_RGB_B_diap.png"/>
          <p:cNvPicPr/>
          <p:nvPr/>
        </p:nvPicPr>
        <p:blipFill>
          <a:blip r:embed="rId3"/>
          <a:srcRect r="20320"/>
          <a:stretch/>
        </p:blipFill>
        <p:spPr>
          <a:xfrm>
            <a:off x="360000" y="4630320"/>
            <a:ext cx="1590120" cy="381600"/>
          </a:xfrm>
          <a:prstGeom prst="rect">
            <a:avLst/>
          </a:prstGeom>
          <a:noFill/>
          <a:ln w="0">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ndslide – echte antwoorden – stones">
    <p:bg>
      <p:bgPr>
        <a:blipFill rotWithShape="0">
          <a:blip r:embed="rId2"/>
          <a:stretch/>
        </a:blipFill>
        <a:effectLst/>
      </p:bgPr>
    </p:bg>
    <p:spTree>
      <p:nvGrpSpPr>
        <p:cNvPr id="1" name=""/>
        <p:cNvGrpSpPr/>
        <p:nvPr/>
      </p:nvGrpSpPr>
      <p:grpSpPr>
        <a:xfrm>
          <a:off x="0" y="0"/>
          <a:ext cx="0" cy="0"/>
          <a:chOff x="0" y="0"/>
          <a:chExt cx="0" cy="0"/>
        </a:xfrm>
      </p:grpSpPr>
      <p:pic>
        <p:nvPicPr>
          <p:cNvPr id="56" name="Afbeelding 10" descr="UM40_RGB_B_blauw.png"/>
          <p:cNvPicPr/>
          <p:nvPr/>
        </p:nvPicPr>
        <p:blipFill>
          <a:blip r:embed="rId3"/>
          <a:srcRect r="20320"/>
          <a:stretch/>
        </p:blipFill>
        <p:spPr>
          <a:xfrm>
            <a:off x="360000" y="4630680"/>
            <a:ext cx="1590120" cy="381600"/>
          </a:xfrm>
          <a:prstGeom prst="rect">
            <a:avLst/>
          </a:prstGeom>
          <a:noFill/>
          <a:ln w="0">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Endslide – echte antwoorden – orange">
    <p:bg>
      <p:bgPr>
        <a:blipFill rotWithShape="0">
          <a:blip r:embed="rId2"/>
          <a:stretch/>
        </a:blipFill>
        <a:effectLst/>
      </p:bgPr>
    </p:bg>
    <p:spTree>
      <p:nvGrpSpPr>
        <p:cNvPr id="1" name=""/>
        <p:cNvGrpSpPr/>
        <p:nvPr/>
      </p:nvGrpSpPr>
      <p:grpSpPr>
        <a:xfrm>
          <a:off x="0" y="0"/>
          <a:ext cx="0" cy="0"/>
          <a:chOff x="0" y="0"/>
          <a:chExt cx="0" cy="0"/>
        </a:xfrm>
      </p:grpSpPr>
      <p:pic>
        <p:nvPicPr>
          <p:cNvPr id="57" name="Afbeelding 10" descr="UM40_RGB_B_blauw.png"/>
          <p:cNvPicPr/>
          <p:nvPr/>
        </p:nvPicPr>
        <p:blipFill>
          <a:blip r:embed="rId3"/>
          <a:srcRect r="20320"/>
          <a:stretch/>
        </p:blipFill>
        <p:spPr>
          <a:xfrm>
            <a:off x="360000" y="4630680"/>
            <a:ext cx="1590120" cy="381600"/>
          </a:xfrm>
          <a:prstGeom prst="rect">
            <a:avLst/>
          </a:prstGeom>
          <a:noFill/>
          <a:ln w="0">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Endslide – finding tomorrow's – stones">
    <p:bg>
      <p:bgPr>
        <a:blipFill rotWithShape="0">
          <a:blip r:embed="rId2"/>
          <a:stretch/>
        </a:blipFill>
        <a:effectLst/>
      </p:bgPr>
    </p:bg>
    <p:spTree>
      <p:nvGrpSpPr>
        <p:cNvPr id="1" name=""/>
        <p:cNvGrpSpPr/>
        <p:nvPr/>
      </p:nvGrpSpPr>
      <p:grpSpPr>
        <a:xfrm>
          <a:off x="0" y="0"/>
          <a:ext cx="0" cy="0"/>
          <a:chOff x="0" y="0"/>
          <a:chExt cx="0" cy="0"/>
        </a:xfrm>
      </p:grpSpPr>
      <p:pic>
        <p:nvPicPr>
          <p:cNvPr id="58" name="Afbeelding 10" descr="UM40_RGB_B_blauw.png"/>
          <p:cNvPicPr/>
          <p:nvPr/>
        </p:nvPicPr>
        <p:blipFill>
          <a:blip r:embed="rId3"/>
          <a:srcRect r="20320"/>
          <a:stretch/>
        </p:blipFill>
        <p:spPr>
          <a:xfrm>
            <a:off x="360000" y="4630680"/>
            <a:ext cx="1590120" cy="381600"/>
          </a:xfrm>
          <a:prstGeom prst="rect">
            <a:avLst/>
          </a:prstGeom>
          <a:noFill/>
          <a:ln w="0">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 background image – 1">
    <p:bg>
      <p:bgPr>
        <a:blipFill rotWithShape="0">
          <a:blip r:embed="rId2"/>
          <a:stretch/>
        </a:blipFill>
        <a:effectLst/>
      </p:bgPr>
    </p:bg>
    <p:spTree>
      <p:nvGrpSpPr>
        <p:cNvPr id="1" name=""/>
        <p:cNvGrpSpPr/>
        <p:nvPr/>
      </p:nvGrpSpPr>
      <p:grpSpPr>
        <a:xfrm>
          <a:off x="0" y="0"/>
          <a:ext cx="0" cy="0"/>
          <a:chOff x="0" y="0"/>
          <a:chExt cx="0" cy="0"/>
        </a:xfrm>
      </p:grpSpPr>
      <p:sp>
        <p:nvSpPr>
          <p:cNvPr id="59" name="PlaceHolder 1"/>
          <p:cNvSpPr>
            <a:spLocks noGrp="1"/>
          </p:cNvSpPr>
          <p:nvPr>
            <p:ph type="title"/>
          </p:nvPr>
        </p:nvSpPr>
        <p:spPr>
          <a:xfrm>
            <a:off x="564480" y="189720"/>
            <a:ext cx="7376760" cy="1653480"/>
          </a:xfrm>
          <a:prstGeom prst="rect">
            <a:avLst/>
          </a:prstGeom>
          <a:noFill/>
          <a:ln w="0">
            <a:noFill/>
          </a:ln>
        </p:spPr>
        <p:txBody>
          <a:bodyPr lIns="0" tIns="0" rIns="0" bIns="0" anchor="t">
            <a:noAutofit/>
          </a:bodyPr>
          <a:lstStyle/>
          <a:p>
            <a:pPr indent="0" defTabSz="457200">
              <a:lnSpc>
                <a:spcPct val="100000"/>
              </a:lnSpc>
              <a:buNone/>
            </a:pPr>
            <a:r>
              <a:rPr lang="nl-NL" sz="5400" b="1" strike="noStrike" spc="-1">
                <a:solidFill>
                  <a:srgbClr val="FFFFFF"/>
                </a:solidFill>
                <a:latin typeface="Aptos"/>
              </a:rPr>
              <a:t>Titelstijl van model bewerken</a:t>
            </a:r>
            <a:endParaRPr lang="nl-NL" sz="5400" b="0" strike="noStrike" spc="-1">
              <a:solidFill>
                <a:schemeClr val="dk1"/>
              </a:solidFill>
              <a:latin typeface="Franklin Gothic Book"/>
            </a:endParaRPr>
          </a:p>
        </p:txBody>
      </p:sp>
      <p:pic>
        <p:nvPicPr>
          <p:cNvPr id="60" name="Afbeelding 9" descr="UM40_RGB_B_diap.png"/>
          <p:cNvPicPr/>
          <p:nvPr/>
        </p:nvPicPr>
        <p:blipFill>
          <a:blip r:embed="rId3"/>
          <a:srcRect r="20320"/>
          <a:stretch/>
        </p:blipFill>
        <p:spPr>
          <a:xfrm>
            <a:off x="360000" y="4630320"/>
            <a:ext cx="1590120" cy="381600"/>
          </a:xfrm>
          <a:prstGeom prst="rect">
            <a:avLst/>
          </a:prstGeom>
          <a:noFill/>
          <a:ln w="0">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Endslide – finding tomorrow's – orange">
    <p:bg>
      <p:bgPr>
        <a:blipFill rotWithShape="0">
          <a:blip r:embed="rId2"/>
          <a:stretch/>
        </a:blipFill>
        <a:effectLst/>
      </p:bgPr>
    </p:bg>
    <p:spTree>
      <p:nvGrpSpPr>
        <p:cNvPr id="1" name=""/>
        <p:cNvGrpSpPr/>
        <p:nvPr/>
      </p:nvGrpSpPr>
      <p:grpSpPr>
        <a:xfrm>
          <a:off x="0" y="0"/>
          <a:ext cx="0" cy="0"/>
          <a:chOff x="0" y="0"/>
          <a:chExt cx="0" cy="0"/>
        </a:xfrm>
      </p:grpSpPr>
      <p:pic>
        <p:nvPicPr>
          <p:cNvPr id="61" name="Afbeelding 10" descr="UM40_RGB_B_blauw.png"/>
          <p:cNvPicPr/>
          <p:nvPr/>
        </p:nvPicPr>
        <p:blipFill>
          <a:blip r:embed="rId3"/>
          <a:srcRect r="20320"/>
          <a:stretch/>
        </p:blipFill>
        <p:spPr>
          <a:xfrm>
            <a:off x="360000" y="4630680"/>
            <a:ext cx="1590120" cy="381600"/>
          </a:xfrm>
          <a:prstGeom prst="rect">
            <a:avLst/>
          </a:prstGeom>
          <a:noFill/>
          <a:ln w="0">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Title &amp; Content">
    <p:bg>
      <p:bgPr>
        <a:solidFill>
          <a:srgbClr val="FFFEFA"/>
        </a:solidFill>
        <a:effectLst/>
      </p:bgPr>
    </p:bg>
    <p:spTree>
      <p:nvGrpSpPr>
        <p:cNvPr id="1" name=""/>
        <p:cNvGrpSpPr/>
        <p:nvPr/>
      </p:nvGrpSpPr>
      <p:grpSpPr>
        <a:xfrm>
          <a:off x="0" y="0"/>
          <a:ext cx="0" cy="0"/>
          <a:chOff x="0" y="0"/>
          <a:chExt cx="0" cy="0"/>
        </a:xfrm>
      </p:grpSpPr>
      <p:sp>
        <p:nvSpPr>
          <p:cNvPr id="62" name="PlaceHolder 1"/>
          <p:cNvSpPr>
            <a:spLocks noGrp="1"/>
          </p:cNvSpPr>
          <p:nvPr>
            <p:ph type="body"/>
          </p:nvPr>
        </p:nvSpPr>
        <p:spPr>
          <a:xfrm>
            <a:off x="584280" y="576000"/>
            <a:ext cx="7953120" cy="383040"/>
          </a:xfrm>
          <a:prstGeom prst="rect">
            <a:avLst/>
          </a:prstGeom>
          <a:noFill/>
          <a:ln w="0">
            <a:noFill/>
          </a:ln>
        </p:spPr>
        <p:txBody>
          <a:bodyPr lIns="0" tIns="0" rIns="0" bIns="0" anchor="t">
            <a:noAutofit/>
          </a:bodyPr>
          <a:lstStyle/>
          <a:p>
            <a:pPr indent="0" defTabSz="457200">
              <a:lnSpc>
                <a:spcPct val="100000"/>
              </a:lnSpc>
              <a:buNone/>
              <a:tabLst>
                <a:tab pos="0" algn="l"/>
              </a:tabLst>
            </a:pPr>
            <a:r>
              <a:rPr lang="en-US" sz="2200" b="0" strike="noStrike" cap="all" spc="49">
                <a:solidFill>
                  <a:schemeClr val="accent1"/>
                </a:solidFill>
                <a:latin typeface="Lato Black"/>
                <a:ea typeface="Roboto"/>
              </a:rPr>
              <a:t>Click to edit Master text styles</a:t>
            </a:r>
            <a:endParaRPr lang="nl-NL" sz="2200" b="0" strike="noStrike" spc="-1">
              <a:solidFill>
                <a:schemeClr val="dk1"/>
              </a:solidFill>
              <a:latin typeface="Aptos"/>
            </a:endParaRPr>
          </a:p>
        </p:txBody>
      </p:sp>
      <p:sp>
        <p:nvSpPr>
          <p:cNvPr id="63" name="PlaceHolder 2"/>
          <p:cNvSpPr>
            <a:spLocks noGrp="1"/>
          </p:cNvSpPr>
          <p:nvPr>
            <p:ph type="body"/>
          </p:nvPr>
        </p:nvSpPr>
        <p:spPr>
          <a:xfrm>
            <a:off x="593640" y="959040"/>
            <a:ext cx="7953120" cy="141120"/>
          </a:xfrm>
          <a:prstGeom prst="rect">
            <a:avLst/>
          </a:prstGeom>
          <a:noFill/>
          <a:ln w="0">
            <a:noFill/>
          </a:ln>
        </p:spPr>
        <p:txBody>
          <a:bodyPr lIns="0" tIns="0" rIns="0" bIns="0" anchor="t">
            <a:noAutofit/>
          </a:bodyPr>
          <a:lstStyle/>
          <a:p>
            <a:pPr indent="0" defTabSz="457200">
              <a:lnSpc>
                <a:spcPts val="1199"/>
              </a:lnSpc>
              <a:buNone/>
              <a:tabLst>
                <a:tab pos="0" algn="l"/>
              </a:tabLst>
            </a:pPr>
            <a:r>
              <a:rPr lang="en-US" sz="900" b="0" strike="noStrike" spc="-1">
                <a:solidFill>
                  <a:schemeClr val="accent4"/>
                </a:solidFill>
                <a:latin typeface="Lato"/>
                <a:ea typeface="Roboto"/>
              </a:rPr>
              <a:t>Click to edit Master text styles</a:t>
            </a:r>
            <a:endParaRPr lang="nl-NL" sz="900" b="0" strike="noStrike" spc="-1">
              <a:solidFill>
                <a:schemeClr val="dk1"/>
              </a:solidFill>
              <a:latin typeface="Aptos"/>
            </a:endParaRPr>
          </a:p>
        </p:txBody>
      </p:sp>
      <p:cxnSp>
        <p:nvCxnSpPr>
          <p:cNvPr id="64" name="Straight Connector 4"/>
          <p:cNvCxnSpPr/>
          <p:nvPr/>
        </p:nvCxnSpPr>
        <p:spPr>
          <a:xfrm>
            <a:off x="593640" y="491760"/>
            <a:ext cx="914760" cy="360"/>
          </a:xfrm>
          <a:prstGeom prst="straightConnector1">
            <a:avLst/>
          </a:prstGeom>
          <a:ln w="28575">
            <a:solidFill>
              <a:srgbClr val="8FBFC7"/>
            </a:solidFill>
            <a:round/>
          </a:ln>
        </p:spPr>
      </p:cxnSp>
      <p:pic>
        <p:nvPicPr>
          <p:cNvPr id="65" name="Picture 5" descr="A blue triangle with white letters&#10;&#10;Description automatically generated"/>
          <p:cNvPicPr/>
          <p:nvPr/>
        </p:nvPicPr>
        <p:blipFill>
          <a:blip r:embed="rId2"/>
          <a:stretch/>
        </p:blipFill>
        <p:spPr>
          <a:xfrm>
            <a:off x="8568000" y="72000"/>
            <a:ext cx="514440" cy="575640"/>
          </a:xfrm>
          <a:prstGeom prst="rect">
            <a:avLst/>
          </a:prstGeom>
          <a:noFill/>
          <a:ln w="0">
            <a:noFill/>
          </a:ln>
        </p:spPr>
      </p:pic>
      <p:sp>
        <p:nvSpPr>
          <p:cNvPr id="66" name="PlaceHolder 3"/>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buNone/>
            </a:pPr>
            <a:r>
              <a:rPr lang="nl-NL" sz="1800" b="0" strike="noStrike" spc="-1">
                <a:solidFill>
                  <a:schemeClr val="dk1"/>
                </a:solidFill>
                <a:latin typeface="Franklin Gothic Book"/>
              </a:rPr>
              <a:t>Click to edit the title text format</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Title – background image – 2">
    <p:bg>
      <p:bgPr>
        <a:blipFill rotWithShape="0">
          <a:blip r:embed="rId2"/>
          <a:stretch/>
        </a:blipFill>
        <a:effectLst/>
      </p:bgPr>
    </p:bg>
    <p:spTree>
      <p:nvGrpSpPr>
        <p:cNvPr id="1" name=""/>
        <p:cNvGrpSpPr/>
        <p:nvPr/>
      </p:nvGrpSpPr>
      <p:grpSpPr>
        <a:xfrm>
          <a:off x="0" y="0"/>
          <a:ext cx="0" cy="0"/>
          <a:chOff x="0" y="0"/>
          <a:chExt cx="0" cy="0"/>
        </a:xfrm>
      </p:grpSpPr>
      <p:sp>
        <p:nvSpPr>
          <p:cNvPr id="67" name="PlaceHolder 1"/>
          <p:cNvSpPr>
            <a:spLocks noGrp="1"/>
          </p:cNvSpPr>
          <p:nvPr>
            <p:ph type="title"/>
          </p:nvPr>
        </p:nvSpPr>
        <p:spPr>
          <a:xfrm>
            <a:off x="564480" y="189720"/>
            <a:ext cx="7376760" cy="1653480"/>
          </a:xfrm>
          <a:prstGeom prst="rect">
            <a:avLst/>
          </a:prstGeom>
          <a:noFill/>
          <a:ln w="0">
            <a:noFill/>
          </a:ln>
        </p:spPr>
        <p:txBody>
          <a:bodyPr lIns="0" tIns="0" rIns="0" bIns="0" anchor="t">
            <a:noAutofit/>
          </a:bodyPr>
          <a:lstStyle/>
          <a:p>
            <a:pPr indent="0" defTabSz="457200">
              <a:lnSpc>
                <a:spcPct val="100000"/>
              </a:lnSpc>
              <a:buNone/>
            </a:pPr>
            <a:r>
              <a:rPr lang="nl-NL" sz="5400" b="1" strike="noStrike" spc="-1">
                <a:solidFill>
                  <a:srgbClr val="FFFFFF"/>
                </a:solidFill>
                <a:latin typeface="Aptos"/>
              </a:rPr>
              <a:t>Titelstijl van model bewerken</a:t>
            </a:r>
            <a:endParaRPr lang="nl-NL" sz="5400" b="0" strike="noStrike" spc="-1">
              <a:solidFill>
                <a:schemeClr val="dk1"/>
              </a:solidFill>
              <a:latin typeface="Franklin Gothic Book"/>
            </a:endParaRPr>
          </a:p>
        </p:txBody>
      </p:sp>
      <p:pic>
        <p:nvPicPr>
          <p:cNvPr id="68" name="Afbeelding 6" descr="UM40_RGB_B_diap.png"/>
          <p:cNvPicPr/>
          <p:nvPr/>
        </p:nvPicPr>
        <p:blipFill>
          <a:blip r:embed="rId3"/>
          <a:srcRect r="20320"/>
          <a:stretch/>
        </p:blipFill>
        <p:spPr>
          <a:xfrm>
            <a:off x="360000" y="4630320"/>
            <a:ext cx="1590120" cy="381600"/>
          </a:xfrm>
          <a:prstGeom prst="rect">
            <a:avLst/>
          </a:prstGeom>
          <a:noFill/>
          <a:ln w="0">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Title – background image – 3">
    <p:bg>
      <p:bgPr>
        <a:blipFill rotWithShape="0">
          <a:blip r:embed="rId2"/>
          <a:stretch/>
        </a:blipFill>
        <a:effectLst/>
      </p:bgPr>
    </p:bg>
    <p:spTree>
      <p:nvGrpSpPr>
        <p:cNvPr id="1" name=""/>
        <p:cNvGrpSpPr/>
        <p:nvPr/>
      </p:nvGrpSpPr>
      <p:grpSpPr>
        <a:xfrm>
          <a:off x="0" y="0"/>
          <a:ext cx="0" cy="0"/>
          <a:chOff x="0" y="0"/>
          <a:chExt cx="0" cy="0"/>
        </a:xfrm>
      </p:grpSpPr>
      <p:sp>
        <p:nvSpPr>
          <p:cNvPr id="69" name="PlaceHolder 1"/>
          <p:cNvSpPr>
            <a:spLocks noGrp="1"/>
          </p:cNvSpPr>
          <p:nvPr>
            <p:ph type="title"/>
          </p:nvPr>
        </p:nvSpPr>
        <p:spPr>
          <a:xfrm>
            <a:off x="564480" y="189720"/>
            <a:ext cx="7376760" cy="1653480"/>
          </a:xfrm>
          <a:prstGeom prst="rect">
            <a:avLst/>
          </a:prstGeom>
          <a:noFill/>
          <a:ln w="0">
            <a:noFill/>
          </a:ln>
        </p:spPr>
        <p:txBody>
          <a:bodyPr lIns="0" tIns="0" rIns="0" bIns="0" anchor="t">
            <a:noAutofit/>
          </a:bodyPr>
          <a:lstStyle/>
          <a:p>
            <a:pPr indent="0" defTabSz="457200">
              <a:lnSpc>
                <a:spcPct val="100000"/>
              </a:lnSpc>
              <a:buNone/>
            </a:pPr>
            <a:r>
              <a:rPr lang="nl-NL" sz="5400" b="1" strike="noStrike" spc="-1">
                <a:solidFill>
                  <a:srgbClr val="001D3D"/>
                </a:solidFill>
                <a:latin typeface="Aptos"/>
              </a:rPr>
              <a:t>Titelstijl van model bewerken</a:t>
            </a:r>
            <a:endParaRPr lang="nl-NL" sz="5400" b="0" strike="noStrike" spc="-1">
              <a:solidFill>
                <a:schemeClr val="dk1"/>
              </a:solidFill>
              <a:latin typeface="Franklin Gothic Book"/>
            </a:endParaRPr>
          </a:p>
        </p:txBody>
      </p:sp>
      <p:pic>
        <p:nvPicPr>
          <p:cNvPr id="70" name="Afbeelding 1" descr="UM40_RGB_B_blauw.png"/>
          <p:cNvPicPr/>
          <p:nvPr/>
        </p:nvPicPr>
        <p:blipFill>
          <a:blip r:embed="rId3"/>
          <a:srcRect r="20320"/>
          <a:stretch/>
        </p:blipFill>
        <p:spPr>
          <a:xfrm>
            <a:off x="360000" y="4630680"/>
            <a:ext cx="1590120" cy="381600"/>
          </a:xfrm>
          <a:prstGeom prst="rect">
            <a:avLst/>
          </a:prstGeom>
          <a:noFill/>
          <a:ln w="0">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ext – one column">
    <p:bg>
      <p:bgPr>
        <a:solidFill>
          <a:srgbClr val="FFFEFA"/>
        </a:solidFill>
        <a:effectLst/>
      </p:bgPr>
    </p:bg>
    <p:spTree>
      <p:nvGrpSpPr>
        <p:cNvPr id="1" name=""/>
        <p:cNvGrpSpPr/>
        <p:nvPr/>
      </p:nvGrpSpPr>
      <p:grpSpPr>
        <a:xfrm>
          <a:off x="0" y="0"/>
          <a:ext cx="0" cy="0"/>
          <a:chOff x="0" y="0"/>
          <a:chExt cx="0" cy="0"/>
        </a:xfrm>
      </p:grpSpPr>
      <p:sp>
        <p:nvSpPr>
          <p:cNvPr id="71" name="PlaceHolder 1"/>
          <p:cNvSpPr>
            <a:spLocks noGrp="1"/>
          </p:cNvSpPr>
          <p:nvPr>
            <p:ph type="title"/>
          </p:nvPr>
        </p:nvSpPr>
        <p:spPr>
          <a:xfrm>
            <a:off x="360000" y="310680"/>
            <a:ext cx="8326440" cy="566640"/>
          </a:xfrm>
          <a:prstGeom prst="rect">
            <a:avLst/>
          </a:prstGeom>
          <a:noFill/>
          <a:ln w="0">
            <a:noFill/>
          </a:ln>
        </p:spPr>
        <p:txBody>
          <a:bodyPr lIns="0" tIns="0" rIns="0" bIns="0" anchor="t">
            <a:noAutofit/>
          </a:bodyPr>
          <a:lstStyle/>
          <a:p>
            <a:pPr indent="0" defTabSz="457200">
              <a:lnSpc>
                <a:spcPct val="100000"/>
              </a:lnSpc>
              <a:buNone/>
            </a:pPr>
            <a:r>
              <a:rPr lang="nl-NL" sz="3400" b="1" strike="noStrike" spc="-1">
                <a:solidFill>
                  <a:schemeClr val="dk2"/>
                </a:solidFill>
                <a:latin typeface="Aptos"/>
              </a:rPr>
              <a:t>Titelstijl van model bewerken</a:t>
            </a:r>
            <a:endParaRPr lang="nl-NL" sz="3400" b="0" strike="noStrike" spc="-1">
              <a:solidFill>
                <a:schemeClr val="dk1"/>
              </a:solidFill>
              <a:latin typeface="Franklin Gothic Book"/>
            </a:endParaRPr>
          </a:p>
        </p:txBody>
      </p:sp>
      <p:sp>
        <p:nvSpPr>
          <p:cNvPr id="72" name="PlaceHolder 2"/>
          <p:cNvSpPr>
            <a:spLocks noGrp="1"/>
          </p:cNvSpPr>
          <p:nvPr>
            <p:ph type="body"/>
          </p:nvPr>
        </p:nvSpPr>
        <p:spPr>
          <a:xfrm>
            <a:off x="360000" y="972000"/>
            <a:ext cx="8326440" cy="3333600"/>
          </a:xfrm>
          <a:prstGeom prst="rect">
            <a:avLst/>
          </a:prstGeom>
          <a:noFill/>
          <a:ln w="0">
            <a:noFill/>
          </a:ln>
        </p:spPr>
        <p:txBody>
          <a:bodyPr lIns="0" tIns="0" rIns="0" bIns="0" anchor="t">
            <a:noAutofit/>
          </a:bodyPr>
          <a:lstStyle/>
          <a:p>
            <a:pPr marL="343080" indent="-343080" defTabSz="457200">
              <a:lnSpc>
                <a:spcPct val="100000"/>
              </a:lnSpc>
              <a:buClr>
                <a:srgbClr val="001D3D"/>
              </a:buClr>
              <a:buFont typeface="Arial"/>
              <a:buChar char="•"/>
            </a:pPr>
            <a:r>
              <a:rPr lang="nl-NL" sz="2600" b="0" strike="noStrike" spc="-1">
                <a:solidFill>
                  <a:schemeClr val="dk1"/>
                </a:solidFill>
                <a:latin typeface="Aptos"/>
              </a:rPr>
              <a:t>Klik om de tekststijl van het model te bewerken</a:t>
            </a:r>
          </a:p>
          <a:p>
            <a:pPr marL="717480" lvl="1" indent="-358920" defTabSz="457200">
              <a:lnSpc>
                <a:spcPct val="100000"/>
              </a:lnSpc>
              <a:buClr>
                <a:srgbClr val="001D3D"/>
              </a:buClr>
              <a:buFont typeface="Lucida Grande"/>
              <a:buChar char="-"/>
            </a:pPr>
            <a:r>
              <a:rPr lang="nl-NL" sz="2200" b="0" strike="noStrike" spc="-1">
                <a:solidFill>
                  <a:schemeClr val="dk1"/>
                </a:solidFill>
                <a:latin typeface="Aptos"/>
              </a:rPr>
              <a:t>Tweede niveau</a:t>
            </a:r>
          </a:p>
          <a:p>
            <a:pPr marL="1073160" lvl="2" indent="-357120" defTabSz="457200">
              <a:lnSpc>
                <a:spcPct val="100000"/>
              </a:lnSpc>
              <a:buClr>
                <a:srgbClr val="001D3D"/>
              </a:buClr>
              <a:buFont typeface="Lucida Grande"/>
              <a:buChar char="-"/>
            </a:pPr>
            <a:r>
              <a:rPr lang="nl-NL" sz="1800" b="0" strike="noStrike" spc="-1">
                <a:solidFill>
                  <a:schemeClr val="dk1"/>
                </a:solidFill>
                <a:latin typeface="Aptos"/>
              </a:rPr>
              <a:t>Derde niveau</a:t>
            </a:r>
          </a:p>
          <a:p>
            <a:pPr marL="1430280" lvl="3" indent="-355680" defTabSz="457200">
              <a:lnSpc>
                <a:spcPct val="100000"/>
              </a:lnSpc>
              <a:buClr>
                <a:srgbClr val="001D3D"/>
              </a:buClr>
              <a:buFont typeface="Lucida Grande"/>
              <a:buChar char="-"/>
            </a:pPr>
            <a:r>
              <a:rPr lang="nl-NL" sz="1400" b="0" strike="noStrike" spc="-1">
                <a:solidFill>
                  <a:schemeClr val="dk1"/>
                </a:solidFill>
                <a:latin typeface="Aptos"/>
              </a:rPr>
              <a:t>Vierde niveau</a:t>
            </a:r>
          </a:p>
          <a:p>
            <a:pPr marL="1793880" lvl="4" indent="-360360" defTabSz="457200">
              <a:lnSpc>
                <a:spcPct val="100000"/>
              </a:lnSpc>
              <a:buClr>
                <a:srgbClr val="001D3D"/>
              </a:buClr>
              <a:buFont typeface="Lucida Grande"/>
              <a:buChar char="-"/>
            </a:pPr>
            <a:r>
              <a:rPr lang="nl-NL" sz="1400" b="0" strike="noStrike" spc="-1">
                <a:solidFill>
                  <a:schemeClr val="dk1"/>
                </a:solidFill>
                <a:latin typeface="Aptos"/>
              </a:rPr>
              <a:t>Vijfde niveau</a:t>
            </a:r>
          </a:p>
        </p:txBody>
      </p:sp>
      <p:pic>
        <p:nvPicPr>
          <p:cNvPr id="73" name="Afbeelding 6"/>
          <p:cNvPicPr/>
          <p:nvPr/>
        </p:nvPicPr>
        <p:blipFill>
          <a:blip r:embed="rId2"/>
          <a:srcRect r="19770"/>
          <a:stretch/>
        </p:blipFill>
        <p:spPr>
          <a:xfrm>
            <a:off x="360000" y="4630320"/>
            <a:ext cx="1602360" cy="379440"/>
          </a:xfrm>
          <a:prstGeom prst="rect">
            <a:avLst/>
          </a:prstGeom>
          <a:noFill/>
          <a:ln w="0">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Text – two columns">
    <p:bg>
      <p:bgPr>
        <a:solidFill>
          <a:srgbClr val="FFFEFA"/>
        </a:solidFill>
        <a:effectLst/>
      </p:bgPr>
    </p:bg>
    <p:spTree>
      <p:nvGrpSpPr>
        <p:cNvPr id="1" name=""/>
        <p:cNvGrpSpPr/>
        <p:nvPr/>
      </p:nvGrpSpPr>
      <p:grpSpPr>
        <a:xfrm>
          <a:off x="0" y="0"/>
          <a:ext cx="0" cy="0"/>
          <a:chOff x="0" y="0"/>
          <a:chExt cx="0" cy="0"/>
        </a:xfrm>
      </p:grpSpPr>
      <p:sp>
        <p:nvSpPr>
          <p:cNvPr id="74" name="PlaceHolder 1"/>
          <p:cNvSpPr>
            <a:spLocks noGrp="1"/>
          </p:cNvSpPr>
          <p:nvPr>
            <p:ph type="title"/>
          </p:nvPr>
        </p:nvSpPr>
        <p:spPr>
          <a:xfrm>
            <a:off x="360000" y="310680"/>
            <a:ext cx="8326440" cy="566640"/>
          </a:xfrm>
          <a:prstGeom prst="rect">
            <a:avLst/>
          </a:prstGeom>
          <a:noFill/>
          <a:ln w="0">
            <a:noFill/>
          </a:ln>
        </p:spPr>
        <p:txBody>
          <a:bodyPr lIns="0" tIns="0" rIns="0" bIns="0" anchor="t">
            <a:noAutofit/>
          </a:bodyPr>
          <a:lstStyle/>
          <a:p>
            <a:pPr indent="0" defTabSz="457200">
              <a:lnSpc>
                <a:spcPct val="100000"/>
              </a:lnSpc>
              <a:buNone/>
            </a:pPr>
            <a:r>
              <a:rPr lang="nl-NL" sz="3400" b="1" strike="noStrike" spc="-1">
                <a:solidFill>
                  <a:schemeClr val="dk2"/>
                </a:solidFill>
                <a:latin typeface="Aptos"/>
              </a:rPr>
              <a:t>Titelstijl van model bewerken</a:t>
            </a:r>
            <a:endParaRPr lang="nl-NL" sz="3400" b="0" strike="noStrike" spc="-1">
              <a:solidFill>
                <a:schemeClr val="dk1"/>
              </a:solidFill>
              <a:latin typeface="Franklin Gothic Book"/>
            </a:endParaRPr>
          </a:p>
        </p:txBody>
      </p:sp>
      <p:sp>
        <p:nvSpPr>
          <p:cNvPr id="75" name="PlaceHolder 2"/>
          <p:cNvSpPr>
            <a:spLocks noGrp="1"/>
          </p:cNvSpPr>
          <p:nvPr>
            <p:ph type="body"/>
          </p:nvPr>
        </p:nvSpPr>
        <p:spPr>
          <a:xfrm>
            <a:off x="360000" y="972000"/>
            <a:ext cx="4042440" cy="3333600"/>
          </a:xfrm>
          <a:prstGeom prst="rect">
            <a:avLst/>
          </a:prstGeom>
          <a:noFill/>
          <a:ln w="0">
            <a:noFill/>
          </a:ln>
        </p:spPr>
        <p:txBody>
          <a:bodyPr lIns="0" tIns="0" rIns="0" bIns="0" anchor="t">
            <a:noAutofit/>
          </a:bodyPr>
          <a:lstStyle/>
          <a:p>
            <a:pPr marL="343080" indent="-343080" defTabSz="457200">
              <a:lnSpc>
                <a:spcPct val="100000"/>
              </a:lnSpc>
              <a:buClr>
                <a:srgbClr val="001D3D"/>
              </a:buClr>
              <a:buFont typeface="Arial"/>
              <a:buChar char="•"/>
            </a:pPr>
            <a:r>
              <a:rPr lang="nl-NL" sz="2600" b="0" strike="noStrike" spc="-1">
                <a:solidFill>
                  <a:schemeClr val="dk1"/>
                </a:solidFill>
                <a:latin typeface="Aptos"/>
              </a:rPr>
              <a:t>Klik om de tekststijl van het model te bewerken</a:t>
            </a:r>
          </a:p>
          <a:p>
            <a:pPr marL="717480" lvl="1" indent="-358920" defTabSz="457200">
              <a:lnSpc>
                <a:spcPct val="100000"/>
              </a:lnSpc>
              <a:buClr>
                <a:srgbClr val="001D3D"/>
              </a:buClr>
              <a:buFont typeface="Lucida Grande"/>
              <a:buChar char="-"/>
            </a:pPr>
            <a:r>
              <a:rPr lang="nl-NL" sz="2200" b="0" strike="noStrike" spc="-1">
                <a:solidFill>
                  <a:schemeClr val="dk1"/>
                </a:solidFill>
                <a:latin typeface="Aptos"/>
              </a:rPr>
              <a:t>Tweede niveau</a:t>
            </a:r>
          </a:p>
          <a:p>
            <a:pPr marL="1073160" lvl="2" indent="-357120" defTabSz="457200">
              <a:lnSpc>
                <a:spcPct val="100000"/>
              </a:lnSpc>
              <a:buClr>
                <a:srgbClr val="001D3D"/>
              </a:buClr>
              <a:buFont typeface="Lucida Grande"/>
              <a:buChar char="-"/>
            </a:pPr>
            <a:r>
              <a:rPr lang="nl-NL" sz="1800" b="0" strike="noStrike" spc="-1">
                <a:solidFill>
                  <a:schemeClr val="dk1"/>
                </a:solidFill>
                <a:latin typeface="Aptos"/>
              </a:rPr>
              <a:t>Derde niveau</a:t>
            </a:r>
          </a:p>
          <a:p>
            <a:pPr marL="1430280" lvl="3" indent="-355680" defTabSz="457200">
              <a:lnSpc>
                <a:spcPct val="100000"/>
              </a:lnSpc>
              <a:buClr>
                <a:srgbClr val="001D3D"/>
              </a:buClr>
              <a:buFont typeface="Lucida Grande"/>
              <a:buChar char="-"/>
            </a:pPr>
            <a:r>
              <a:rPr lang="nl-NL" sz="1400" b="0" strike="noStrike" spc="-1">
                <a:solidFill>
                  <a:schemeClr val="dk1"/>
                </a:solidFill>
                <a:latin typeface="Aptos"/>
              </a:rPr>
              <a:t>Vierde niveau</a:t>
            </a:r>
          </a:p>
          <a:p>
            <a:pPr marL="1793880" lvl="4" indent="-360360" defTabSz="457200">
              <a:lnSpc>
                <a:spcPct val="100000"/>
              </a:lnSpc>
              <a:buClr>
                <a:srgbClr val="001D3D"/>
              </a:buClr>
              <a:buFont typeface="Lucida Grande"/>
              <a:buChar char="-"/>
            </a:pPr>
            <a:r>
              <a:rPr lang="nl-NL" sz="1400" b="0" strike="noStrike" spc="-1">
                <a:solidFill>
                  <a:schemeClr val="dk1"/>
                </a:solidFill>
                <a:latin typeface="Aptos"/>
              </a:rPr>
              <a:t>Vijfde niveau</a:t>
            </a:r>
          </a:p>
        </p:txBody>
      </p:sp>
      <p:pic>
        <p:nvPicPr>
          <p:cNvPr id="76" name="Afbeelding 6"/>
          <p:cNvPicPr/>
          <p:nvPr/>
        </p:nvPicPr>
        <p:blipFill>
          <a:blip r:embed="rId2"/>
          <a:srcRect r="19770"/>
          <a:stretch/>
        </p:blipFill>
        <p:spPr>
          <a:xfrm>
            <a:off x="360000" y="4630320"/>
            <a:ext cx="1602360" cy="379440"/>
          </a:xfrm>
          <a:prstGeom prst="rect">
            <a:avLst/>
          </a:prstGeom>
          <a:noFill/>
          <a:ln w="0">
            <a:noFill/>
          </a:ln>
        </p:spPr>
      </p:pic>
      <p:sp>
        <p:nvSpPr>
          <p:cNvPr id="77" name="PlaceHolder 3"/>
          <p:cNvSpPr>
            <a:spLocks noGrp="1"/>
          </p:cNvSpPr>
          <p:nvPr>
            <p:ph type="body"/>
          </p:nvPr>
        </p:nvSpPr>
        <p:spPr>
          <a:xfrm>
            <a:off x="4644000" y="972000"/>
            <a:ext cx="4042440" cy="3333600"/>
          </a:xfrm>
          <a:prstGeom prst="rect">
            <a:avLst/>
          </a:prstGeom>
          <a:noFill/>
          <a:ln w="0">
            <a:noFill/>
          </a:ln>
        </p:spPr>
        <p:txBody>
          <a:bodyPr lIns="0" tIns="0" rIns="0" bIns="0" anchor="t">
            <a:noAutofit/>
          </a:bodyPr>
          <a:lstStyle/>
          <a:p>
            <a:pPr marL="343080" indent="-343080" defTabSz="457200">
              <a:lnSpc>
                <a:spcPct val="100000"/>
              </a:lnSpc>
              <a:buClr>
                <a:srgbClr val="001D3D"/>
              </a:buClr>
              <a:buFont typeface="Arial"/>
              <a:buChar char="•"/>
            </a:pPr>
            <a:r>
              <a:rPr lang="nl-NL" sz="2600" b="0" strike="noStrike" spc="-1">
                <a:solidFill>
                  <a:schemeClr val="dk1"/>
                </a:solidFill>
                <a:latin typeface="Aptos"/>
              </a:rPr>
              <a:t>Klik om de tekststijl van het model te bewerken</a:t>
            </a:r>
          </a:p>
          <a:p>
            <a:pPr marL="717480" lvl="1" indent="-358920" defTabSz="457200">
              <a:lnSpc>
                <a:spcPct val="100000"/>
              </a:lnSpc>
              <a:buClr>
                <a:srgbClr val="001D3D"/>
              </a:buClr>
              <a:buFont typeface="Lucida Grande"/>
              <a:buChar char="-"/>
            </a:pPr>
            <a:r>
              <a:rPr lang="nl-NL" sz="2200" b="0" strike="noStrike" spc="-1">
                <a:solidFill>
                  <a:schemeClr val="dk1"/>
                </a:solidFill>
                <a:latin typeface="Aptos"/>
              </a:rPr>
              <a:t>Tweede niveau</a:t>
            </a:r>
          </a:p>
          <a:p>
            <a:pPr marL="1073160" lvl="2" indent="-357120" defTabSz="457200">
              <a:lnSpc>
                <a:spcPct val="100000"/>
              </a:lnSpc>
              <a:buClr>
                <a:srgbClr val="001D3D"/>
              </a:buClr>
              <a:buFont typeface="Lucida Grande"/>
              <a:buChar char="-"/>
            </a:pPr>
            <a:r>
              <a:rPr lang="nl-NL" sz="1800" b="0" strike="noStrike" spc="-1">
                <a:solidFill>
                  <a:schemeClr val="dk1"/>
                </a:solidFill>
                <a:latin typeface="Aptos"/>
              </a:rPr>
              <a:t>Derde niveau</a:t>
            </a:r>
          </a:p>
          <a:p>
            <a:pPr marL="1430280" lvl="3" indent="-355680" defTabSz="457200">
              <a:lnSpc>
                <a:spcPct val="100000"/>
              </a:lnSpc>
              <a:buClr>
                <a:srgbClr val="001D3D"/>
              </a:buClr>
              <a:buFont typeface="Lucida Grande"/>
              <a:buChar char="-"/>
            </a:pPr>
            <a:r>
              <a:rPr lang="nl-NL" sz="1400" b="0" strike="noStrike" spc="-1">
                <a:solidFill>
                  <a:schemeClr val="dk1"/>
                </a:solidFill>
                <a:latin typeface="Aptos"/>
              </a:rPr>
              <a:t>Vierde niveau</a:t>
            </a:r>
          </a:p>
          <a:p>
            <a:pPr marL="1793880" lvl="4" indent="-360360" defTabSz="457200">
              <a:lnSpc>
                <a:spcPct val="100000"/>
              </a:lnSpc>
              <a:buClr>
                <a:srgbClr val="001D3D"/>
              </a:buClr>
              <a:buFont typeface="Lucida Grande"/>
              <a:buChar char="-"/>
            </a:pPr>
            <a:r>
              <a:rPr lang="nl-NL" sz="1400" b="0" strike="noStrike" spc="-1">
                <a:solidFill>
                  <a:schemeClr val="dk1"/>
                </a:solidFill>
                <a:latin typeface="Aptos"/>
              </a:rPr>
              <a:t>Vijfde niveau</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Quote/chapter – orange/brown">
    <p:bg>
      <p:bgPr>
        <a:blipFill rotWithShape="0">
          <a:blip r:embed="rId2"/>
          <a:stretch/>
        </a:blipFill>
        <a:effectLst/>
      </p:bgPr>
    </p:bg>
    <p:spTree>
      <p:nvGrpSpPr>
        <p:cNvPr id="1" name=""/>
        <p:cNvGrpSpPr/>
        <p:nvPr/>
      </p:nvGrpSpPr>
      <p:grpSpPr>
        <a:xfrm>
          <a:off x="0" y="0"/>
          <a:ext cx="0" cy="0"/>
          <a:chOff x="0" y="0"/>
          <a:chExt cx="0" cy="0"/>
        </a:xfrm>
      </p:grpSpPr>
      <p:sp>
        <p:nvSpPr>
          <p:cNvPr id="7" name="PlaceHolder 1"/>
          <p:cNvSpPr>
            <a:spLocks noGrp="1"/>
          </p:cNvSpPr>
          <p:nvPr>
            <p:ph type="title"/>
          </p:nvPr>
        </p:nvSpPr>
        <p:spPr>
          <a:xfrm>
            <a:off x="1272960" y="1314360"/>
            <a:ext cx="6598080" cy="2289240"/>
          </a:xfrm>
          <a:prstGeom prst="rect">
            <a:avLst/>
          </a:prstGeom>
          <a:noFill/>
          <a:ln w="0">
            <a:noFill/>
          </a:ln>
        </p:spPr>
        <p:txBody>
          <a:bodyPr lIns="0" tIns="0" rIns="0" bIns="0" anchor="ctr">
            <a:noAutofit/>
          </a:bodyPr>
          <a:lstStyle/>
          <a:p>
            <a:pPr indent="0" algn="ctr" defTabSz="457200">
              <a:lnSpc>
                <a:spcPct val="100000"/>
              </a:lnSpc>
              <a:buNone/>
            </a:pPr>
            <a:r>
              <a:rPr lang="nl-NL" sz="3400" b="1" strike="noStrike" spc="-1">
                <a:solidFill>
                  <a:srgbClr val="FFFFFF"/>
                </a:solidFill>
                <a:latin typeface="Aptos"/>
              </a:rPr>
              <a:t>Titelstijl van model bewerken</a:t>
            </a:r>
            <a:endParaRPr lang="nl-NL" sz="3400" b="0" strike="noStrike" spc="-1">
              <a:solidFill>
                <a:schemeClr val="dk1"/>
              </a:solidFill>
              <a:latin typeface="Franklin Gothic Book"/>
            </a:endParaRPr>
          </a:p>
        </p:txBody>
      </p:sp>
      <p:pic>
        <p:nvPicPr>
          <p:cNvPr id="8" name="Afbeelding 4" descr="UM40_RGB_B_diap.png"/>
          <p:cNvPicPr/>
          <p:nvPr/>
        </p:nvPicPr>
        <p:blipFill>
          <a:blip r:embed="rId3"/>
          <a:srcRect r="20320"/>
          <a:stretch/>
        </p:blipFill>
        <p:spPr>
          <a:xfrm>
            <a:off x="360000" y="4630320"/>
            <a:ext cx="1590120" cy="381600"/>
          </a:xfrm>
          <a:prstGeom prst="rect">
            <a:avLst/>
          </a:prstGeom>
          <a:noFill/>
          <a:ln w="0">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Text – table">
    <p:bg>
      <p:bgPr>
        <a:solidFill>
          <a:srgbClr val="FFFEFA"/>
        </a:solidFill>
        <a:effectLst/>
      </p:bgPr>
    </p:bg>
    <p:spTree>
      <p:nvGrpSpPr>
        <p:cNvPr id="1" name=""/>
        <p:cNvGrpSpPr/>
        <p:nvPr/>
      </p:nvGrpSpPr>
      <p:grpSpPr>
        <a:xfrm>
          <a:off x="0" y="0"/>
          <a:ext cx="0" cy="0"/>
          <a:chOff x="0" y="0"/>
          <a:chExt cx="0" cy="0"/>
        </a:xfrm>
      </p:grpSpPr>
      <p:sp>
        <p:nvSpPr>
          <p:cNvPr id="78" name="PlaceHolder 1"/>
          <p:cNvSpPr>
            <a:spLocks noGrp="1"/>
          </p:cNvSpPr>
          <p:nvPr>
            <p:ph type="title"/>
          </p:nvPr>
        </p:nvSpPr>
        <p:spPr>
          <a:xfrm>
            <a:off x="360000" y="310680"/>
            <a:ext cx="8326440" cy="566640"/>
          </a:xfrm>
          <a:prstGeom prst="rect">
            <a:avLst/>
          </a:prstGeom>
          <a:noFill/>
          <a:ln w="0">
            <a:noFill/>
          </a:ln>
        </p:spPr>
        <p:txBody>
          <a:bodyPr lIns="0" tIns="0" rIns="0" bIns="0" anchor="t">
            <a:noAutofit/>
          </a:bodyPr>
          <a:lstStyle/>
          <a:p>
            <a:pPr indent="0" defTabSz="457200">
              <a:lnSpc>
                <a:spcPct val="100000"/>
              </a:lnSpc>
              <a:buNone/>
            </a:pPr>
            <a:r>
              <a:rPr lang="nl-NL" sz="3400" b="1" strike="noStrike" spc="-1">
                <a:solidFill>
                  <a:schemeClr val="dk2"/>
                </a:solidFill>
                <a:latin typeface="Aptos"/>
              </a:rPr>
              <a:t>Titelstijl van model bewerken</a:t>
            </a:r>
            <a:endParaRPr lang="nl-NL" sz="3400" b="0" strike="noStrike" spc="-1">
              <a:solidFill>
                <a:schemeClr val="dk1"/>
              </a:solidFill>
              <a:latin typeface="Franklin Gothic Book"/>
            </a:endParaRPr>
          </a:p>
        </p:txBody>
      </p:sp>
      <p:sp>
        <p:nvSpPr>
          <p:cNvPr id="79" name="PlaceHolder 2"/>
          <p:cNvSpPr>
            <a:spLocks noGrp="1"/>
          </p:cNvSpPr>
          <p:nvPr>
            <p:ph type="body"/>
          </p:nvPr>
        </p:nvSpPr>
        <p:spPr>
          <a:xfrm>
            <a:off x="360360" y="972000"/>
            <a:ext cx="8326080" cy="3337200"/>
          </a:xfrm>
          <a:prstGeom prst="rect">
            <a:avLst/>
          </a:prstGeom>
          <a:noFill/>
          <a:ln w="0">
            <a:noFill/>
          </a:ln>
        </p:spPr>
        <p:txBody>
          <a:bodyPr lIns="90000" tIns="45000" rIns="90000" bIns="45000" anchor="t">
            <a:noAutofit/>
          </a:bodyPr>
          <a:lstStyle/>
          <a:p>
            <a:pPr marL="432000" indent="-324000">
              <a:spcBef>
                <a:spcPts val="1417"/>
              </a:spcBef>
              <a:buClr>
                <a:srgbClr val="000000"/>
              </a:buClr>
              <a:buSzPct val="45000"/>
              <a:buFont typeface="Wingdings" charset="2"/>
              <a:buChar char=""/>
            </a:pPr>
            <a:r>
              <a:rPr lang="nl-NL" sz="1800" b="0" strike="noStrike" spc="-1">
                <a:solidFill>
                  <a:schemeClr val="dk1"/>
                </a:solidFill>
                <a:latin typeface="Aptos"/>
              </a:rPr>
              <a:t>Click to edit the outline text format</a:t>
            </a:r>
          </a:p>
          <a:p>
            <a:pPr marL="864000" lvl="1" indent="-324000">
              <a:spcBef>
                <a:spcPts val="1134"/>
              </a:spcBef>
              <a:buClr>
                <a:srgbClr val="000000"/>
              </a:buClr>
              <a:buSzPct val="75000"/>
              <a:buFont typeface="Symbol" charset="2"/>
              <a:buChar char=""/>
            </a:pPr>
            <a:r>
              <a:rPr lang="nl-NL" sz="1800" b="0" strike="noStrike" spc="-1">
                <a:solidFill>
                  <a:schemeClr val="dk1"/>
                </a:solidFill>
                <a:latin typeface="Aptos"/>
              </a:rPr>
              <a:t>Second Outline Level</a:t>
            </a:r>
          </a:p>
          <a:p>
            <a:pPr marL="1296000" lvl="2" indent="-288000">
              <a:spcBef>
                <a:spcPts val="850"/>
              </a:spcBef>
              <a:buClr>
                <a:srgbClr val="000000"/>
              </a:buClr>
              <a:buSzPct val="45000"/>
              <a:buFont typeface="Wingdings" charset="2"/>
              <a:buChar char=""/>
            </a:pPr>
            <a:r>
              <a:rPr lang="nl-NL" sz="1800" b="0" strike="noStrike" spc="-1">
                <a:solidFill>
                  <a:schemeClr val="dk1"/>
                </a:solidFill>
                <a:latin typeface="Aptos"/>
              </a:rPr>
              <a:t>Third Outline Level</a:t>
            </a:r>
          </a:p>
          <a:p>
            <a:pPr marL="1728000" lvl="3" indent="-216000">
              <a:spcBef>
                <a:spcPts val="567"/>
              </a:spcBef>
              <a:buClr>
                <a:srgbClr val="000000"/>
              </a:buClr>
              <a:buSzPct val="75000"/>
              <a:buFont typeface="Symbol" charset="2"/>
              <a:buChar char=""/>
            </a:pPr>
            <a:r>
              <a:rPr lang="nl-NL" sz="1800" b="0" strike="noStrike" spc="-1">
                <a:solidFill>
                  <a:schemeClr val="dk1"/>
                </a:solidFill>
                <a:latin typeface="Aptos"/>
              </a:rPr>
              <a:t>Fourth Outline Level</a:t>
            </a:r>
          </a:p>
          <a:p>
            <a:pPr marL="2160000" lvl="4" indent="-216000">
              <a:spcBef>
                <a:spcPts val="283"/>
              </a:spcBef>
              <a:buClr>
                <a:srgbClr val="000000"/>
              </a:buClr>
              <a:buSzPct val="45000"/>
              <a:buFont typeface="Wingdings" charset="2"/>
              <a:buChar char=""/>
            </a:pPr>
            <a:r>
              <a:rPr lang="nl-NL" sz="1800" b="0" strike="noStrike" spc="-1">
                <a:solidFill>
                  <a:schemeClr val="dk1"/>
                </a:solidFill>
                <a:latin typeface="Aptos"/>
              </a:rPr>
              <a:t>Fifth Outline Level</a:t>
            </a:r>
          </a:p>
          <a:p>
            <a:pPr marL="2592000" lvl="5" indent="-216000">
              <a:spcBef>
                <a:spcPts val="283"/>
              </a:spcBef>
              <a:buClr>
                <a:srgbClr val="000000"/>
              </a:buClr>
              <a:buSzPct val="45000"/>
              <a:buFont typeface="Wingdings" charset="2"/>
              <a:buChar char=""/>
            </a:pPr>
            <a:r>
              <a:rPr lang="nl-NL" sz="1800" b="0" strike="noStrike" spc="-1">
                <a:solidFill>
                  <a:schemeClr val="dk1"/>
                </a:solidFill>
                <a:latin typeface="Aptos"/>
              </a:rPr>
              <a:t>Sixth Outline Level</a:t>
            </a:r>
          </a:p>
          <a:p>
            <a:pPr marL="3024000" lvl="6" indent="-216000">
              <a:spcBef>
                <a:spcPts val="283"/>
              </a:spcBef>
              <a:buClr>
                <a:srgbClr val="000000"/>
              </a:buClr>
              <a:buSzPct val="45000"/>
              <a:buFont typeface="Wingdings" charset="2"/>
              <a:buChar char=""/>
            </a:pPr>
            <a:r>
              <a:rPr lang="nl-NL" sz="1800" b="0" strike="noStrike" spc="-1">
                <a:solidFill>
                  <a:schemeClr val="dk1"/>
                </a:solidFill>
                <a:latin typeface="Aptos"/>
              </a:rPr>
              <a:t>Seventh Outline Level</a:t>
            </a:r>
          </a:p>
        </p:txBody>
      </p:sp>
      <p:pic>
        <p:nvPicPr>
          <p:cNvPr id="80" name="Afbeelding 7"/>
          <p:cNvPicPr/>
          <p:nvPr/>
        </p:nvPicPr>
        <p:blipFill>
          <a:blip r:embed="rId2"/>
          <a:srcRect r="19770"/>
          <a:stretch/>
        </p:blipFill>
        <p:spPr>
          <a:xfrm>
            <a:off x="360000" y="4630320"/>
            <a:ext cx="1602360" cy="379440"/>
          </a:xfrm>
          <a:prstGeom prst="rect">
            <a:avLst/>
          </a:prstGeom>
          <a:noFill/>
          <a:ln w="0">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Quote/chapter – stones – light">
    <p:bg>
      <p:bgPr>
        <a:blipFill rotWithShape="0">
          <a:blip r:embed="rId2"/>
          <a:stretch/>
        </a:blipFill>
        <a:effectLst/>
      </p:bgPr>
    </p:bg>
    <p:spTree>
      <p:nvGrpSpPr>
        <p:cNvPr id="1" name=""/>
        <p:cNvGrpSpPr/>
        <p:nvPr/>
      </p:nvGrpSpPr>
      <p:grpSpPr>
        <a:xfrm>
          <a:off x="0" y="0"/>
          <a:ext cx="0" cy="0"/>
          <a:chOff x="0" y="0"/>
          <a:chExt cx="0" cy="0"/>
        </a:xfrm>
      </p:grpSpPr>
      <p:pic>
        <p:nvPicPr>
          <p:cNvPr id="81" name="Afbeelding 10" descr="UM40_RGB_B_blauw.png"/>
          <p:cNvPicPr/>
          <p:nvPr/>
        </p:nvPicPr>
        <p:blipFill>
          <a:blip r:embed="rId3"/>
          <a:srcRect r="20320"/>
          <a:stretch/>
        </p:blipFill>
        <p:spPr>
          <a:xfrm>
            <a:off x="360000" y="4630680"/>
            <a:ext cx="1590120" cy="381600"/>
          </a:xfrm>
          <a:prstGeom prst="rect">
            <a:avLst/>
          </a:prstGeom>
          <a:noFill/>
          <a:ln w="0">
            <a:noFill/>
          </a:ln>
        </p:spPr>
      </p:pic>
      <p:sp>
        <p:nvSpPr>
          <p:cNvPr id="82" name="PlaceHolder 1"/>
          <p:cNvSpPr>
            <a:spLocks noGrp="1"/>
          </p:cNvSpPr>
          <p:nvPr>
            <p:ph type="title"/>
          </p:nvPr>
        </p:nvSpPr>
        <p:spPr>
          <a:xfrm>
            <a:off x="1272960" y="1314360"/>
            <a:ext cx="6598080" cy="2289240"/>
          </a:xfrm>
          <a:prstGeom prst="rect">
            <a:avLst/>
          </a:prstGeom>
          <a:noFill/>
          <a:ln w="0">
            <a:noFill/>
          </a:ln>
        </p:spPr>
        <p:txBody>
          <a:bodyPr lIns="0" tIns="0" rIns="0" bIns="0" anchor="ctr">
            <a:noAutofit/>
          </a:bodyPr>
          <a:lstStyle/>
          <a:p>
            <a:pPr indent="0" algn="ctr" defTabSz="457200">
              <a:lnSpc>
                <a:spcPct val="100000"/>
              </a:lnSpc>
              <a:buNone/>
            </a:pPr>
            <a:r>
              <a:rPr lang="nl-NL" sz="3400" b="1" strike="noStrike" spc="-1">
                <a:solidFill>
                  <a:srgbClr val="001D3D"/>
                </a:solidFill>
                <a:latin typeface="Aptos"/>
              </a:rPr>
              <a:t>Titelstijl van model bewerken</a:t>
            </a:r>
            <a:endParaRPr lang="nl-NL" sz="3400" b="0" strike="noStrike" spc="-1">
              <a:solidFill>
                <a:schemeClr val="dk1"/>
              </a:solidFill>
              <a:latin typeface="Franklin Gothic Book"/>
            </a:endParaRPr>
          </a:p>
        </p:txBody>
      </p:sp>
      <p:sp>
        <p:nvSpPr>
          <p:cNvPr id="83"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nl-NL" sz="2600" b="0" strike="noStrike" spc="-1">
                <a:solidFill>
                  <a:schemeClr val="dk1"/>
                </a:solidFill>
                <a:latin typeface="Aptos"/>
              </a:rPr>
              <a:t>Click to edit the outline text format</a:t>
            </a:r>
          </a:p>
          <a:p>
            <a:pPr marL="864000" lvl="1" indent="-324000">
              <a:spcBef>
                <a:spcPts val="1134"/>
              </a:spcBef>
              <a:buClr>
                <a:srgbClr val="000000"/>
              </a:buClr>
              <a:buSzPct val="75000"/>
              <a:buFont typeface="Symbol" charset="2"/>
              <a:buChar char=""/>
            </a:pPr>
            <a:r>
              <a:rPr lang="nl-NL" sz="1800" b="0" strike="noStrike" spc="-1">
                <a:solidFill>
                  <a:schemeClr val="dk1"/>
                </a:solidFill>
                <a:latin typeface="Aptos"/>
              </a:rPr>
              <a:t>Second Outline Level</a:t>
            </a:r>
          </a:p>
          <a:p>
            <a:pPr marL="1296000" lvl="2" indent="-288000">
              <a:spcBef>
                <a:spcPts val="850"/>
              </a:spcBef>
              <a:buClr>
                <a:srgbClr val="000000"/>
              </a:buClr>
              <a:buSzPct val="45000"/>
              <a:buFont typeface="Wingdings" charset="2"/>
              <a:buChar char=""/>
            </a:pPr>
            <a:r>
              <a:rPr lang="nl-NL" sz="1400" b="0" strike="noStrike" spc="-1">
                <a:solidFill>
                  <a:schemeClr val="dk1"/>
                </a:solidFill>
                <a:latin typeface="Aptos"/>
              </a:rPr>
              <a:t>Third Outline Level</a:t>
            </a:r>
          </a:p>
          <a:p>
            <a:pPr marL="1728000" lvl="3" indent="-216000">
              <a:spcBef>
                <a:spcPts val="567"/>
              </a:spcBef>
              <a:buClr>
                <a:srgbClr val="000000"/>
              </a:buClr>
              <a:buSzPct val="75000"/>
              <a:buFont typeface="Symbol" charset="2"/>
              <a:buChar char=""/>
            </a:pPr>
            <a:r>
              <a:rPr lang="nl-NL" sz="1400" b="0" strike="noStrike" spc="-1">
                <a:solidFill>
                  <a:schemeClr val="dk1"/>
                </a:solidFill>
                <a:latin typeface="Aptos"/>
              </a:rPr>
              <a:t>Fourth Outline Level</a:t>
            </a:r>
          </a:p>
          <a:p>
            <a:pPr marL="2160000" lvl="4" indent="-216000">
              <a:spcBef>
                <a:spcPts val="283"/>
              </a:spcBef>
              <a:buClr>
                <a:srgbClr val="000000"/>
              </a:buClr>
              <a:buSzPct val="45000"/>
              <a:buFont typeface="Wingdings" charset="2"/>
              <a:buChar char=""/>
            </a:pPr>
            <a:r>
              <a:rPr lang="nl-NL" sz="2000" b="0" strike="noStrike" spc="-1">
                <a:solidFill>
                  <a:schemeClr val="dk1"/>
                </a:solidFill>
                <a:latin typeface="Aptos"/>
              </a:rPr>
              <a:t>Fifth Outline Level</a:t>
            </a:r>
          </a:p>
          <a:p>
            <a:pPr marL="2592000" lvl="5" indent="-216000">
              <a:spcBef>
                <a:spcPts val="283"/>
              </a:spcBef>
              <a:buClr>
                <a:srgbClr val="000000"/>
              </a:buClr>
              <a:buSzPct val="45000"/>
              <a:buFont typeface="Wingdings" charset="2"/>
              <a:buChar char=""/>
            </a:pPr>
            <a:r>
              <a:rPr lang="nl-NL" sz="2000" b="0" strike="noStrike" spc="-1">
                <a:solidFill>
                  <a:schemeClr val="dk1"/>
                </a:solidFill>
                <a:latin typeface="Aptos"/>
              </a:rPr>
              <a:t>Sixth Outline Level</a:t>
            </a:r>
          </a:p>
          <a:p>
            <a:pPr marL="3024000" lvl="6" indent="-216000">
              <a:spcBef>
                <a:spcPts val="283"/>
              </a:spcBef>
              <a:buClr>
                <a:srgbClr val="000000"/>
              </a:buClr>
              <a:buSzPct val="45000"/>
              <a:buFont typeface="Wingdings" charset="2"/>
              <a:buChar char=""/>
            </a:pPr>
            <a:r>
              <a:rPr lang="nl-NL" sz="2000" b="0" strike="noStrike" spc="-1">
                <a:solidFill>
                  <a:schemeClr val="dk1"/>
                </a:solidFill>
                <a:latin typeface="Aptos"/>
              </a:rPr>
              <a:t>Seventh Outline Level</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page_W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7621190" cy="791996"/>
          </a:xfrm>
        </p:spPr>
        <p:txBody>
          <a:bodyPr>
            <a:noAutofit/>
          </a:bodyPr>
          <a:lstStyle>
            <a:lvl1pPr>
              <a:lnSpc>
                <a:spcPct val="90000"/>
              </a:lnSpc>
              <a:defRPr sz="2850">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10" name="Text Placeholder 9">
            <a:extLst>
              <a:ext uri="{FF2B5EF4-FFF2-40B4-BE49-F238E27FC236}">
                <a16:creationId xmlns:a16="http://schemas.microsoft.com/office/drawing/2014/main" id="{F542F0EE-7D2C-22EC-DD6A-94F7CC3B0543}"/>
              </a:ext>
            </a:extLst>
          </p:cNvPr>
          <p:cNvSpPr>
            <a:spLocks noGrp="1"/>
          </p:cNvSpPr>
          <p:nvPr>
            <p:ph type="body" sz="quarter" idx="14"/>
          </p:nvPr>
        </p:nvSpPr>
        <p:spPr>
          <a:xfrm>
            <a:off x="379810" y="1750219"/>
            <a:ext cx="7621190" cy="225266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7812968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page_Zachtblauw">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7621190" cy="791996"/>
          </a:xfrm>
        </p:spPr>
        <p:txBody>
          <a:bodyPr>
            <a:noAutofit/>
          </a:bodyPr>
          <a:lstStyle>
            <a:lvl1pPr>
              <a:lnSpc>
                <a:spcPct val="90000"/>
              </a:lnSpc>
              <a:defRPr sz="2850">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6" name="Text Placeholder 9">
            <a:extLst>
              <a:ext uri="{FF2B5EF4-FFF2-40B4-BE49-F238E27FC236}">
                <a16:creationId xmlns:a16="http://schemas.microsoft.com/office/drawing/2014/main" id="{8E672CFD-5241-F8C9-C713-C14AA13BF8FC}"/>
              </a:ext>
            </a:extLst>
          </p:cNvPr>
          <p:cNvSpPr>
            <a:spLocks noGrp="1"/>
          </p:cNvSpPr>
          <p:nvPr>
            <p:ph type="body" sz="quarter" idx="14"/>
          </p:nvPr>
        </p:nvSpPr>
        <p:spPr>
          <a:xfrm>
            <a:off x="379810" y="1750219"/>
            <a:ext cx="7621190" cy="225266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101895182"/>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page_Zachtroz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7621190" cy="791996"/>
          </a:xfrm>
        </p:spPr>
        <p:txBody>
          <a:bodyPr>
            <a:noAutofit/>
          </a:bodyPr>
          <a:lstStyle>
            <a:lvl1pPr>
              <a:lnSpc>
                <a:spcPct val="90000"/>
              </a:lnSpc>
              <a:defRPr sz="2850">
                <a:solidFill>
                  <a:schemeClr val="accent3"/>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a:solidFill>
                  <a:schemeClr val="accent3"/>
                </a:solidFill>
              </a:rPr>
              <a:t>[Add footer text via: Insert → Header &amp; Footer]</a:t>
            </a:r>
            <a:endParaRPr lang="en-NL" dirty="0">
              <a:solidFill>
                <a:schemeClr val="accent3"/>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3"/>
                </a:solidFill>
              </a:defRPr>
            </a:lvl1pPr>
          </a:lstStyle>
          <a:p>
            <a:pPr algn="r"/>
            <a:endParaRPr lang="en-US" dirty="0">
              <a:solidFill>
                <a:schemeClr val="accent3"/>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3"/>
                </a:solidFill>
              </a:defRPr>
            </a:lvl1pPr>
          </a:lstStyle>
          <a:p>
            <a:fld id="{B6F15528-21DE-4FAA-801E-634DDDAF4B2B}" type="slidenum">
              <a:rPr lang="en-NL" smtClean="0"/>
              <a:pPr/>
              <a:t>‹#›</a:t>
            </a:fld>
            <a:endParaRPr lang="en-NL" dirty="0"/>
          </a:p>
        </p:txBody>
      </p:sp>
      <p:pic>
        <p:nvPicPr>
          <p:cNvPr id="8" name="Graphic 7">
            <a:extLst>
              <a:ext uri="{FF2B5EF4-FFF2-40B4-BE49-F238E27FC236}">
                <a16:creationId xmlns:a16="http://schemas.microsoft.com/office/drawing/2014/main" id="{17C3AA4F-F278-1725-C45A-6E7B5B408B6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6" name="Text Placeholder 9">
            <a:extLst>
              <a:ext uri="{FF2B5EF4-FFF2-40B4-BE49-F238E27FC236}">
                <a16:creationId xmlns:a16="http://schemas.microsoft.com/office/drawing/2014/main" id="{958F8BBB-3CCA-B426-42FC-DB91751CE42C}"/>
              </a:ext>
            </a:extLst>
          </p:cNvPr>
          <p:cNvSpPr>
            <a:spLocks noGrp="1"/>
          </p:cNvSpPr>
          <p:nvPr>
            <p:ph type="body" sz="quarter" idx="14"/>
          </p:nvPr>
        </p:nvSpPr>
        <p:spPr>
          <a:xfrm>
            <a:off x="379810" y="1750219"/>
            <a:ext cx="7621190" cy="2252663"/>
          </a:xfrm>
        </p:spPr>
        <p:txBody>
          <a:bodyPr/>
          <a:lstStyle>
            <a:lvl1pPr marL="0" indent="-202500">
              <a:defRPr>
                <a:solidFill>
                  <a:schemeClr val="accent3"/>
                </a:solidFill>
              </a:defRPr>
            </a:lvl1pPr>
            <a:lvl2pPr marL="405000" indent="-202500">
              <a:buFont typeface="System Font Regular"/>
              <a:buChar char="-"/>
              <a:defRPr sz="1350">
                <a:solidFill>
                  <a:schemeClr val="accent3"/>
                </a:solidFill>
              </a:defRPr>
            </a:lvl2pPr>
            <a:lvl3pPr marL="607500" indent="-202500">
              <a:buFont typeface="System Font Regular"/>
              <a:buChar char="-"/>
              <a:defRPr sz="120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9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519458852"/>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page_Botergeel">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7621190" cy="791996"/>
          </a:xfrm>
        </p:spPr>
        <p:txBody>
          <a:bodyPr>
            <a:noAutofit/>
          </a:bodyPr>
          <a:lstStyle>
            <a:lvl1pPr>
              <a:lnSpc>
                <a:spcPct val="90000"/>
              </a:lnSpc>
              <a:defRPr sz="2850">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6" name="Text Placeholder 9">
            <a:extLst>
              <a:ext uri="{FF2B5EF4-FFF2-40B4-BE49-F238E27FC236}">
                <a16:creationId xmlns:a16="http://schemas.microsoft.com/office/drawing/2014/main" id="{3752BD4A-B0E6-DB6C-3DCB-9B8BF3A1B94B}"/>
              </a:ext>
            </a:extLst>
          </p:cNvPr>
          <p:cNvSpPr>
            <a:spLocks noGrp="1"/>
          </p:cNvSpPr>
          <p:nvPr>
            <p:ph type="body" sz="quarter" idx="14"/>
          </p:nvPr>
        </p:nvSpPr>
        <p:spPr>
          <a:xfrm>
            <a:off x="379810" y="1750219"/>
            <a:ext cx="7621190" cy="225266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412635562"/>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page_Staalblauw">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379810" y="578914"/>
            <a:ext cx="7621190" cy="791996"/>
          </a:xfrm>
        </p:spPr>
        <p:txBody>
          <a:bodyPr>
            <a:noAutofit/>
          </a:bodyPr>
          <a:lstStyle>
            <a:lvl1pPr>
              <a:lnSpc>
                <a:spcPct val="90000"/>
              </a:lnSpc>
              <a:defRPr sz="2850">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C1E45565-1E9C-EC0E-263F-2EE4248167CE}"/>
              </a:ext>
            </a:extLst>
          </p:cNvPr>
          <p:cNvSpPr>
            <a:spLocks noGrp="1"/>
          </p:cNvSpPr>
          <p:nvPr>
            <p:ph type="ftr" sz="quarter" idx="10"/>
          </p:nvPr>
        </p:nvSpPr>
        <p:spPr/>
        <p:txBody>
          <a:bodyPr/>
          <a:lstStyle>
            <a:lvl1pPr>
              <a:defRPr>
                <a:solidFill>
                  <a:schemeClr val="tx1"/>
                </a:solidFill>
              </a:defRPr>
            </a:lvl1pPr>
          </a:lstStyle>
          <a:p>
            <a:r>
              <a:rPr lang="en-GB" dirty="0"/>
              <a:t>[Add footer text via: Insert → Header &amp; Footer]</a:t>
            </a:r>
          </a:p>
        </p:txBody>
      </p:sp>
      <p:sp>
        <p:nvSpPr>
          <p:cNvPr id="4" name="Date Placeholder 3">
            <a:extLst>
              <a:ext uri="{FF2B5EF4-FFF2-40B4-BE49-F238E27FC236}">
                <a16:creationId xmlns:a16="http://schemas.microsoft.com/office/drawing/2014/main" id="{2CCA014F-0269-AAD5-41BE-35C9189BECD1}"/>
              </a:ext>
            </a:extLst>
          </p:cNvPr>
          <p:cNvSpPr>
            <a:spLocks noGrp="1"/>
          </p:cNvSpPr>
          <p:nvPr>
            <p:ph type="dt" sz="half" idx="11"/>
          </p:nvPr>
        </p:nvSpPr>
        <p:spPr/>
        <p:txBody>
          <a:bodyPr/>
          <a:lstStyle>
            <a:lvl1pPr>
              <a:defRPr>
                <a:solidFill>
                  <a:schemeClr val="tx1"/>
                </a:solidFill>
              </a:defRPr>
            </a:lvl1pPr>
          </a:lstStyle>
          <a:p>
            <a:pPr algn="r"/>
            <a:endParaRPr lang="en-US" dirty="0">
              <a:solidFill>
                <a:schemeClr val="tx1"/>
              </a:solidFill>
            </a:endParaRPr>
          </a:p>
        </p:txBody>
      </p:sp>
      <p:sp>
        <p:nvSpPr>
          <p:cNvPr id="5" name="Slide Number Placeholder 4">
            <a:extLst>
              <a:ext uri="{FF2B5EF4-FFF2-40B4-BE49-F238E27FC236}">
                <a16:creationId xmlns:a16="http://schemas.microsoft.com/office/drawing/2014/main" id="{EF85A040-B99A-0F1E-6BCC-5EF50656A910}"/>
              </a:ext>
            </a:extLst>
          </p:cNvPr>
          <p:cNvSpPr>
            <a:spLocks noGrp="1"/>
          </p:cNvSpPr>
          <p:nvPr>
            <p:ph type="sldNum" sz="quarter" idx="12"/>
          </p:nvPr>
        </p:nvSpPr>
        <p:spPr/>
        <p:txBody>
          <a:bodyPr/>
          <a:lstStyle>
            <a:lvl1pPr>
              <a:defRPr>
                <a:solidFill>
                  <a:schemeClr val="tx1"/>
                </a:solidFill>
              </a:defRPr>
            </a:lvl1pPr>
          </a:lstStyle>
          <a:p>
            <a:fld id="{B6F15528-21DE-4FAA-801E-634DDDAF4B2B}" type="slidenum">
              <a:rPr lang="en-NL" smtClean="0"/>
              <a:pPr/>
              <a:t>‹#›</a:t>
            </a:fld>
            <a:endParaRPr lang="en-NL" dirty="0"/>
          </a:p>
        </p:txBody>
      </p:sp>
      <p:pic>
        <p:nvPicPr>
          <p:cNvPr id="8" name="Graphic 7">
            <a:extLst>
              <a:ext uri="{FF2B5EF4-FFF2-40B4-BE49-F238E27FC236}">
                <a16:creationId xmlns:a16="http://schemas.microsoft.com/office/drawing/2014/main" id="{342BC351-8B96-CF71-EDBE-05F1A8B32A2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6" name="Text Placeholder 9">
            <a:extLst>
              <a:ext uri="{FF2B5EF4-FFF2-40B4-BE49-F238E27FC236}">
                <a16:creationId xmlns:a16="http://schemas.microsoft.com/office/drawing/2014/main" id="{CCCB8CBA-6D04-C96D-5F90-DC80679B0748}"/>
              </a:ext>
            </a:extLst>
          </p:cNvPr>
          <p:cNvSpPr>
            <a:spLocks noGrp="1"/>
          </p:cNvSpPr>
          <p:nvPr>
            <p:ph type="body" sz="quarter" idx="14"/>
          </p:nvPr>
        </p:nvSpPr>
        <p:spPr>
          <a:xfrm>
            <a:off x="379810" y="1750219"/>
            <a:ext cx="7621190" cy="225266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551677142"/>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page-2col_W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8002190" cy="791996"/>
          </a:xfrm>
        </p:spPr>
        <p:txBody>
          <a:bodyPr>
            <a:noAutofit/>
          </a:bodyPr>
          <a:lstStyle>
            <a:lvl1pPr>
              <a:lnSpc>
                <a:spcPct val="90000"/>
              </a:lnSpc>
              <a:defRPr sz="2850">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10" name="Text Placeholder 9">
            <a:extLst>
              <a:ext uri="{FF2B5EF4-FFF2-40B4-BE49-F238E27FC236}">
                <a16:creationId xmlns:a16="http://schemas.microsoft.com/office/drawing/2014/main" id="{F542F0EE-7D2C-22EC-DD6A-94F7CC3B0543}"/>
              </a:ext>
            </a:extLst>
          </p:cNvPr>
          <p:cNvSpPr>
            <a:spLocks noGrp="1"/>
          </p:cNvSpPr>
          <p:nvPr>
            <p:ph type="body" sz="quarter" idx="14"/>
          </p:nvPr>
        </p:nvSpPr>
        <p:spPr>
          <a:xfrm>
            <a:off x="379811" y="1750219"/>
            <a:ext cx="3810000" cy="225266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6" name="Text Placeholder 9">
            <a:extLst>
              <a:ext uri="{FF2B5EF4-FFF2-40B4-BE49-F238E27FC236}">
                <a16:creationId xmlns:a16="http://schemas.microsoft.com/office/drawing/2014/main" id="{E40ABC3F-C6B4-594A-E908-BCBED7A96A95}"/>
              </a:ext>
            </a:extLst>
          </p:cNvPr>
          <p:cNvSpPr>
            <a:spLocks noGrp="1"/>
          </p:cNvSpPr>
          <p:nvPr>
            <p:ph type="body" sz="quarter" idx="15"/>
          </p:nvPr>
        </p:nvSpPr>
        <p:spPr>
          <a:xfrm>
            <a:off x="4572595" y="1754206"/>
            <a:ext cx="3810000" cy="225266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81408996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page-2col_Zachtblauw">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8002190" cy="791996"/>
          </a:xfrm>
        </p:spPr>
        <p:txBody>
          <a:bodyPr>
            <a:noAutofit/>
          </a:bodyPr>
          <a:lstStyle>
            <a:lvl1pPr>
              <a:lnSpc>
                <a:spcPct val="90000"/>
              </a:lnSpc>
              <a:defRPr sz="2850">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10" name="Text Placeholder 9">
            <a:extLst>
              <a:ext uri="{FF2B5EF4-FFF2-40B4-BE49-F238E27FC236}">
                <a16:creationId xmlns:a16="http://schemas.microsoft.com/office/drawing/2014/main" id="{F542F0EE-7D2C-22EC-DD6A-94F7CC3B0543}"/>
              </a:ext>
            </a:extLst>
          </p:cNvPr>
          <p:cNvSpPr>
            <a:spLocks noGrp="1"/>
          </p:cNvSpPr>
          <p:nvPr>
            <p:ph type="body" sz="quarter" idx="14"/>
          </p:nvPr>
        </p:nvSpPr>
        <p:spPr>
          <a:xfrm>
            <a:off x="379811" y="1750219"/>
            <a:ext cx="3810000" cy="225266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6" name="Text Placeholder 9">
            <a:extLst>
              <a:ext uri="{FF2B5EF4-FFF2-40B4-BE49-F238E27FC236}">
                <a16:creationId xmlns:a16="http://schemas.microsoft.com/office/drawing/2014/main" id="{E40ABC3F-C6B4-594A-E908-BCBED7A96A95}"/>
              </a:ext>
            </a:extLst>
          </p:cNvPr>
          <p:cNvSpPr>
            <a:spLocks noGrp="1"/>
          </p:cNvSpPr>
          <p:nvPr>
            <p:ph type="body" sz="quarter" idx="15"/>
          </p:nvPr>
        </p:nvSpPr>
        <p:spPr>
          <a:xfrm>
            <a:off x="4572595" y="1754206"/>
            <a:ext cx="3810000" cy="225266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54128234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page-2col_Zachtroz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8002190" cy="791996"/>
          </a:xfrm>
        </p:spPr>
        <p:txBody>
          <a:bodyPr>
            <a:noAutofit/>
          </a:bodyPr>
          <a:lstStyle>
            <a:lvl1pPr>
              <a:lnSpc>
                <a:spcPct val="90000"/>
              </a:lnSpc>
              <a:defRPr sz="2850">
                <a:solidFill>
                  <a:schemeClr val="accent3"/>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dirty="0"/>
              <a:t>[Add footer text via: Insert → Header &amp; Footer]</a:t>
            </a:r>
            <a:endParaRPr lang="en-GB" dirty="0">
              <a:solidFill>
                <a:schemeClr val="accent3"/>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3"/>
                </a:solidFill>
              </a:defRPr>
            </a:lvl1pPr>
          </a:lstStyle>
          <a:p>
            <a:pPr algn="r"/>
            <a:endParaRPr lang="en-US" dirty="0">
              <a:solidFill>
                <a:schemeClr val="accent3"/>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3"/>
                </a:solidFill>
              </a:defRPr>
            </a:lvl1pPr>
          </a:lstStyle>
          <a:p>
            <a:fld id="{B6F15528-21DE-4FAA-801E-634DDDAF4B2B}" type="slidenum">
              <a:rPr lang="en-NL" smtClean="0"/>
              <a:pPr/>
              <a:t>‹#›</a:t>
            </a:fld>
            <a:endParaRPr lang="en-NL" dirty="0"/>
          </a:p>
        </p:txBody>
      </p:sp>
      <p:sp>
        <p:nvSpPr>
          <p:cNvPr id="10" name="Text Placeholder 9">
            <a:extLst>
              <a:ext uri="{FF2B5EF4-FFF2-40B4-BE49-F238E27FC236}">
                <a16:creationId xmlns:a16="http://schemas.microsoft.com/office/drawing/2014/main" id="{F542F0EE-7D2C-22EC-DD6A-94F7CC3B0543}"/>
              </a:ext>
            </a:extLst>
          </p:cNvPr>
          <p:cNvSpPr>
            <a:spLocks noGrp="1"/>
          </p:cNvSpPr>
          <p:nvPr>
            <p:ph type="body" sz="quarter" idx="14"/>
          </p:nvPr>
        </p:nvSpPr>
        <p:spPr>
          <a:xfrm>
            <a:off x="379811" y="1750219"/>
            <a:ext cx="3810000" cy="2252663"/>
          </a:xfrm>
        </p:spPr>
        <p:txBody>
          <a:bodyPr/>
          <a:lstStyle>
            <a:lvl1pPr marL="0" indent="-202500">
              <a:defRPr>
                <a:solidFill>
                  <a:schemeClr val="accent3"/>
                </a:solidFill>
              </a:defRPr>
            </a:lvl1pPr>
            <a:lvl2pPr marL="405000" indent="-202500">
              <a:buFont typeface="System Font Regular"/>
              <a:buChar char="-"/>
              <a:defRPr sz="1350">
                <a:solidFill>
                  <a:schemeClr val="accent3"/>
                </a:solidFill>
              </a:defRPr>
            </a:lvl2pPr>
            <a:lvl3pPr marL="607500" indent="-202500">
              <a:buFont typeface="System Font Regular"/>
              <a:buChar char="-"/>
              <a:defRPr sz="120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9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6" name="Text Placeholder 9">
            <a:extLst>
              <a:ext uri="{FF2B5EF4-FFF2-40B4-BE49-F238E27FC236}">
                <a16:creationId xmlns:a16="http://schemas.microsoft.com/office/drawing/2014/main" id="{E40ABC3F-C6B4-594A-E908-BCBED7A96A95}"/>
              </a:ext>
            </a:extLst>
          </p:cNvPr>
          <p:cNvSpPr>
            <a:spLocks noGrp="1"/>
          </p:cNvSpPr>
          <p:nvPr>
            <p:ph type="body" sz="quarter" idx="15"/>
          </p:nvPr>
        </p:nvSpPr>
        <p:spPr>
          <a:xfrm>
            <a:off x="4572595" y="1754206"/>
            <a:ext cx="3810000" cy="2252663"/>
          </a:xfrm>
        </p:spPr>
        <p:txBody>
          <a:bodyPr/>
          <a:lstStyle>
            <a:lvl1pPr marL="0" indent="-202500">
              <a:defRPr>
                <a:solidFill>
                  <a:schemeClr val="accent3"/>
                </a:solidFill>
              </a:defRPr>
            </a:lvl1pPr>
            <a:lvl2pPr marL="405000" indent="-202500">
              <a:buFont typeface="System Font Regular"/>
              <a:buChar char="-"/>
              <a:defRPr sz="1350">
                <a:solidFill>
                  <a:schemeClr val="accent3"/>
                </a:solidFill>
              </a:defRPr>
            </a:lvl2pPr>
            <a:lvl3pPr marL="607500" indent="-202500">
              <a:buFont typeface="System Font Regular"/>
              <a:buChar char="-"/>
              <a:defRPr sz="120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9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pic>
        <p:nvPicPr>
          <p:cNvPr id="7" name="Graphic 6">
            <a:extLst>
              <a:ext uri="{FF2B5EF4-FFF2-40B4-BE49-F238E27FC236}">
                <a16:creationId xmlns:a16="http://schemas.microsoft.com/office/drawing/2014/main" id="{9F2D7837-FCDC-3A62-2812-7D24E713F7C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Tree>
    <p:extLst>
      <p:ext uri="{BB962C8B-B14F-4D97-AF65-F5344CB8AC3E}">
        <p14:creationId xmlns:p14="http://schemas.microsoft.com/office/powerpoint/2010/main" val="2619616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Quote/chapter – green/blue">
    <p:bg>
      <p:bgPr>
        <a:blipFill rotWithShape="0">
          <a:blip r:embed="rId2"/>
          <a:stretch/>
        </a:blipFill>
        <a:effectLst/>
      </p:bgPr>
    </p:bg>
    <p:spTree>
      <p:nvGrpSpPr>
        <p:cNvPr id="1" name=""/>
        <p:cNvGrpSpPr/>
        <p:nvPr/>
      </p:nvGrpSpPr>
      <p:grpSpPr>
        <a:xfrm>
          <a:off x="0" y="0"/>
          <a:ext cx="0" cy="0"/>
          <a:chOff x="0" y="0"/>
          <a:chExt cx="0" cy="0"/>
        </a:xfrm>
      </p:grpSpPr>
      <p:sp>
        <p:nvSpPr>
          <p:cNvPr id="9" name="PlaceHolder 1"/>
          <p:cNvSpPr>
            <a:spLocks noGrp="1"/>
          </p:cNvSpPr>
          <p:nvPr>
            <p:ph type="title"/>
          </p:nvPr>
        </p:nvSpPr>
        <p:spPr>
          <a:xfrm>
            <a:off x="1272960" y="1314360"/>
            <a:ext cx="6598080" cy="2289240"/>
          </a:xfrm>
          <a:prstGeom prst="rect">
            <a:avLst/>
          </a:prstGeom>
          <a:noFill/>
          <a:ln w="0">
            <a:noFill/>
          </a:ln>
        </p:spPr>
        <p:txBody>
          <a:bodyPr lIns="0" tIns="0" rIns="0" bIns="0" anchor="ctr">
            <a:noAutofit/>
          </a:bodyPr>
          <a:lstStyle/>
          <a:p>
            <a:pPr indent="0" algn="ctr" defTabSz="457200">
              <a:lnSpc>
                <a:spcPct val="100000"/>
              </a:lnSpc>
              <a:buNone/>
            </a:pPr>
            <a:r>
              <a:rPr lang="nl-NL" sz="3400" b="1" strike="noStrike" spc="-1">
                <a:solidFill>
                  <a:srgbClr val="FFFFFF"/>
                </a:solidFill>
                <a:latin typeface="Aptos"/>
              </a:rPr>
              <a:t>Titelstijl van model bewerken</a:t>
            </a:r>
            <a:endParaRPr lang="nl-NL" sz="3400" b="0" strike="noStrike" spc="-1">
              <a:solidFill>
                <a:schemeClr val="dk1"/>
              </a:solidFill>
              <a:latin typeface="Franklin Gothic Book"/>
            </a:endParaRPr>
          </a:p>
        </p:txBody>
      </p:sp>
      <p:pic>
        <p:nvPicPr>
          <p:cNvPr id="10" name="Afbeelding 4" descr="UM40_RGB_B_diap.png"/>
          <p:cNvPicPr/>
          <p:nvPr/>
        </p:nvPicPr>
        <p:blipFill>
          <a:blip r:embed="rId3"/>
          <a:srcRect r="20320"/>
          <a:stretch/>
        </p:blipFill>
        <p:spPr>
          <a:xfrm>
            <a:off x="360000" y="4630320"/>
            <a:ext cx="1590120" cy="381600"/>
          </a:xfrm>
          <a:prstGeom prst="rect">
            <a:avLst/>
          </a:prstGeom>
          <a:noFill/>
          <a:ln w="0">
            <a:noFill/>
          </a:ln>
        </p:spPr>
      </p:pic>
      <p:sp>
        <p:nvSpPr>
          <p:cNvPr id="11"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nl-NL" sz="2600" b="0" strike="noStrike" spc="-1">
                <a:solidFill>
                  <a:schemeClr val="dk1"/>
                </a:solidFill>
                <a:latin typeface="Aptos"/>
              </a:rPr>
              <a:t>Click to edit the outline text format</a:t>
            </a:r>
          </a:p>
          <a:p>
            <a:pPr marL="864000" lvl="1" indent="-324000">
              <a:spcBef>
                <a:spcPts val="1134"/>
              </a:spcBef>
              <a:buClr>
                <a:srgbClr val="FFFFFF"/>
              </a:buClr>
              <a:buSzPct val="75000"/>
              <a:buFont typeface="Symbol" charset="2"/>
              <a:buChar char=""/>
            </a:pPr>
            <a:r>
              <a:rPr lang="nl-NL" sz="1800" b="0" strike="noStrike" spc="-1">
                <a:solidFill>
                  <a:schemeClr val="dk1"/>
                </a:solidFill>
                <a:latin typeface="Aptos"/>
              </a:rPr>
              <a:t>Second Outline Level</a:t>
            </a:r>
          </a:p>
          <a:p>
            <a:pPr marL="1296000" lvl="2" indent="-288000">
              <a:spcBef>
                <a:spcPts val="850"/>
              </a:spcBef>
              <a:buClr>
                <a:srgbClr val="FFFFFF"/>
              </a:buClr>
              <a:buSzPct val="45000"/>
              <a:buFont typeface="Wingdings" charset="2"/>
              <a:buChar char=""/>
            </a:pPr>
            <a:r>
              <a:rPr lang="nl-NL" sz="1400" b="0" strike="noStrike" spc="-1">
                <a:solidFill>
                  <a:schemeClr val="dk1"/>
                </a:solidFill>
                <a:latin typeface="Aptos"/>
              </a:rPr>
              <a:t>Third Outline Level</a:t>
            </a:r>
          </a:p>
          <a:p>
            <a:pPr marL="1728000" lvl="3" indent="-216000">
              <a:spcBef>
                <a:spcPts val="567"/>
              </a:spcBef>
              <a:buClr>
                <a:srgbClr val="FFFFFF"/>
              </a:buClr>
              <a:buSzPct val="75000"/>
              <a:buFont typeface="Symbol" charset="2"/>
              <a:buChar char=""/>
            </a:pPr>
            <a:r>
              <a:rPr lang="nl-NL" sz="1400" b="0" strike="noStrike" spc="-1">
                <a:solidFill>
                  <a:schemeClr val="dk1"/>
                </a:solidFill>
                <a:latin typeface="Aptos"/>
              </a:rPr>
              <a:t>Fourth Outline Level</a:t>
            </a:r>
          </a:p>
          <a:p>
            <a:pPr marL="2160000" lvl="4" indent="-216000">
              <a:spcBef>
                <a:spcPts val="283"/>
              </a:spcBef>
              <a:buClr>
                <a:srgbClr val="FFFFFF"/>
              </a:buClr>
              <a:buSzPct val="45000"/>
              <a:buFont typeface="Wingdings" charset="2"/>
              <a:buChar char=""/>
            </a:pPr>
            <a:r>
              <a:rPr lang="nl-NL" sz="2000" b="0" strike="noStrike" spc="-1">
                <a:solidFill>
                  <a:schemeClr val="dk1"/>
                </a:solidFill>
                <a:latin typeface="Aptos"/>
              </a:rPr>
              <a:t>Fifth Outline Level</a:t>
            </a:r>
          </a:p>
          <a:p>
            <a:pPr marL="2592000" lvl="5" indent="-216000">
              <a:spcBef>
                <a:spcPts val="283"/>
              </a:spcBef>
              <a:buClr>
                <a:srgbClr val="FFFFFF"/>
              </a:buClr>
              <a:buSzPct val="45000"/>
              <a:buFont typeface="Wingdings" charset="2"/>
              <a:buChar char=""/>
            </a:pPr>
            <a:r>
              <a:rPr lang="nl-NL" sz="2000" b="0" strike="noStrike" spc="-1">
                <a:solidFill>
                  <a:schemeClr val="dk1"/>
                </a:solidFill>
                <a:latin typeface="Aptos"/>
              </a:rPr>
              <a:t>Sixth Outline Level</a:t>
            </a:r>
          </a:p>
          <a:p>
            <a:pPr marL="3024000" lvl="6" indent="-216000">
              <a:spcBef>
                <a:spcPts val="283"/>
              </a:spcBef>
              <a:buClr>
                <a:srgbClr val="FFFFFF"/>
              </a:buClr>
              <a:buSzPct val="45000"/>
              <a:buFont typeface="Wingdings" charset="2"/>
              <a:buChar char=""/>
            </a:pPr>
            <a:r>
              <a:rPr lang="nl-NL" sz="2000" b="0" strike="noStrike" spc="-1">
                <a:solidFill>
                  <a:schemeClr val="dk1"/>
                </a:solidFill>
                <a:latin typeface="Aptos"/>
              </a:rPr>
              <a:t>Seventh Outline Level</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ext page-2col_Zachtblauw">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8002190" cy="791996"/>
          </a:xfrm>
        </p:spPr>
        <p:txBody>
          <a:bodyPr>
            <a:noAutofit/>
          </a:bodyPr>
          <a:lstStyle>
            <a:lvl1pPr>
              <a:lnSpc>
                <a:spcPct val="90000"/>
              </a:lnSpc>
              <a:defRPr sz="2850">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10" name="Text Placeholder 9">
            <a:extLst>
              <a:ext uri="{FF2B5EF4-FFF2-40B4-BE49-F238E27FC236}">
                <a16:creationId xmlns:a16="http://schemas.microsoft.com/office/drawing/2014/main" id="{F542F0EE-7D2C-22EC-DD6A-94F7CC3B0543}"/>
              </a:ext>
            </a:extLst>
          </p:cNvPr>
          <p:cNvSpPr>
            <a:spLocks noGrp="1"/>
          </p:cNvSpPr>
          <p:nvPr>
            <p:ph type="body" sz="quarter" idx="14"/>
          </p:nvPr>
        </p:nvSpPr>
        <p:spPr>
          <a:xfrm>
            <a:off x="379811" y="1750219"/>
            <a:ext cx="3810000" cy="225266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6" name="Text Placeholder 9">
            <a:extLst>
              <a:ext uri="{FF2B5EF4-FFF2-40B4-BE49-F238E27FC236}">
                <a16:creationId xmlns:a16="http://schemas.microsoft.com/office/drawing/2014/main" id="{E40ABC3F-C6B4-594A-E908-BCBED7A96A95}"/>
              </a:ext>
            </a:extLst>
          </p:cNvPr>
          <p:cNvSpPr>
            <a:spLocks noGrp="1"/>
          </p:cNvSpPr>
          <p:nvPr>
            <p:ph type="body" sz="quarter" idx="15"/>
          </p:nvPr>
        </p:nvSpPr>
        <p:spPr>
          <a:xfrm>
            <a:off x="4572595" y="1754206"/>
            <a:ext cx="3810000" cy="225266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9271903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page-2col_Staalblauw">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8002190" cy="791996"/>
          </a:xfrm>
        </p:spPr>
        <p:txBody>
          <a:bodyPr>
            <a:noAutofit/>
          </a:bodyPr>
          <a:lstStyle>
            <a:lvl1pPr>
              <a:lnSpc>
                <a:spcPct val="90000"/>
              </a:lnSpc>
              <a:defRPr sz="2850">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10" name="Text Placeholder 9">
            <a:extLst>
              <a:ext uri="{FF2B5EF4-FFF2-40B4-BE49-F238E27FC236}">
                <a16:creationId xmlns:a16="http://schemas.microsoft.com/office/drawing/2014/main" id="{F542F0EE-7D2C-22EC-DD6A-94F7CC3B0543}"/>
              </a:ext>
            </a:extLst>
          </p:cNvPr>
          <p:cNvSpPr>
            <a:spLocks noGrp="1"/>
          </p:cNvSpPr>
          <p:nvPr>
            <p:ph type="body" sz="quarter" idx="14"/>
          </p:nvPr>
        </p:nvSpPr>
        <p:spPr>
          <a:xfrm>
            <a:off x="379811" y="1750219"/>
            <a:ext cx="3810000" cy="225266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6" name="Text Placeholder 9">
            <a:extLst>
              <a:ext uri="{FF2B5EF4-FFF2-40B4-BE49-F238E27FC236}">
                <a16:creationId xmlns:a16="http://schemas.microsoft.com/office/drawing/2014/main" id="{E40ABC3F-C6B4-594A-E908-BCBED7A96A95}"/>
              </a:ext>
            </a:extLst>
          </p:cNvPr>
          <p:cNvSpPr>
            <a:spLocks noGrp="1"/>
          </p:cNvSpPr>
          <p:nvPr>
            <p:ph type="body" sz="quarter" idx="15"/>
          </p:nvPr>
        </p:nvSpPr>
        <p:spPr>
          <a:xfrm>
            <a:off x="4572595" y="1754206"/>
            <a:ext cx="3810000" cy="225266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4098143431"/>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0/50_Zachtblauw">
    <p:bg>
      <p:bgPr>
        <a:solidFill>
          <a:schemeClr val="bg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4570810" y="0"/>
            <a:ext cx="4573190" cy="5143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3809999" cy="906986"/>
          </a:xfrm>
        </p:spPr>
        <p:txBody>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4953000" y="571500"/>
            <a:ext cx="3810000" cy="914400"/>
          </a:xfrm>
        </p:spPr>
        <p:txBody>
          <a:bodyPr/>
          <a:lstStyle>
            <a:lvl1pPr indent="-202500">
              <a:buNone/>
              <a:defRPr sz="2100" b="1"/>
            </a:lvl1pPr>
          </a:lstStyle>
          <a:p>
            <a:pPr lvl="0"/>
            <a:r>
              <a:rPr lang="en-NL" dirty="0"/>
              <a:t>[Title]</a:t>
            </a:r>
          </a:p>
        </p:txBody>
      </p:sp>
      <p:sp>
        <p:nvSpPr>
          <p:cNvPr id="8" name="Text Placeholder 9">
            <a:extLst>
              <a:ext uri="{FF2B5EF4-FFF2-40B4-BE49-F238E27FC236}">
                <a16:creationId xmlns:a16="http://schemas.microsoft.com/office/drawing/2014/main" id="{299BABB9-7CFB-BD63-6D59-2EF7C7580483}"/>
              </a:ext>
            </a:extLst>
          </p:cNvPr>
          <p:cNvSpPr>
            <a:spLocks noGrp="1"/>
          </p:cNvSpPr>
          <p:nvPr>
            <p:ph type="body" sz="quarter" idx="16"/>
          </p:nvPr>
        </p:nvSpPr>
        <p:spPr>
          <a:xfrm>
            <a:off x="379810" y="1865710"/>
            <a:ext cx="3809999"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9" name="Text Placeholder 9">
            <a:extLst>
              <a:ext uri="{FF2B5EF4-FFF2-40B4-BE49-F238E27FC236}">
                <a16:creationId xmlns:a16="http://schemas.microsoft.com/office/drawing/2014/main" id="{34FACF00-B0FA-1F78-A31A-35ED9F65A9EE}"/>
              </a:ext>
            </a:extLst>
          </p:cNvPr>
          <p:cNvSpPr>
            <a:spLocks noGrp="1"/>
          </p:cNvSpPr>
          <p:nvPr>
            <p:ph type="body" sz="quarter" idx="17"/>
          </p:nvPr>
        </p:nvSpPr>
        <p:spPr>
          <a:xfrm>
            <a:off x="4953000" y="1860352"/>
            <a:ext cx="3810000" cy="2143611"/>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7057696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0/50_Zachtroze">
    <p:bg>
      <p:bgPr>
        <a:solidFill>
          <a:schemeClr val="accent4"/>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4570810" y="0"/>
            <a:ext cx="4573190" cy="5143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3809999" cy="906986"/>
          </a:xfrm>
        </p:spPr>
        <p:txBody>
          <a:bodyPr/>
          <a:lstStyle>
            <a:lvl1pPr>
              <a:defRPr>
                <a:solidFill>
                  <a:schemeClr val="accent3"/>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a:solidFill>
                  <a:schemeClr val="accent3"/>
                </a:solidFill>
              </a:rPr>
              <a:t>[Add footer text via: Insert → Header &amp; Footer]</a:t>
            </a:r>
            <a:endParaRPr lang="en-NL" dirty="0">
              <a:solidFill>
                <a:schemeClr val="accent3"/>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4953000" y="571500"/>
            <a:ext cx="3810000" cy="914400"/>
          </a:xfrm>
        </p:spPr>
        <p:txBody>
          <a:bodyPr/>
          <a:lstStyle>
            <a:lvl1pPr indent="-202500">
              <a:buNone/>
              <a:defRPr sz="2100" b="1">
                <a:solidFill>
                  <a:schemeClr val="accent3"/>
                </a:solidFill>
              </a:defRPr>
            </a:lvl1pPr>
          </a:lstStyle>
          <a:p>
            <a:pPr lvl="0"/>
            <a:r>
              <a:rPr lang="en-NL" dirty="0"/>
              <a:t>[Title]</a:t>
            </a:r>
          </a:p>
        </p:txBody>
      </p:sp>
      <p:pic>
        <p:nvPicPr>
          <p:cNvPr id="9" name="Graphic 8">
            <a:extLst>
              <a:ext uri="{FF2B5EF4-FFF2-40B4-BE49-F238E27FC236}">
                <a16:creationId xmlns:a16="http://schemas.microsoft.com/office/drawing/2014/main" id="{B72E30A4-7717-7266-C727-190B09BA9AF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10" name="Text Placeholder 9">
            <a:extLst>
              <a:ext uri="{FF2B5EF4-FFF2-40B4-BE49-F238E27FC236}">
                <a16:creationId xmlns:a16="http://schemas.microsoft.com/office/drawing/2014/main" id="{D7224E9C-9B3C-0549-5E5E-6BC2E43CE3CE}"/>
              </a:ext>
            </a:extLst>
          </p:cNvPr>
          <p:cNvSpPr>
            <a:spLocks noGrp="1"/>
          </p:cNvSpPr>
          <p:nvPr>
            <p:ph type="body" sz="quarter" idx="16"/>
          </p:nvPr>
        </p:nvSpPr>
        <p:spPr>
          <a:xfrm>
            <a:off x="379810" y="1865710"/>
            <a:ext cx="3809999" cy="2138253"/>
          </a:xfrm>
        </p:spPr>
        <p:txBody>
          <a:bodyPr/>
          <a:lstStyle>
            <a:lvl1pPr marL="0" indent="-202500">
              <a:defRPr>
                <a:solidFill>
                  <a:schemeClr val="accent3"/>
                </a:solidFill>
              </a:defRPr>
            </a:lvl1pPr>
            <a:lvl2pPr marL="405000" indent="-202500">
              <a:buFont typeface="System Font Regular"/>
              <a:buChar char="-"/>
              <a:defRPr sz="1350">
                <a:solidFill>
                  <a:schemeClr val="accent3"/>
                </a:solidFill>
              </a:defRPr>
            </a:lvl2pPr>
            <a:lvl3pPr marL="607500" indent="-202500">
              <a:buFont typeface="System Font Regular"/>
              <a:buChar char="-"/>
              <a:defRPr sz="120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9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2" name="Text Placeholder 9">
            <a:extLst>
              <a:ext uri="{FF2B5EF4-FFF2-40B4-BE49-F238E27FC236}">
                <a16:creationId xmlns:a16="http://schemas.microsoft.com/office/drawing/2014/main" id="{3E45D885-3BE2-6E5D-7442-DAA9731208DE}"/>
              </a:ext>
            </a:extLst>
          </p:cNvPr>
          <p:cNvSpPr>
            <a:spLocks noGrp="1"/>
          </p:cNvSpPr>
          <p:nvPr>
            <p:ph type="body" sz="quarter" idx="17"/>
          </p:nvPr>
        </p:nvSpPr>
        <p:spPr>
          <a:xfrm>
            <a:off x="4953001" y="1865710"/>
            <a:ext cx="3809999" cy="2138253"/>
          </a:xfrm>
        </p:spPr>
        <p:txBody>
          <a:bodyPr/>
          <a:lstStyle>
            <a:lvl1pPr marL="0" indent="-202500">
              <a:defRPr>
                <a:solidFill>
                  <a:schemeClr val="accent3"/>
                </a:solidFill>
              </a:defRPr>
            </a:lvl1pPr>
            <a:lvl2pPr marL="405000" indent="-202500">
              <a:buFont typeface="System Font Regular"/>
              <a:buChar char="-"/>
              <a:defRPr sz="1350">
                <a:solidFill>
                  <a:schemeClr val="accent3"/>
                </a:solidFill>
              </a:defRPr>
            </a:lvl2pPr>
            <a:lvl3pPr marL="607500" indent="-202500">
              <a:buFont typeface="System Font Regular"/>
              <a:buChar char="-"/>
              <a:defRPr sz="120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9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91072737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0/50_Botergeel">
    <p:bg>
      <p:bgPr>
        <a:solidFill>
          <a:schemeClr val="accent6"/>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4570810" y="0"/>
            <a:ext cx="4573190" cy="5143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3809999" cy="906986"/>
          </a:xfrm>
        </p:spPr>
        <p:txBody>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4953000" y="571500"/>
            <a:ext cx="3810000" cy="914400"/>
          </a:xfrm>
        </p:spPr>
        <p:txBody>
          <a:bodyPr/>
          <a:lstStyle>
            <a:lvl1pPr indent="-202500">
              <a:buNone/>
              <a:defRPr sz="2100" b="1"/>
            </a:lvl1pPr>
          </a:lstStyle>
          <a:p>
            <a:pPr lvl="0"/>
            <a:r>
              <a:rPr lang="en-NL" dirty="0"/>
              <a:t>[Title]</a:t>
            </a:r>
          </a:p>
        </p:txBody>
      </p:sp>
      <p:sp>
        <p:nvSpPr>
          <p:cNvPr id="9" name="Text Placeholder 9">
            <a:extLst>
              <a:ext uri="{FF2B5EF4-FFF2-40B4-BE49-F238E27FC236}">
                <a16:creationId xmlns:a16="http://schemas.microsoft.com/office/drawing/2014/main" id="{E2E2E572-E89D-44B5-6207-964B156EED42}"/>
              </a:ext>
            </a:extLst>
          </p:cNvPr>
          <p:cNvSpPr>
            <a:spLocks noGrp="1"/>
          </p:cNvSpPr>
          <p:nvPr>
            <p:ph type="body" sz="quarter" idx="16"/>
          </p:nvPr>
        </p:nvSpPr>
        <p:spPr>
          <a:xfrm>
            <a:off x="379810" y="1865710"/>
            <a:ext cx="3809999"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4837AD47-3ECE-C44B-72C6-52C2EB544F20}"/>
              </a:ext>
            </a:extLst>
          </p:cNvPr>
          <p:cNvSpPr>
            <a:spLocks noGrp="1"/>
          </p:cNvSpPr>
          <p:nvPr>
            <p:ph type="body" sz="quarter" idx="17"/>
          </p:nvPr>
        </p:nvSpPr>
        <p:spPr>
          <a:xfrm>
            <a:off x="4952405" y="1865710"/>
            <a:ext cx="3809999"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20625958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0/50_Staalblauw">
    <p:bg>
      <p:bgRef idx="1001">
        <a:schemeClr val="bg2"/>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4570810" y="0"/>
            <a:ext cx="4573190" cy="51435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3809999" cy="906986"/>
          </a:xfrm>
        </p:spPr>
        <p:txBody>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bg1"/>
                </a:solidFill>
              </a:defRPr>
            </a:lvl1pPr>
          </a:lstStyle>
          <a:p>
            <a:pPr algn="r"/>
            <a:endParaRPr lang="en-US" dirty="0">
              <a:solidFill>
                <a:schemeClr val="bg1"/>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bg1"/>
                </a:solidFill>
              </a:defRPr>
            </a:lvl1p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4953000" y="571500"/>
            <a:ext cx="3810000" cy="914400"/>
          </a:xfrm>
        </p:spPr>
        <p:txBody>
          <a:bodyPr/>
          <a:lstStyle>
            <a:lvl1pPr indent="-202500">
              <a:buNone/>
              <a:defRPr sz="2100" b="1"/>
            </a:lvl1pPr>
          </a:lstStyle>
          <a:p>
            <a:pPr lvl="0"/>
            <a:r>
              <a:rPr lang="en-NL" dirty="0"/>
              <a:t>[Title]</a:t>
            </a:r>
          </a:p>
        </p:txBody>
      </p:sp>
      <p:sp>
        <p:nvSpPr>
          <p:cNvPr id="8" name="Text Placeholder 9">
            <a:extLst>
              <a:ext uri="{FF2B5EF4-FFF2-40B4-BE49-F238E27FC236}">
                <a16:creationId xmlns:a16="http://schemas.microsoft.com/office/drawing/2014/main" id="{299BABB9-7CFB-BD63-6D59-2EF7C7580483}"/>
              </a:ext>
            </a:extLst>
          </p:cNvPr>
          <p:cNvSpPr>
            <a:spLocks noGrp="1"/>
          </p:cNvSpPr>
          <p:nvPr>
            <p:ph type="body" sz="quarter" idx="16"/>
          </p:nvPr>
        </p:nvSpPr>
        <p:spPr>
          <a:xfrm>
            <a:off x="379810" y="1865710"/>
            <a:ext cx="3809999"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9" name="Text Placeholder 9">
            <a:extLst>
              <a:ext uri="{FF2B5EF4-FFF2-40B4-BE49-F238E27FC236}">
                <a16:creationId xmlns:a16="http://schemas.microsoft.com/office/drawing/2014/main" id="{34FACF00-B0FA-1F78-A31A-35ED9F65A9EE}"/>
              </a:ext>
            </a:extLst>
          </p:cNvPr>
          <p:cNvSpPr>
            <a:spLocks noGrp="1"/>
          </p:cNvSpPr>
          <p:nvPr>
            <p:ph type="body" sz="quarter" idx="17"/>
          </p:nvPr>
        </p:nvSpPr>
        <p:spPr>
          <a:xfrm>
            <a:off x="4953000" y="1860352"/>
            <a:ext cx="3810000" cy="2143611"/>
          </a:xfrm>
        </p:spPr>
        <p:txBody>
          <a:bodyPr/>
          <a:lstStyle>
            <a:lvl1pPr marL="0" indent="-202500">
              <a:defRPr>
                <a:solidFill>
                  <a:schemeClr val="bg1"/>
                </a:solidFill>
              </a:defRPr>
            </a:lvl1pPr>
            <a:lvl2pPr marL="405000" indent="-202500">
              <a:buFont typeface="System Font Regular"/>
              <a:buChar char="-"/>
              <a:defRPr sz="1350">
                <a:solidFill>
                  <a:schemeClr val="bg1"/>
                </a:solidFill>
              </a:defRPr>
            </a:lvl2pPr>
            <a:lvl3pPr marL="607500" indent="-202500">
              <a:buFont typeface="System Font Regular"/>
              <a:buChar char="-"/>
              <a:defRPr sz="1200">
                <a:solidFill>
                  <a:schemeClr val="bg1"/>
                </a:solidFill>
              </a:defRPr>
            </a:lvl3pPr>
            <a:lvl4pPr marL="810000" indent="-202500">
              <a:buFont typeface="System Font Regular"/>
              <a:buChar char="-"/>
              <a:defRPr sz="1050">
                <a:solidFill>
                  <a:schemeClr val="bg1"/>
                </a:solidFill>
              </a:defRPr>
            </a:lvl4pPr>
            <a:lvl5pPr marL="1012500" indent="-202500">
              <a:buFont typeface="System Font Regular"/>
              <a:buChar char="-"/>
              <a:defRPr sz="900">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4097579951"/>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OC_Zachtblauw">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1" y="578914"/>
            <a:ext cx="2286000" cy="791996"/>
          </a:xfrm>
        </p:spPr>
        <p:txBody>
          <a:bodyPr>
            <a:noAutofit/>
          </a:bodyPr>
          <a:lstStyle>
            <a:lvl1pPr>
              <a:lnSpc>
                <a:spcPct val="90000"/>
              </a:lnSpc>
              <a:defRPr sz="2850">
                <a:solidFill>
                  <a:schemeClr val="tx1"/>
                </a:solidFill>
              </a:defRPr>
            </a:lvl1pPr>
          </a:lstStyle>
          <a:p>
            <a:r>
              <a:rPr lang="en-NL" dirty="0"/>
              <a:t>[Table of contents]</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E94462E7-085F-204F-0911-B418BC44EE52}"/>
              </a:ext>
            </a:extLst>
          </p:cNvPr>
          <p:cNvSpPr>
            <a:spLocks noGrp="1"/>
          </p:cNvSpPr>
          <p:nvPr>
            <p:ph type="body" sz="quarter" idx="14" hasCustomPrompt="1"/>
          </p:nvPr>
        </p:nvSpPr>
        <p:spPr>
          <a:xfrm>
            <a:off x="4570810" y="571500"/>
            <a:ext cx="4193381" cy="4191000"/>
          </a:xfrm>
        </p:spPr>
        <p:txBody>
          <a:bodyPr/>
          <a:lstStyle>
            <a:lvl1pPr marL="202500" indent="-202500">
              <a:lnSpc>
                <a:spcPct val="114000"/>
              </a:lnSpc>
              <a:buFont typeface="Arial" panose="020B0604020202020204" pitchFamily="34" charset="0"/>
              <a:buNone/>
              <a:tabLst>
                <a:tab pos="6210000" algn="r"/>
              </a:tabLst>
              <a:defRPr sz="2100" b="1"/>
            </a:lvl1pPr>
          </a:lstStyle>
          <a:p>
            <a:pPr lvl="0"/>
            <a:r>
              <a:rPr lang="en-NL" dirty="0"/>
              <a:t>Chapter 1	#</a:t>
            </a:r>
          </a:p>
          <a:p>
            <a:pPr lvl="0"/>
            <a:r>
              <a:rPr lang="en-NL" dirty="0"/>
              <a:t>Chatper 2	#</a:t>
            </a:r>
          </a:p>
          <a:p>
            <a:pPr lvl="0"/>
            <a:r>
              <a:rPr lang="en-NL" dirty="0"/>
              <a:t>Chatper 3	#</a:t>
            </a:r>
          </a:p>
          <a:p>
            <a:pPr lvl="0"/>
            <a:r>
              <a:rPr lang="en-NL" dirty="0"/>
              <a:t>Chapter 4	#</a:t>
            </a:r>
          </a:p>
          <a:p>
            <a:pPr lvl="0"/>
            <a:r>
              <a:rPr lang="en-NL" dirty="0"/>
              <a:t>Chapter 5	#</a:t>
            </a:r>
          </a:p>
          <a:p>
            <a:pPr lvl="0"/>
            <a:r>
              <a:rPr lang="en-NL" dirty="0"/>
              <a:t>Chapter 6	#</a:t>
            </a:r>
          </a:p>
          <a:p>
            <a:pPr lvl="0"/>
            <a:r>
              <a:rPr lang="en-NL" dirty="0"/>
              <a:t>Chapter 7	#</a:t>
            </a:r>
          </a:p>
          <a:p>
            <a:pPr lvl="0"/>
            <a:r>
              <a:rPr lang="en-NL" dirty="0"/>
              <a:t>Chapter 8	#</a:t>
            </a:r>
          </a:p>
          <a:p>
            <a:pPr lvl="0"/>
            <a:r>
              <a:rPr lang="en-NL" dirty="0"/>
              <a:t>Chapter 9	#</a:t>
            </a:r>
          </a:p>
          <a:p>
            <a:pPr lvl="0"/>
            <a:r>
              <a:rPr lang="en-NL" dirty="0"/>
              <a:t>Chapter 10	#</a:t>
            </a:r>
          </a:p>
        </p:txBody>
      </p:sp>
      <p:sp>
        <p:nvSpPr>
          <p:cNvPr id="12" name="TextBox 11">
            <a:extLst>
              <a:ext uri="{FF2B5EF4-FFF2-40B4-BE49-F238E27FC236}">
                <a16:creationId xmlns:a16="http://schemas.microsoft.com/office/drawing/2014/main" id="{3048A9E7-EE40-9AB8-93CD-868825627F24}"/>
              </a:ext>
            </a:extLst>
          </p:cNvPr>
          <p:cNvSpPr txBox="1"/>
          <p:nvPr userDrawn="1"/>
        </p:nvSpPr>
        <p:spPr>
          <a:xfrm>
            <a:off x="-1620000" y="685800"/>
            <a:ext cx="1485900" cy="897750"/>
          </a:xfrm>
          <a:prstGeom prst="roundRect">
            <a:avLst>
              <a:gd name="adj" fmla="val 5906"/>
            </a:avLst>
          </a:prstGeom>
          <a:solidFill>
            <a:schemeClr val="accent6"/>
          </a:solidFill>
        </p:spPr>
        <p:txBody>
          <a:bodyPr wrap="square" lIns="89100" tIns="89100" rIns="89100" bIns="89100" rtlCol="0">
            <a:spAutoFit/>
          </a:bodyPr>
          <a:lstStyle/>
          <a:p>
            <a:pPr lvl="0"/>
            <a:r>
              <a:rPr lang="en-GB" sz="750" b="1" dirty="0">
                <a:solidFill>
                  <a:schemeClr val="tx1"/>
                </a:solidFill>
                <a:latin typeface="Aptos" panose="020B0004020202020204" pitchFamily="34" charset="0"/>
              </a:rPr>
              <a:t>Note:</a:t>
            </a:r>
          </a:p>
          <a:p>
            <a:pPr lvl="0"/>
            <a:r>
              <a:rPr lang="en-GB" sz="750" b="0" dirty="0">
                <a:solidFill>
                  <a:schemeClr val="tx1"/>
                </a:solidFill>
                <a:latin typeface="Aptos" panose="020B0004020202020204" pitchFamily="34" charset="0"/>
              </a:rPr>
              <a:t>Use a tab to right-align the page number.</a:t>
            </a:r>
          </a:p>
          <a:p>
            <a:pPr lvl="0"/>
            <a:endParaRPr lang="en-GB" sz="750" b="1" dirty="0">
              <a:solidFill>
                <a:schemeClr val="tx1"/>
              </a:solidFill>
              <a:latin typeface="Aptos" panose="020B0004020202020204" pitchFamily="34" charset="0"/>
            </a:endParaRPr>
          </a:p>
          <a:p>
            <a:pPr lvl="0"/>
            <a:r>
              <a:rPr lang="en-GB" sz="750" b="1" dirty="0">
                <a:solidFill>
                  <a:schemeClr val="tx1"/>
                </a:solidFill>
                <a:latin typeface="Aptos" panose="020B0004020202020204" pitchFamily="34" charset="0"/>
              </a:rPr>
              <a:t>Example:</a:t>
            </a:r>
          </a:p>
          <a:p>
            <a:pPr lvl="0"/>
            <a:r>
              <a:rPr lang="en-GB" sz="750" b="0" dirty="0">
                <a:solidFill>
                  <a:schemeClr val="tx1"/>
                </a:solidFill>
                <a:latin typeface="Aptos" panose="020B0004020202020204" pitchFamily="34" charset="0"/>
              </a:rPr>
              <a:t>Chapter 1 </a:t>
            </a:r>
            <a:r>
              <a:rPr lang="en-GB" sz="750" b="1" i="1" dirty="0">
                <a:solidFill>
                  <a:schemeClr val="tx1"/>
                </a:solidFill>
                <a:latin typeface="Aptos" panose="020B0004020202020204" pitchFamily="34" charset="0"/>
              </a:rPr>
              <a:t>[Tab]  </a:t>
            </a:r>
            <a:r>
              <a:rPr lang="en-GB" sz="750" b="0" dirty="0">
                <a:solidFill>
                  <a:schemeClr val="tx1"/>
                </a:solidFill>
                <a:latin typeface="Aptos" panose="020B0004020202020204" pitchFamily="34" charset="0"/>
              </a:rPr>
              <a:t>01</a:t>
            </a:r>
            <a:endParaRPr lang="en-GB" sz="750" b="0" dirty="0">
              <a:solidFill>
                <a:schemeClr val="tx1"/>
              </a:solidFill>
            </a:endParaRPr>
          </a:p>
        </p:txBody>
      </p:sp>
      <p:sp>
        <p:nvSpPr>
          <p:cNvPr id="6" name="Text Placeholder 9">
            <a:extLst>
              <a:ext uri="{FF2B5EF4-FFF2-40B4-BE49-F238E27FC236}">
                <a16:creationId xmlns:a16="http://schemas.microsoft.com/office/drawing/2014/main" id="{A9733B1E-D1EA-D492-781B-CACC682C27A4}"/>
              </a:ext>
            </a:extLst>
          </p:cNvPr>
          <p:cNvSpPr>
            <a:spLocks noGrp="1"/>
          </p:cNvSpPr>
          <p:nvPr>
            <p:ph type="body" sz="quarter" idx="15" hasCustomPrompt="1"/>
          </p:nvPr>
        </p:nvSpPr>
        <p:spPr>
          <a:xfrm>
            <a:off x="379810" y="1750219"/>
            <a:ext cx="2285999" cy="2252162"/>
          </a:xfrm>
        </p:spPr>
        <p:txBody>
          <a:bodyPr/>
          <a:lstStyle>
            <a:lvl1pPr marL="0" indent="-202500">
              <a:buNone/>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NL" dirty="0"/>
              <a:t>[Optional text]</a:t>
            </a:r>
          </a:p>
        </p:txBody>
      </p:sp>
    </p:spTree>
    <p:extLst>
      <p:ext uri="{BB962C8B-B14F-4D97-AF65-F5344CB8AC3E}">
        <p14:creationId xmlns:p14="http://schemas.microsoft.com/office/powerpoint/2010/main" val="1695455718"/>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OC_Zachtroz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1" y="578914"/>
            <a:ext cx="2286000" cy="791996"/>
          </a:xfrm>
        </p:spPr>
        <p:txBody>
          <a:bodyPr>
            <a:noAutofit/>
          </a:bodyPr>
          <a:lstStyle>
            <a:lvl1pPr>
              <a:lnSpc>
                <a:spcPct val="90000"/>
              </a:lnSpc>
              <a:defRPr sz="2850">
                <a:solidFill>
                  <a:schemeClr val="accent3"/>
                </a:solidFill>
              </a:defRPr>
            </a:lvl1pPr>
          </a:lstStyle>
          <a:p>
            <a:r>
              <a:rPr lang="en-NL" dirty="0"/>
              <a:t>[Table of contents]</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dirty="0"/>
              <a:t>[Add footer text via: Insert → Header &amp; Footer]</a:t>
            </a:r>
            <a:endParaRPr lang="en-GB" dirty="0">
              <a:solidFill>
                <a:schemeClr val="accent3"/>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3"/>
                </a:solidFill>
              </a:defRPr>
            </a:lvl1pPr>
          </a:lstStyle>
          <a:p>
            <a:pPr algn="r"/>
            <a:endParaRPr lang="en-US" dirty="0">
              <a:solidFill>
                <a:schemeClr val="accent3"/>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E94462E7-085F-204F-0911-B418BC44EE52}"/>
              </a:ext>
            </a:extLst>
          </p:cNvPr>
          <p:cNvSpPr>
            <a:spLocks noGrp="1"/>
          </p:cNvSpPr>
          <p:nvPr>
            <p:ph type="body" sz="quarter" idx="14" hasCustomPrompt="1"/>
          </p:nvPr>
        </p:nvSpPr>
        <p:spPr>
          <a:xfrm>
            <a:off x="4570810" y="571500"/>
            <a:ext cx="4193381" cy="4191000"/>
          </a:xfrm>
        </p:spPr>
        <p:txBody>
          <a:bodyPr/>
          <a:lstStyle>
            <a:lvl1pPr marL="202500" indent="-202500">
              <a:lnSpc>
                <a:spcPct val="114000"/>
              </a:lnSpc>
              <a:buFont typeface="Arial" panose="020B0604020202020204" pitchFamily="34" charset="0"/>
              <a:buNone/>
              <a:tabLst>
                <a:tab pos="6210000" algn="r"/>
              </a:tabLst>
              <a:defRPr sz="2100" b="1">
                <a:solidFill>
                  <a:schemeClr val="accent3"/>
                </a:solidFill>
              </a:defRPr>
            </a:lvl1pPr>
          </a:lstStyle>
          <a:p>
            <a:pPr lvl="0"/>
            <a:r>
              <a:rPr lang="en-NL" dirty="0"/>
              <a:t>Chapter 1	#</a:t>
            </a:r>
          </a:p>
          <a:p>
            <a:pPr lvl="0"/>
            <a:r>
              <a:rPr lang="en-NL" dirty="0"/>
              <a:t>Chatper 2	#</a:t>
            </a:r>
          </a:p>
          <a:p>
            <a:pPr lvl="0"/>
            <a:r>
              <a:rPr lang="en-NL" dirty="0"/>
              <a:t>Chatper 3	#</a:t>
            </a:r>
          </a:p>
          <a:p>
            <a:pPr lvl="0"/>
            <a:r>
              <a:rPr lang="en-NL" dirty="0"/>
              <a:t>Chapter 4	#</a:t>
            </a:r>
          </a:p>
          <a:p>
            <a:pPr lvl="0"/>
            <a:r>
              <a:rPr lang="en-NL" dirty="0"/>
              <a:t>Chapter 5	#</a:t>
            </a:r>
          </a:p>
          <a:p>
            <a:pPr lvl="0"/>
            <a:r>
              <a:rPr lang="en-NL" dirty="0"/>
              <a:t>Chapter 6	#</a:t>
            </a:r>
          </a:p>
          <a:p>
            <a:pPr lvl="0"/>
            <a:r>
              <a:rPr lang="en-NL" dirty="0"/>
              <a:t>Chapter 7	#</a:t>
            </a:r>
          </a:p>
          <a:p>
            <a:pPr lvl="0"/>
            <a:r>
              <a:rPr lang="en-NL" dirty="0"/>
              <a:t>Chapter 8	#</a:t>
            </a:r>
          </a:p>
          <a:p>
            <a:pPr lvl="0"/>
            <a:r>
              <a:rPr lang="en-NL" dirty="0"/>
              <a:t>Chapter 9	#</a:t>
            </a:r>
          </a:p>
          <a:p>
            <a:pPr lvl="0"/>
            <a:r>
              <a:rPr lang="en-NL" dirty="0"/>
              <a:t>Chapter 10	#</a:t>
            </a:r>
          </a:p>
        </p:txBody>
      </p:sp>
      <p:pic>
        <p:nvPicPr>
          <p:cNvPr id="6" name="Graphic 5">
            <a:extLst>
              <a:ext uri="{FF2B5EF4-FFF2-40B4-BE49-F238E27FC236}">
                <a16:creationId xmlns:a16="http://schemas.microsoft.com/office/drawing/2014/main" id="{F1FAD41C-DD88-422B-9597-F26720ADF27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8" name="TextBox 7">
            <a:extLst>
              <a:ext uri="{FF2B5EF4-FFF2-40B4-BE49-F238E27FC236}">
                <a16:creationId xmlns:a16="http://schemas.microsoft.com/office/drawing/2014/main" id="{BB9D9B42-63F2-A03D-89E3-E2EE5AEFB43D}"/>
              </a:ext>
            </a:extLst>
          </p:cNvPr>
          <p:cNvSpPr txBox="1"/>
          <p:nvPr userDrawn="1"/>
        </p:nvSpPr>
        <p:spPr>
          <a:xfrm>
            <a:off x="-1620000" y="685800"/>
            <a:ext cx="1485900" cy="897750"/>
          </a:xfrm>
          <a:prstGeom prst="roundRect">
            <a:avLst>
              <a:gd name="adj" fmla="val 5906"/>
            </a:avLst>
          </a:prstGeom>
          <a:solidFill>
            <a:schemeClr val="accent6"/>
          </a:solidFill>
        </p:spPr>
        <p:txBody>
          <a:bodyPr wrap="square" lIns="89100" tIns="89100" rIns="89100" bIns="89100" rtlCol="0">
            <a:spAutoFit/>
          </a:bodyPr>
          <a:lstStyle/>
          <a:p>
            <a:pPr lvl="0"/>
            <a:r>
              <a:rPr lang="en-GB" sz="750" b="1" dirty="0">
                <a:solidFill>
                  <a:schemeClr val="tx1"/>
                </a:solidFill>
                <a:latin typeface="Aptos" panose="020B0004020202020204" pitchFamily="34" charset="0"/>
              </a:rPr>
              <a:t>Note:</a:t>
            </a:r>
          </a:p>
          <a:p>
            <a:pPr lvl="0"/>
            <a:r>
              <a:rPr lang="en-GB" sz="750" b="0" dirty="0">
                <a:solidFill>
                  <a:schemeClr val="tx1"/>
                </a:solidFill>
                <a:latin typeface="Aptos" panose="020B0004020202020204" pitchFamily="34" charset="0"/>
              </a:rPr>
              <a:t>Use a tab to right-align the page number.</a:t>
            </a:r>
          </a:p>
          <a:p>
            <a:pPr lvl="0"/>
            <a:endParaRPr lang="en-GB" sz="750" b="1" dirty="0">
              <a:solidFill>
                <a:schemeClr val="tx1"/>
              </a:solidFill>
              <a:latin typeface="Aptos" panose="020B0004020202020204" pitchFamily="34" charset="0"/>
            </a:endParaRPr>
          </a:p>
          <a:p>
            <a:pPr lvl="0"/>
            <a:r>
              <a:rPr lang="en-GB" sz="750" b="1" dirty="0">
                <a:solidFill>
                  <a:schemeClr val="tx1"/>
                </a:solidFill>
                <a:latin typeface="Aptos" panose="020B0004020202020204" pitchFamily="34" charset="0"/>
              </a:rPr>
              <a:t>Example:</a:t>
            </a:r>
          </a:p>
          <a:p>
            <a:pPr lvl="0"/>
            <a:r>
              <a:rPr lang="en-GB" sz="750" b="0" dirty="0">
                <a:solidFill>
                  <a:schemeClr val="tx1"/>
                </a:solidFill>
                <a:latin typeface="Aptos" panose="020B0004020202020204" pitchFamily="34" charset="0"/>
              </a:rPr>
              <a:t>Chapter 1 </a:t>
            </a:r>
            <a:r>
              <a:rPr lang="en-GB" sz="750" b="1" i="1" dirty="0">
                <a:solidFill>
                  <a:schemeClr val="tx1"/>
                </a:solidFill>
                <a:latin typeface="Aptos" panose="020B0004020202020204" pitchFamily="34" charset="0"/>
              </a:rPr>
              <a:t>[Tab]  </a:t>
            </a:r>
            <a:r>
              <a:rPr lang="en-GB" sz="750" b="0" dirty="0">
                <a:solidFill>
                  <a:schemeClr val="tx1"/>
                </a:solidFill>
                <a:latin typeface="Aptos" panose="020B0004020202020204" pitchFamily="34" charset="0"/>
              </a:rPr>
              <a:t>01</a:t>
            </a:r>
            <a:endParaRPr lang="en-GB" sz="750" b="0" dirty="0">
              <a:solidFill>
                <a:schemeClr val="tx1"/>
              </a:solidFill>
            </a:endParaRPr>
          </a:p>
        </p:txBody>
      </p:sp>
      <p:sp>
        <p:nvSpPr>
          <p:cNvPr id="9" name="Text Placeholder 9">
            <a:extLst>
              <a:ext uri="{FF2B5EF4-FFF2-40B4-BE49-F238E27FC236}">
                <a16:creationId xmlns:a16="http://schemas.microsoft.com/office/drawing/2014/main" id="{F8D6B540-0CF7-1DB5-FD6F-FB4EE992E959}"/>
              </a:ext>
            </a:extLst>
          </p:cNvPr>
          <p:cNvSpPr>
            <a:spLocks noGrp="1"/>
          </p:cNvSpPr>
          <p:nvPr>
            <p:ph type="body" sz="quarter" idx="15" hasCustomPrompt="1"/>
          </p:nvPr>
        </p:nvSpPr>
        <p:spPr>
          <a:xfrm>
            <a:off x="379810" y="1750219"/>
            <a:ext cx="2285999" cy="2252162"/>
          </a:xfrm>
        </p:spPr>
        <p:txBody>
          <a:bodyPr/>
          <a:lstStyle>
            <a:lvl1pPr marL="0" indent="-202500">
              <a:buNone/>
              <a:defRPr>
                <a:solidFill>
                  <a:schemeClr val="accent3"/>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NL" dirty="0"/>
              <a:t>[Optional text]</a:t>
            </a:r>
          </a:p>
        </p:txBody>
      </p:sp>
    </p:spTree>
    <p:extLst>
      <p:ext uri="{BB962C8B-B14F-4D97-AF65-F5344CB8AC3E}">
        <p14:creationId xmlns:p14="http://schemas.microsoft.com/office/powerpoint/2010/main" val="1283302969"/>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OC_Botergeel">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1" y="578914"/>
            <a:ext cx="2286000" cy="791996"/>
          </a:xfrm>
        </p:spPr>
        <p:txBody>
          <a:bodyPr>
            <a:noAutofit/>
          </a:bodyPr>
          <a:lstStyle>
            <a:lvl1pPr>
              <a:lnSpc>
                <a:spcPct val="90000"/>
              </a:lnSpc>
              <a:defRPr sz="2850">
                <a:solidFill>
                  <a:schemeClr val="tx1"/>
                </a:solidFill>
              </a:defRPr>
            </a:lvl1pPr>
          </a:lstStyle>
          <a:p>
            <a:r>
              <a:rPr lang="en-NL" dirty="0"/>
              <a:t>[Table of contents]</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E94462E7-085F-204F-0911-B418BC44EE52}"/>
              </a:ext>
            </a:extLst>
          </p:cNvPr>
          <p:cNvSpPr>
            <a:spLocks noGrp="1"/>
          </p:cNvSpPr>
          <p:nvPr>
            <p:ph type="body" sz="quarter" idx="14" hasCustomPrompt="1"/>
          </p:nvPr>
        </p:nvSpPr>
        <p:spPr>
          <a:xfrm>
            <a:off x="4570810" y="571500"/>
            <a:ext cx="4193381" cy="4191000"/>
          </a:xfrm>
        </p:spPr>
        <p:txBody>
          <a:bodyPr/>
          <a:lstStyle>
            <a:lvl1pPr marL="202500" indent="-202500">
              <a:lnSpc>
                <a:spcPct val="114000"/>
              </a:lnSpc>
              <a:buFont typeface="Arial" panose="020B0604020202020204" pitchFamily="34" charset="0"/>
              <a:buNone/>
              <a:tabLst>
                <a:tab pos="6210000" algn="r"/>
              </a:tabLst>
              <a:defRPr sz="2100" b="1"/>
            </a:lvl1pPr>
          </a:lstStyle>
          <a:p>
            <a:pPr lvl="0"/>
            <a:r>
              <a:rPr lang="en-NL" dirty="0"/>
              <a:t>Chapter 1	#</a:t>
            </a:r>
          </a:p>
          <a:p>
            <a:pPr lvl="0"/>
            <a:r>
              <a:rPr lang="en-NL" dirty="0"/>
              <a:t>Chatper 2	#</a:t>
            </a:r>
          </a:p>
          <a:p>
            <a:pPr lvl="0"/>
            <a:r>
              <a:rPr lang="en-NL" dirty="0"/>
              <a:t>Chatper 3	#</a:t>
            </a:r>
          </a:p>
          <a:p>
            <a:pPr lvl="0"/>
            <a:r>
              <a:rPr lang="en-NL" dirty="0"/>
              <a:t>Chapter 4	#</a:t>
            </a:r>
          </a:p>
          <a:p>
            <a:pPr lvl="0"/>
            <a:r>
              <a:rPr lang="en-NL" dirty="0"/>
              <a:t>Chapter 5	#</a:t>
            </a:r>
          </a:p>
          <a:p>
            <a:pPr lvl="0"/>
            <a:r>
              <a:rPr lang="en-NL" dirty="0"/>
              <a:t>Chapter 6	#</a:t>
            </a:r>
          </a:p>
          <a:p>
            <a:pPr lvl="0"/>
            <a:r>
              <a:rPr lang="en-NL" dirty="0"/>
              <a:t>Chapter 7	#</a:t>
            </a:r>
          </a:p>
          <a:p>
            <a:pPr lvl="0"/>
            <a:r>
              <a:rPr lang="en-NL" dirty="0"/>
              <a:t>Chapter 8	#</a:t>
            </a:r>
          </a:p>
          <a:p>
            <a:pPr lvl="0"/>
            <a:r>
              <a:rPr lang="en-NL" dirty="0"/>
              <a:t>Chapter 9	#</a:t>
            </a:r>
          </a:p>
          <a:p>
            <a:pPr lvl="0"/>
            <a:r>
              <a:rPr lang="en-NL" dirty="0"/>
              <a:t>Chapter 10	#</a:t>
            </a:r>
          </a:p>
        </p:txBody>
      </p:sp>
      <p:sp>
        <p:nvSpPr>
          <p:cNvPr id="6" name="TextBox 5">
            <a:extLst>
              <a:ext uri="{FF2B5EF4-FFF2-40B4-BE49-F238E27FC236}">
                <a16:creationId xmlns:a16="http://schemas.microsoft.com/office/drawing/2014/main" id="{40AAF742-1481-2AEA-8F6E-1337960877BB}"/>
              </a:ext>
            </a:extLst>
          </p:cNvPr>
          <p:cNvSpPr txBox="1"/>
          <p:nvPr userDrawn="1"/>
        </p:nvSpPr>
        <p:spPr>
          <a:xfrm>
            <a:off x="-1620000" y="685800"/>
            <a:ext cx="1485900" cy="897750"/>
          </a:xfrm>
          <a:prstGeom prst="roundRect">
            <a:avLst>
              <a:gd name="adj" fmla="val 5906"/>
            </a:avLst>
          </a:prstGeom>
          <a:solidFill>
            <a:schemeClr val="accent6"/>
          </a:solidFill>
        </p:spPr>
        <p:txBody>
          <a:bodyPr wrap="square" lIns="89100" tIns="89100" rIns="89100" bIns="89100" rtlCol="0">
            <a:spAutoFit/>
          </a:bodyPr>
          <a:lstStyle/>
          <a:p>
            <a:pPr lvl="0"/>
            <a:r>
              <a:rPr lang="en-GB" sz="750" b="1" dirty="0">
                <a:solidFill>
                  <a:schemeClr val="tx1"/>
                </a:solidFill>
                <a:latin typeface="Aptos" panose="020B0004020202020204" pitchFamily="34" charset="0"/>
              </a:rPr>
              <a:t>Note:</a:t>
            </a:r>
          </a:p>
          <a:p>
            <a:pPr lvl="0"/>
            <a:r>
              <a:rPr lang="en-GB" sz="750" b="0" dirty="0">
                <a:solidFill>
                  <a:schemeClr val="tx1"/>
                </a:solidFill>
                <a:latin typeface="Aptos" panose="020B0004020202020204" pitchFamily="34" charset="0"/>
              </a:rPr>
              <a:t>Use a tab to right-align the page number.</a:t>
            </a:r>
          </a:p>
          <a:p>
            <a:pPr lvl="0"/>
            <a:endParaRPr lang="en-GB" sz="750" b="1" dirty="0">
              <a:solidFill>
                <a:schemeClr val="tx1"/>
              </a:solidFill>
              <a:latin typeface="Aptos" panose="020B0004020202020204" pitchFamily="34" charset="0"/>
            </a:endParaRPr>
          </a:p>
          <a:p>
            <a:pPr lvl="0"/>
            <a:r>
              <a:rPr lang="en-GB" sz="750" b="1" dirty="0">
                <a:solidFill>
                  <a:schemeClr val="tx1"/>
                </a:solidFill>
                <a:latin typeface="Aptos" panose="020B0004020202020204" pitchFamily="34" charset="0"/>
              </a:rPr>
              <a:t>Example:</a:t>
            </a:r>
          </a:p>
          <a:p>
            <a:pPr lvl="0"/>
            <a:r>
              <a:rPr lang="en-GB" sz="750" b="0" dirty="0">
                <a:solidFill>
                  <a:schemeClr val="tx1"/>
                </a:solidFill>
                <a:latin typeface="Aptos" panose="020B0004020202020204" pitchFamily="34" charset="0"/>
              </a:rPr>
              <a:t>Chapter 1 </a:t>
            </a:r>
            <a:r>
              <a:rPr lang="en-GB" sz="750" b="1" i="1" dirty="0">
                <a:solidFill>
                  <a:schemeClr val="tx1"/>
                </a:solidFill>
                <a:latin typeface="Aptos" panose="020B0004020202020204" pitchFamily="34" charset="0"/>
              </a:rPr>
              <a:t>[Tab]  </a:t>
            </a:r>
            <a:r>
              <a:rPr lang="en-GB" sz="750" b="0" dirty="0">
                <a:solidFill>
                  <a:schemeClr val="tx1"/>
                </a:solidFill>
                <a:latin typeface="Aptos" panose="020B0004020202020204" pitchFamily="34" charset="0"/>
              </a:rPr>
              <a:t>01</a:t>
            </a:r>
            <a:endParaRPr lang="en-GB" sz="750" b="0" dirty="0">
              <a:solidFill>
                <a:schemeClr val="tx1"/>
              </a:solidFill>
            </a:endParaRPr>
          </a:p>
        </p:txBody>
      </p:sp>
      <p:sp>
        <p:nvSpPr>
          <p:cNvPr id="10" name="Text Placeholder 9">
            <a:extLst>
              <a:ext uri="{FF2B5EF4-FFF2-40B4-BE49-F238E27FC236}">
                <a16:creationId xmlns:a16="http://schemas.microsoft.com/office/drawing/2014/main" id="{DE998A63-A0E9-FC6B-000C-DC98B3358E51}"/>
              </a:ext>
            </a:extLst>
          </p:cNvPr>
          <p:cNvSpPr>
            <a:spLocks noGrp="1"/>
          </p:cNvSpPr>
          <p:nvPr>
            <p:ph type="body" sz="quarter" idx="15" hasCustomPrompt="1"/>
          </p:nvPr>
        </p:nvSpPr>
        <p:spPr>
          <a:xfrm>
            <a:off x="379810" y="1750219"/>
            <a:ext cx="2285999" cy="2252162"/>
          </a:xfrm>
        </p:spPr>
        <p:txBody>
          <a:bodyPr/>
          <a:lstStyle>
            <a:lvl1pPr marL="0" indent="-202500">
              <a:buNone/>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NL" dirty="0"/>
              <a:t>[Optional text]</a:t>
            </a:r>
          </a:p>
        </p:txBody>
      </p:sp>
    </p:spTree>
    <p:extLst>
      <p:ext uri="{BB962C8B-B14F-4D97-AF65-F5344CB8AC3E}">
        <p14:creationId xmlns:p14="http://schemas.microsoft.com/office/powerpoint/2010/main" val="2957403672"/>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OC Bullet_Zachtblauw">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1" y="578914"/>
            <a:ext cx="2286000" cy="791996"/>
          </a:xfrm>
        </p:spPr>
        <p:txBody>
          <a:bodyPr>
            <a:noAutofit/>
          </a:bodyPr>
          <a:lstStyle>
            <a:lvl1pPr>
              <a:lnSpc>
                <a:spcPct val="90000"/>
              </a:lnSpc>
              <a:defRPr sz="2850">
                <a:solidFill>
                  <a:schemeClr val="tx1"/>
                </a:solidFill>
              </a:defRPr>
            </a:lvl1pPr>
          </a:lstStyle>
          <a:p>
            <a:r>
              <a:rPr lang="en-NL" dirty="0"/>
              <a:t>[Table of contents]</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E94462E7-085F-204F-0911-B418BC44EE52}"/>
              </a:ext>
            </a:extLst>
          </p:cNvPr>
          <p:cNvSpPr>
            <a:spLocks noGrp="1"/>
          </p:cNvSpPr>
          <p:nvPr>
            <p:ph type="body" sz="quarter" idx="14" hasCustomPrompt="1"/>
          </p:nvPr>
        </p:nvSpPr>
        <p:spPr>
          <a:xfrm>
            <a:off x="4570810" y="571500"/>
            <a:ext cx="4193381" cy="4191000"/>
          </a:xfrm>
        </p:spPr>
        <p:txBody>
          <a:bodyPr/>
          <a:lstStyle>
            <a:lvl1pPr marL="202500" indent="-202500">
              <a:lnSpc>
                <a:spcPct val="114000"/>
              </a:lnSpc>
              <a:buFont typeface="Arial" panose="020B0604020202020204" pitchFamily="34" charset="0"/>
              <a:buChar char="•"/>
              <a:tabLst>
                <a:tab pos="6210000" algn="r"/>
              </a:tabLst>
              <a:defRPr sz="1500" b="1"/>
            </a:lvl1pPr>
            <a:lvl2pPr>
              <a:tabLst>
                <a:tab pos="6210000" algn="r"/>
              </a:tabLst>
              <a:defRPr b="0"/>
            </a:lvl2pPr>
          </a:lstStyle>
          <a:p>
            <a:pPr lvl="0"/>
            <a:r>
              <a:rPr lang="en-NL" dirty="0"/>
              <a:t>Topic 1	#</a:t>
            </a:r>
          </a:p>
          <a:p>
            <a:pPr lvl="1"/>
            <a:r>
              <a:rPr lang="en-NL" dirty="0"/>
              <a:t>Topic level 2	#</a:t>
            </a:r>
          </a:p>
          <a:p>
            <a:pPr lvl="0"/>
            <a:r>
              <a:rPr lang="en-NL" dirty="0"/>
              <a:t>Topic 2	#</a:t>
            </a:r>
          </a:p>
          <a:p>
            <a:pPr lvl="1"/>
            <a:r>
              <a:rPr lang="en-NL" dirty="0"/>
              <a:t>Topic level 2	#</a:t>
            </a:r>
          </a:p>
          <a:p>
            <a:pPr lvl="0"/>
            <a:r>
              <a:rPr lang="en-NL" dirty="0"/>
              <a:t>Topic 3	#</a:t>
            </a:r>
          </a:p>
          <a:p>
            <a:pPr lvl="0"/>
            <a:r>
              <a:rPr lang="en-NL" dirty="0"/>
              <a:t>Topic 4	#</a:t>
            </a:r>
          </a:p>
          <a:p>
            <a:pPr lvl="0"/>
            <a:r>
              <a:rPr lang="en-NL" dirty="0"/>
              <a:t>Topic 5	#</a:t>
            </a:r>
          </a:p>
        </p:txBody>
      </p:sp>
      <p:sp>
        <p:nvSpPr>
          <p:cNvPr id="12" name="TextBox 11">
            <a:extLst>
              <a:ext uri="{FF2B5EF4-FFF2-40B4-BE49-F238E27FC236}">
                <a16:creationId xmlns:a16="http://schemas.microsoft.com/office/drawing/2014/main" id="{3048A9E7-EE40-9AB8-93CD-868825627F24}"/>
              </a:ext>
            </a:extLst>
          </p:cNvPr>
          <p:cNvSpPr txBox="1"/>
          <p:nvPr userDrawn="1"/>
        </p:nvSpPr>
        <p:spPr>
          <a:xfrm>
            <a:off x="-1620000" y="685800"/>
            <a:ext cx="1485900" cy="897750"/>
          </a:xfrm>
          <a:prstGeom prst="roundRect">
            <a:avLst>
              <a:gd name="adj" fmla="val 5906"/>
            </a:avLst>
          </a:prstGeom>
          <a:solidFill>
            <a:schemeClr val="accent6"/>
          </a:solidFill>
        </p:spPr>
        <p:txBody>
          <a:bodyPr wrap="square" lIns="89100" tIns="89100" rIns="89100" bIns="89100" rtlCol="0">
            <a:spAutoFit/>
          </a:bodyPr>
          <a:lstStyle/>
          <a:p>
            <a:pPr lvl="0"/>
            <a:r>
              <a:rPr lang="en-GB" sz="750" b="1" dirty="0">
                <a:solidFill>
                  <a:schemeClr val="tx1"/>
                </a:solidFill>
                <a:latin typeface="Aptos" panose="020B0004020202020204" pitchFamily="34" charset="0"/>
              </a:rPr>
              <a:t>Note:</a:t>
            </a:r>
          </a:p>
          <a:p>
            <a:pPr lvl="0"/>
            <a:r>
              <a:rPr lang="en-GB" sz="750" b="0" dirty="0">
                <a:solidFill>
                  <a:schemeClr val="tx1"/>
                </a:solidFill>
                <a:latin typeface="Aptos" panose="020B0004020202020204" pitchFamily="34" charset="0"/>
              </a:rPr>
              <a:t>Use a tab to right-align the page number.</a:t>
            </a:r>
          </a:p>
          <a:p>
            <a:pPr lvl="0"/>
            <a:endParaRPr lang="en-GB" sz="750" b="1" dirty="0">
              <a:solidFill>
                <a:schemeClr val="tx1"/>
              </a:solidFill>
              <a:latin typeface="Aptos" panose="020B0004020202020204" pitchFamily="34" charset="0"/>
            </a:endParaRPr>
          </a:p>
          <a:p>
            <a:pPr lvl="0"/>
            <a:r>
              <a:rPr lang="en-GB" sz="750" b="1" dirty="0">
                <a:solidFill>
                  <a:schemeClr val="tx1"/>
                </a:solidFill>
                <a:latin typeface="Aptos" panose="020B0004020202020204" pitchFamily="34" charset="0"/>
              </a:rPr>
              <a:t>Example:</a:t>
            </a:r>
          </a:p>
          <a:p>
            <a:pPr lvl="0"/>
            <a:r>
              <a:rPr lang="en-GB" sz="750" b="0" dirty="0">
                <a:solidFill>
                  <a:schemeClr val="tx1"/>
                </a:solidFill>
                <a:latin typeface="Aptos" panose="020B0004020202020204" pitchFamily="34" charset="0"/>
              </a:rPr>
              <a:t>Chapter 1 </a:t>
            </a:r>
            <a:r>
              <a:rPr lang="en-GB" sz="750" b="1" i="1" dirty="0">
                <a:solidFill>
                  <a:schemeClr val="tx1"/>
                </a:solidFill>
                <a:latin typeface="Aptos" panose="020B0004020202020204" pitchFamily="34" charset="0"/>
              </a:rPr>
              <a:t>[Tab]  </a:t>
            </a:r>
            <a:r>
              <a:rPr lang="en-GB" sz="750" b="0" dirty="0">
                <a:solidFill>
                  <a:schemeClr val="tx1"/>
                </a:solidFill>
                <a:latin typeface="Aptos" panose="020B0004020202020204" pitchFamily="34" charset="0"/>
              </a:rPr>
              <a:t>01</a:t>
            </a:r>
            <a:endParaRPr lang="en-GB" sz="750" b="0" dirty="0">
              <a:solidFill>
                <a:schemeClr val="tx1"/>
              </a:solidFill>
            </a:endParaRPr>
          </a:p>
        </p:txBody>
      </p:sp>
      <p:sp>
        <p:nvSpPr>
          <p:cNvPr id="6" name="Text Placeholder 9">
            <a:extLst>
              <a:ext uri="{FF2B5EF4-FFF2-40B4-BE49-F238E27FC236}">
                <a16:creationId xmlns:a16="http://schemas.microsoft.com/office/drawing/2014/main" id="{7092A6E8-025A-D589-173F-22AE2B031BE1}"/>
              </a:ext>
            </a:extLst>
          </p:cNvPr>
          <p:cNvSpPr>
            <a:spLocks noGrp="1"/>
          </p:cNvSpPr>
          <p:nvPr>
            <p:ph type="body" sz="quarter" idx="15" hasCustomPrompt="1"/>
          </p:nvPr>
        </p:nvSpPr>
        <p:spPr>
          <a:xfrm>
            <a:off x="379810" y="1750219"/>
            <a:ext cx="2285999" cy="2252162"/>
          </a:xfrm>
        </p:spPr>
        <p:txBody>
          <a:bodyPr/>
          <a:lstStyle>
            <a:lvl1pPr marL="0" indent="-202500">
              <a:buNone/>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NL" dirty="0"/>
              <a:t>[Optional text]</a:t>
            </a:r>
          </a:p>
        </p:txBody>
      </p:sp>
    </p:spTree>
    <p:extLst>
      <p:ext uri="{BB962C8B-B14F-4D97-AF65-F5344CB8AC3E}">
        <p14:creationId xmlns:p14="http://schemas.microsoft.com/office/powerpoint/2010/main" val="3659771397"/>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Quote/chapter – blue">
    <p:bg>
      <p:bgPr>
        <a:blipFill rotWithShape="0">
          <a:blip r:embed="rId2"/>
          <a:stretch/>
        </a:blipFill>
        <a:effectLst/>
      </p:bgPr>
    </p:bg>
    <p:spTree>
      <p:nvGrpSpPr>
        <p:cNvPr id="1" name=""/>
        <p:cNvGrpSpPr/>
        <p:nvPr/>
      </p:nvGrpSpPr>
      <p:grpSpPr>
        <a:xfrm>
          <a:off x="0" y="0"/>
          <a:ext cx="0" cy="0"/>
          <a:chOff x="0" y="0"/>
          <a:chExt cx="0" cy="0"/>
        </a:xfrm>
      </p:grpSpPr>
      <p:pic>
        <p:nvPicPr>
          <p:cNvPr id="12" name="Afbeelding 10" descr="UM40_RGB_B_blauw.png"/>
          <p:cNvPicPr/>
          <p:nvPr/>
        </p:nvPicPr>
        <p:blipFill>
          <a:blip r:embed="rId3"/>
          <a:srcRect r="20320"/>
          <a:stretch/>
        </p:blipFill>
        <p:spPr>
          <a:xfrm>
            <a:off x="360000" y="4630680"/>
            <a:ext cx="1590120" cy="381600"/>
          </a:xfrm>
          <a:prstGeom prst="rect">
            <a:avLst/>
          </a:prstGeom>
          <a:noFill/>
          <a:ln w="0">
            <a:noFill/>
          </a:ln>
        </p:spPr>
      </p:pic>
      <p:pic>
        <p:nvPicPr>
          <p:cNvPr id="13" name="Afbeelding 4"/>
          <p:cNvPicPr/>
          <p:nvPr/>
        </p:nvPicPr>
        <p:blipFill>
          <a:blip r:embed="rId4"/>
          <a:srcRect r="19770"/>
          <a:stretch/>
        </p:blipFill>
        <p:spPr>
          <a:xfrm>
            <a:off x="360000" y="4630320"/>
            <a:ext cx="1602360" cy="379440"/>
          </a:xfrm>
          <a:prstGeom prst="rect">
            <a:avLst/>
          </a:prstGeom>
          <a:noFill/>
          <a:ln w="0">
            <a:noFill/>
          </a:ln>
        </p:spPr>
      </p:pic>
      <p:sp>
        <p:nvSpPr>
          <p:cNvPr id="14" name="PlaceHolder 1"/>
          <p:cNvSpPr>
            <a:spLocks noGrp="1"/>
          </p:cNvSpPr>
          <p:nvPr>
            <p:ph type="title"/>
          </p:nvPr>
        </p:nvSpPr>
        <p:spPr>
          <a:xfrm>
            <a:off x="1272960" y="1314360"/>
            <a:ext cx="6598080" cy="2289240"/>
          </a:xfrm>
          <a:prstGeom prst="rect">
            <a:avLst/>
          </a:prstGeom>
          <a:noFill/>
          <a:ln w="0">
            <a:noFill/>
          </a:ln>
        </p:spPr>
        <p:txBody>
          <a:bodyPr lIns="0" tIns="0" rIns="0" bIns="0" anchor="ctr">
            <a:noAutofit/>
          </a:bodyPr>
          <a:lstStyle/>
          <a:p>
            <a:pPr indent="0" algn="ctr" defTabSz="457200">
              <a:lnSpc>
                <a:spcPct val="100000"/>
              </a:lnSpc>
              <a:buNone/>
            </a:pPr>
            <a:r>
              <a:rPr lang="nl-NL" sz="3400" b="1" strike="noStrike" spc="-1">
                <a:solidFill>
                  <a:srgbClr val="001D3D"/>
                </a:solidFill>
                <a:latin typeface="Aptos"/>
              </a:rPr>
              <a:t>Titelstijl van model bewerken</a:t>
            </a:r>
            <a:endParaRPr lang="nl-NL" sz="3400" b="0" strike="noStrike" spc="-1">
              <a:solidFill>
                <a:schemeClr val="dk1"/>
              </a:solidFill>
              <a:latin typeface="Franklin Gothic Book"/>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OC Bullet_Zachtroz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1" y="578914"/>
            <a:ext cx="2286000" cy="791996"/>
          </a:xfrm>
        </p:spPr>
        <p:txBody>
          <a:bodyPr>
            <a:noAutofit/>
          </a:bodyPr>
          <a:lstStyle>
            <a:lvl1pPr>
              <a:lnSpc>
                <a:spcPct val="90000"/>
              </a:lnSpc>
              <a:defRPr sz="2850">
                <a:solidFill>
                  <a:schemeClr val="accent3"/>
                </a:solidFill>
              </a:defRPr>
            </a:lvl1pPr>
          </a:lstStyle>
          <a:p>
            <a:r>
              <a:rPr lang="en-NL" dirty="0"/>
              <a:t>[Table of contents]</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dirty="0"/>
              <a:t>[Add footer text via: Insert → Header &amp; Footer]</a:t>
            </a:r>
            <a:endParaRPr lang="en-GB" dirty="0">
              <a:solidFill>
                <a:schemeClr val="accent3"/>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3"/>
                </a:solidFill>
              </a:defRPr>
            </a:lvl1pPr>
          </a:lstStyle>
          <a:p>
            <a:pPr algn="r"/>
            <a:endParaRPr lang="en-US" dirty="0">
              <a:solidFill>
                <a:schemeClr val="accent3"/>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3"/>
                </a:solidFill>
              </a:defRPr>
            </a:lvl1p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E94462E7-085F-204F-0911-B418BC44EE52}"/>
              </a:ext>
            </a:extLst>
          </p:cNvPr>
          <p:cNvSpPr>
            <a:spLocks noGrp="1"/>
          </p:cNvSpPr>
          <p:nvPr>
            <p:ph type="body" sz="quarter" idx="14" hasCustomPrompt="1"/>
          </p:nvPr>
        </p:nvSpPr>
        <p:spPr>
          <a:xfrm>
            <a:off x="4570810" y="571500"/>
            <a:ext cx="4193381" cy="4191000"/>
          </a:xfrm>
        </p:spPr>
        <p:txBody>
          <a:bodyPr/>
          <a:lstStyle>
            <a:lvl1pPr marL="202500" indent="-202500">
              <a:lnSpc>
                <a:spcPct val="114000"/>
              </a:lnSpc>
              <a:buFont typeface="Arial" panose="020B0604020202020204" pitchFamily="34" charset="0"/>
              <a:buChar char="•"/>
              <a:tabLst>
                <a:tab pos="6210000" algn="r"/>
              </a:tabLst>
              <a:defRPr sz="1500" b="1">
                <a:solidFill>
                  <a:schemeClr val="accent3"/>
                </a:solidFill>
              </a:defRPr>
            </a:lvl1pPr>
            <a:lvl2pPr>
              <a:tabLst>
                <a:tab pos="6210000" algn="r"/>
              </a:tabLst>
              <a:defRPr b="0">
                <a:solidFill>
                  <a:schemeClr val="accent3"/>
                </a:solidFill>
              </a:defRPr>
            </a:lvl2pPr>
          </a:lstStyle>
          <a:p>
            <a:pPr lvl="0"/>
            <a:r>
              <a:rPr lang="en-NL" dirty="0"/>
              <a:t>Chapter 1	#</a:t>
            </a:r>
          </a:p>
          <a:p>
            <a:pPr lvl="1"/>
            <a:r>
              <a:rPr lang="en-NL" dirty="0"/>
              <a:t>Chapter level 2	#</a:t>
            </a:r>
          </a:p>
          <a:p>
            <a:pPr lvl="0"/>
            <a:r>
              <a:rPr lang="en-NL" dirty="0"/>
              <a:t>Chatper 2	#</a:t>
            </a:r>
          </a:p>
          <a:p>
            <a:pPr lvl="1"/>
            <a:r>
              <a:rPr lang="en-NL" dirty="0"/>
              <a:t>Chapter level 2	#</a:t>
            </a:r>
          </a:p>
          <a:p>
            <a:pPr lvl="0"/>
            <a:r>
              <a:rPr lang="en-NL" dirty="0"/>
              <a:t>Chatper 3	#</a:t>
            </a:r>
          </a:p>
          <a:p>
            <a:pPr lvl="0"/>
            <a:r>
              <a:rPr lang="en-NL" dirty="0"/>
              <a:t>Chapter 4	#</a:t>
            </a:r>
          </a:p>
          <a:p>
            <a:pPr lvl="0"/>
            <a:r>
              <a:rPr lang="en-NL" dirty="0"/>
              <a:t>Chapter 5	#</a:t>
            </a:r>
          </a:p>
        </p:txBody>
      </p:sp>
      <p:sp>
        <p:nvSpPr>
          <p:cNvPr id="12" name="TextBox 11">
            <a:extLst>
              <a:ext uri="{FF2B5EF4-FFF2-40B4-BE49-F238E27FC236}">
                <a16:creationId xmlns:a16="http://schemas.microsoft.com/office/drawing/2014/main" id="{3048A9E7-EE40-9AB8-93CD-868825627F24}"/>
              </a:ext>
            </a:extLst>
          </p:cNvPr>
          <p:cNvSpPr txBox="1"/>
          <p:nvPr userDrawn="1"/>
        </p:nvSpPr>
        <p:spPr>
          <a:xfrm>
            <a:off x="-1620000" y="685800"/>
            <a:ext cx="1485900" cy="897750"/>
          </a:xfrm>
          <a:prstGeom prst="roundRect">
            <a:avLst>
              <a:gd name="adj" fmla="val 5906"/>
            </a:avLst>
          </a:prstGeom>
          <a:solidFill>
            <a:schemeClr val="accent6"/>
          </a:solidFill>
        </p:spPr>
        <p:txBody>
          <a:bodyPr wrap="square" lIns="89100" tIns="89100" rIns="89100" bIns="89100" rtlCol="0">
            <a:spAutoFit/>
          </a:bodyPr>
          <a:lstStyle/>
          <a:p>
            <a:pPr lvl="0"/>
            <a:r>
              <a:rPr lang="en-GB" sz="750" b="1" dirty="0">
                <a:solidFill>
                  <a:schemeClr val="tx1"/>
                </a:solidFill>
                <a:latin typeface="Aptos" panose="020B0004020202020204" pitchFamily="34" charset="0"/>
              </a:rPr>
              <a:t>Note:</a:t>
            </a:r>
          </a:p>
          <a:p>
            <a:pPr lvl="0"/>
            <a:r>
              <a:rPr lang="en-GB" sz="750" b="0" dirty="0">
                <a:solidFill>
                  <a:schemeClr val="tx1"/>
                </a:solidFill>
                <a:latin typeface="Aptos" panose="020B0004020202020204" pitchFamily="34" charset="0"/>
              </a:rPr>
              <a:t>Use a tab to right-align the page number.</a:t>
            </a:r>
          </a:p>
          <a:p>
            <a:pPr lvl="0"/>
            <a:endParaRPr lang="en-GB" sz="750" b="1" dirty="0">
              <a:solidFill>
                <a:schemeClr val="tx1"/>
              </a:solidFill>
              <a:latin typeface="Aptos" panose="020B0004020202020204" pitchFamily="34" charset="0"/>
            </a:endParaRPr>
          </a:p>
          <a:p>
            <a:pPr lvl="0"/>
            <a:r>
              <a:rPr lang="en-GB" sz="750" b="1" dirty="0">
                <a:solidFill>
                  <a:schemeClr val="tx1"/>
                </a:solidFill>
                <a:latin typeface="Aptos" panose="020B0004020202020204" pitchFamily="34" charset="0"/>
              </a:rPr>
              <a:t>Example:</a:t>
            </a:r>
          </a:p>
          <a:p>
            <a:pPr lvl="0"/>
            <a:r>
              <a:rPr lang="en-GB" sz="750" b="0" dirty="0">
                <a:solidFill>
                  <a:schemeClr val="tx1"/>
                </a:solidFill>
                <a:latin typeface="Aptos" panose="020B0004020202020204" pitchFamily="34" charset="0"/>
              </a:rPr>
              <a:t>Chapter 1 </a:t>
            </a:r>
            <a:r>
              <a:rPr lang="en-GB" sz="750" b="1" i="1" dirty="0">
                <a:solidFill>
                  <a:schemeClr val="tx1"/>
                </a:solidFill>
                <a:latin typeface="Aptos" panose="020B0004020202020204" pitchFamily="34" charset="0"/>
              </a:rPr>
              <a:t>[Tab]  </a:t>
            </a:r>
            <a:r>
              <a:rPr lang="en-GB" sz="750" b="0" dirty="0">
                <a:solidFill>
                  <a:schemeClr val="tx1"/>
                </a:solidFill>
                <a:latin typeface="Aptos" panose="020B0004020202020204" pitchFamily="34" charset="0"/>
              </a:rPr>
              <a:t>01</a:t>
            </a:r>
            <a:endParaRPr lang="en-GB" sz="750" b="0" dirty="0">
              <a:solidFill>
                <a:schemeClr val="tx1"/>
              </a:solidFill>
            </a:endParaRPr>
          </a:p>
        </p:txBody>
      </p:sp>
      <p:pic>
        <p:nvPicPr>
          <p:cNvPr id="6" name="Graphic 5">
            <a:extLst>
              <a:ext uri="{FF2B5EF4-FFF2-40B4-BE49-F238E27FC236}">
                <a16:creationId xmlns:a16="http://schemas.microsoft.com/office/drawing/2014/main" id="{D0205498-242B-4E5F-6DC0-336C427E631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8" name="Text Placeholder 9">
            <a:extLst>
              <a:ext uri="{FF2B5EF4-FFF2-40B4-BE49-F238E27FC236}">
                <a16:creationId xmlns:a16="http://schemas.microsoft.com/office/drawing/2014/main" id="{941DD8BB-A4A4-F877-B94F-5F96D9A4E725}"/>
              </a:ext>
            </a:extLst>
          </p:cNvPr>
          <p:cNvSpPr>
            <a:spLocks noGrp="1"/>
          </p:cNvSpPr>
          <p:nvPr>
            <p:ph type="body" sz="quarter" idx="15" hasCustomPrompt="1"/>
          </p:nvPr>
        </p:nvSpPr>
        <p:spPr>
          <a:xfrm>
            <a:off x="379810" y="1750219"/>
            <a:ext cx="2285999" cy="2252162"/>
          </a:xfrm>
        </p:spPr>
        <p:txBody>
          <a:bodyPr/>
          <a:lstStyle>
            <a:lvl1pPr marL="0" indent="-202500">
              <a:buNone/>
              <a:defRPr>
                <a:solidFill>
                  <a:schemeClr val="accent3"/>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NL" dirty="0"/>
              <a:t>[Optional text]</a:t>
            </a:r>
          </a:p>
        </p:txBody>
      </p:sp>
    </p:spTree>
    <p:extLst>
      <p:ext uri="{BB962C8B-B14F-4D97-AF65-F5344CB8AC3E}">
        <p14:creationId xmlns:p14="http://schemas.microsoft.com/office/powerpoint/2010/main" val="2739112789"/>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OC Bullet_Botergeel">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1" y="578914"/>
            <a:ext cx="2286000" cy="791996"/>
          </a:xfrm>
        </p:spPr>
        <p:txBody>
          <a:bodyPr>
            <a:noAutofit/>
          </a:bodyPr>
          <a:lstStyle>
            <a:lvl1pPr>
              <a:lnSpc>
                <a:spcPct val="90000"/>
              </a:lnSpc>
              <a:defRPr sz="2850">
                <a:solidFill>
                  <a:schemeClr val="tx1"/>
                </a:solidFill>
              </a:defRPr>
            </a:lvl1pPr>
          </a:lstStyle>
          <a:p>
            <a:r>
              <a:rPr lang="en-NL" dirty="0"/>
              <a:t>[Table of contents]</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E94462E7-085F-204F-0911-B418BC44EE52}"/>
              </a:ext>
            </a:extLst>
          </p:cNvPr>
          <p:cNvSpPr>
            <a:spLocks noGrp="1"/>
          </p:cNvSpPr>
          <p:nvPr>
            <p:ph type="body" sz="quarter" idx="14" hasCustomPrompt="1"/>
          </p:nvPr>
        </p:nvSpPr>
        <p:spPr>
          <a:xfrm>
            <a:off x="4570810" y="571500"/>
            <a:ext cx="4193381" cy="4191000"/>
          </a:xfrm>
        </p:spPr>
        <p:txBody>
          <a:bodyPr/>
          <a:lstStyle>
            <a:lvl1pPr marL="202500" indent="-202500">
              <a:lnSpc>
                <a:spcPct val="114000"/>
              </a:lnSpc>
              <a:buFont typeface="Arial" panose="020B0604020202020204" pitchFamily="34" charset="0"/>
              <a:buChar char="•"/>
              <a:tabLst>
                <a:tab pos="6210000" algn="r"/>
              </a:tabLst>
              <a:defRPr sz="1500" b="1"/>
            </a:lvl1pPr>
            <a:lvl2pPr>
              <a:tabLst>
                <a:tab pos="6210000" algn="r"/>
              </a:tabLst>
              <a:defRPr b="0"/>
            </a:lvl2pPr>
          </a:lstStyle>
          <a:p>
            <a:pPr lvl="0"/>
            <a:r>
              <a:rPr lang="en-NL" dirty="0"/>
              <a:t>Chapter 1	#</a:t>
            </a:r>
          </a:p>
          <a:p>
            <a:pPr lvl="1"/>
            <a:r>
              <a:rPr lang="en-NL" dirty="0"/>
              <a:t>Chapter level 2	#</a:t>
            </a:r>
          </a:p>
          <a:p>
            <a:pPr lvl="0"/>
            <a:r>
              <a:rPr lang="en-NL" dirty="0"/>
              <a:t>Chatper 2	#</a:t>
            </a:r>
          </a:p>
          <a:p>
            <a:pPr lvl="1"/>
            <a:r>
              <a:rPr lang="en-NL" dirty="0"/>
              <a:t>Chapter level 2	#</a:t>
            </a:r>
          </a:p>
          <a:p>
            <a:pPr lvl="0"/>
            <a:r>
              <a:rPr lang="en-NL" dirty="0"/>
              <a:t>Chatper 3	#</a:t>
            </a:r>
          </a:p>
          <a:p>
            <a:pPr lvl="0"/>
            <a:r>
              <a:rPr lang="en-NL" dirty="0"/>
              <a:t>Chapter 4	#</a:t>
            </a:r>
          </a:p>
          <a:p>
            <a:pPr lvl="0"/>
            <a:r>
              <a:rPr lang="en-NL" dirty="0"/>
              <a:t>Chapter 5	#</a:t>
            </a:r>
          </a:p>
        </p:txBody>
      </p:sp>
      <p:sp>
        <p:nvSpPr>
          <p:cNvPr id="12" name="TextBox 11">
            <a:extLst>
              <a:ext uri="{FF2B5EF4-FFF2-40B4-BE49-F238E27FC236}">
                <a16:creationId xmlns:a16="http://schemas.microsoft.com/office/drawing/2014/main" id="{3048A9E7-EE40-9AB8-93CD-868825627F24}"/>
              </a:ext>
            </a:extLst>
          </p:cNvPr>
          <p:cNvSpPr txBox="1"/>
          <p:nvPr userDrawn="1"/>
        </p:nvSpPr>
        <p:spPr>
          <a:xfrm>
            <a:off x="-1620000" y="685800"/>
            <a:ext cx="1485900" cy="897750"/>
          </a:xfrm>
          <a:prstGeom prst="roundRect">
            <a:avLst>
              <a:gd name="adj" fmla="val 5906"/>
            </a:avLst>
          </a:prstGeom>
          <a:solidFill>
            <a:schemeClr val="accent6"/>
          </a:solidFill>
        </p:spPr>
        <p:txBody>
          <a:bodyPr wrap="square" lIns="89100" tIns="89100" rIns="89100" bIns="89100" rtlCol="0">
            <a:spAutoFit/>
          </a:bodyPr>
          <a:lstStyle/>
          <a:p>
            <a:pPr lvl="0"/>
            <a:r>
              <a:rPr lang="en-GB" sz="750" b="1" dirty="0">
                <a:solidFill>
                  <a:schemeClr val="tx1"/>
                </a:solidFill>
                <a:latin typeface="Aptos" panose="020B0004020202020204" pitchFamily="34" charset="0"/>
              </a:rPr>
              <a:t>Note:</a:t>
            </a:r>
          </a:p>
          <a:p>
            <a:pPr lvl="0"/>
            <a:r>
              <a:rPr lang="en-GB" sz="750" b="0" dirty="0">
                <a:solidFill>
                  <a:schemeClr val="tx1"/>
                </a:solidFill>
                <a:latin typeface="Aptos" panose="020B0004020202020204" pitchFamily="34" charset="0"/>
              </a:rPr>
              <a:t>Use a tab to right-align the page number.</a:t>
            </a:r>
          </a:p>
          <a:p>
            <a:pPr lvl="0"/>
            <a:endParaRPr lang="en-GB" sz="750" b="1" dirty="0">
              <a:solidFill>
                <a:schemeClr val="tx1"/>
              </a:solidFill>
              <a:latin typeface="Aptos" panose="020B0004020202020204" pitchFamily="34" charset="0"/>
            </a:endParaRPr>
          </a:p>
          <a:p>
            <a:pPr lvl="0"/>
            <a:r>
              <a:rPr lang="en-GB" sz="750" b="1" dirty="0">
                <a:solidFill>
                  <a:schemeClr val="tx1"/>
                </a:solidFill>
                <a:latin typeface="Aptos" panose="020B0004020202020204" pitchFamily="34" charset="0"/>
              </a:rPr>
              <a:t>Example:</a:t>
            </a:r>
          </a:p>
          <a:p>
            <a:pPr lvl="0"/>
            <a:r>
              <a:rPr lang="en-GB" sz="750" b="0" dirty="0">
                <a:solidFill>
                  <a:schemeClr val="tx1"/>
                </a:solidFill>
                <a:latin typeface="Aptos" panose="020B0004020202020204" pitchFamily="34" charset="0"/>
              </a:rPr>
              <a:t>Chapter 1 </a:t>
            </a:r>
            <a:r>
              <a:rPr lang="en-GB" sz="750" b="1" i="1" dirty="0">
                <a:solidFill>
                  <a:schemeClr val="tx1"/>
                </a:solidFill>
                <a:latin typeface="Aptos" panose="020B0004020202020204" pitchFamily="34" charset="0"/>
              </a:rPr>
              <a:t>[Tab]  </a:t>
            </a:r>
            <a:r>
              <a:rPr lang="en-GB" sz="750" b="0" dirty="0">
                <a:solidFill>
                  <a:schemeClr val="tx1"/>
                </a:solidFill>
                <a:latin typeface="Aptos" panose="020B0004020202020204" pitchFamily="34" charset="0"/>
              </a:rPr>
              <a:t>01</a:t>
            </a:r>
            <a:endParaRPr lang="en-GB" sz="750" b="0" dirty="0">
              <a:solidFill>
                <a:schemeClr val="tx1"/>
              </a:solidFill>
            </a:endParaRPr>
          </a:p>
        </p:txBody>
      </p:sp>
      <p:sp>
        <p:nvSpPr>
          <p:cNvPr id="6" name="Text Placeholder 9">
            <a:extLst>
              <a:ext uri="{FF2B5EF4-FFF2-40B4-BE49-F238E27FC236}">
                <a16:creationId xmlns:a16="http://schemas.microsoft.com/office/drawing/2014/main" id="{5E369211-D651-93E0-104D-55392C906922}"/>
              </a:ext>
            </a:extLst>
          </p:cNvPr>
          <p:cNvSpPr>
            <a:spLocks noGrp="1"/>
          </p:cNvSpPr>
          <p:nvPr>
            <p:ph type="body" sz="quarter" idx="15" hasCustomPrompt="1"/>
          </p:nvPr>
        </p:nvSpPr>
        <p:spPr>
          <a:xfrm>
            <a:off x="379810" y="1750219"/>
            <a:ext cx="2285999" cy="2252162"/>
          </a:xfrm>
        </p:spPr>
        <p:txBody>
          <a:bodyPr/>
          <a:lstStyle>
            <a:lvl1pPr marL="0" indent="-202500">
              <a:buNone/>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NL" dirty="0"/>
              <a:t>[Optional text]</a:t>
            </a:r>
          </a:p>
        </p:txBody>
      </p:sp>
    </p:spTree>
    <p:extLst>
      <p:ext uri="{BB962C8B-B14F-4D97-AF65-F5344CB8AC3E}">
        <p14:creationId xmlns:p14="http://schemas.microsoft.com/office/powerpoint/2010/main" val="2331535852"/>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idebar R_Staalblauw">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6477000" y="0"/>
            <a:ext cx="2667000" cy="51435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5716189" cy="906986"/>
          </a:xfrm>
        </p:spPr>
        <p:txBody>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bg1"/>
                </a:solidFill>
              </a:defRPr>
            </a:lvl1p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bg1"/>
                </a:solidFill>
              </a:defRPr>
            </a:lvl1p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6858000" y="571500"/>
            <a:ext cx="1905000" cy="914400"/>
          </a:xfrm>
        </p:spPr>
        <p:txBody>
          <a:bodyPr/>
          <a:lstStyle>
            <a:lvl1pPr indent="-202500">
              <a:buNone/>
              <a:defRPr sz="2100" b="1">
                <a:solidFill>
                  <a:schemeClr val="bg1"/>
                </a:solidFill>
              </a:defRPr>
            </a:lvl1pPr>
          </a:lstStyle>
          <a:p>
            <a:pPr lvl="0"/>
            <a:r>
              <a:rPr lang="en-NL" dirty="0"/>
              <a:t>[Sidebar]</a:t>
            </a:r>
          </a:p>
        </p:txBody>
      </p:sp>
      <p:sp>
        <p:nvSpPr>
          <p:cNvPr id="8" name="Text Placeholder 9">
            <a:extLst>
              <a:ext uri="{FF2B5EF4-FFF2-40B4-BE49-F238E27FC236}">
                <a16:creationId xmlns:a16="http://schemas.microsoft.com/office/drawing/2014/main" id="{B9E7618C-6E76-2A58-BBE2-559A2739C1C5}"/>
              </a:ext>
            </a:extLst>
          </p:cNvPr>
          <p:cNvSpPr>
            <a:spLocks noGrp="1"/>
          </p:cNvSpPr>
          <p:nvPr>
            <p:ph type="body" sz="quarter" idx="16"/>
          </p:nvPr>
        </p:nvSpPr>
        <p:spPr>
          <a:xfrm>
            <a:off x="379810" y="1865710"/>
            <a:ext cx="5716190"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0BCA78E0-61A5-4808-3EFC-D1835926FA0D}"/>
              </a:ext>
            </a:extLst>
          </p:cNvPr>
          <p:cNvSpPr>
            <a:spLocks noGrp="1"/>
          </p:cNvSpPr>
          <p:nvPr>
            <p:ph type="body" sz="quarter" idx="17" hasCustomPrompt="1"/>
          </p:nvPr>
        </p:nvSpPr>
        <p:spPr>
          <a:xfrm>
            <a:off x="6858000" y="1865710"/>
            <a:ext cx="1905000" cy="2138253"/>
          </a:xfrm>
        </p:spPr>
        <p:txBody>
          <a:bodyPr/>
          <a:lstStyle>
            <a:lvl1pPr marL="0" indent="-202500">
              <a:buNone/>
              <a:defRPr>
                <a:solidFill>
                  <a:schemeClr val="bg1"/>
                </a:solidFill>
              </a:defRPr>
            </a:lvl1pPr>
            <a:lvl2pPr marL="405000" indent="-202500">
              <a:buFont typeface="System Font Regular"/>
              <a:buChar char="-"/>
              <a:defRPr sz="1350">
                <a:solidFill>
                  <a:schemeClr val="bg1"/>
                </a:solidFill>
              </a:defRPr>
            </a:lvl2pPr>
            <a:lvl3pPr marL="607500" indent="-202500">
              <a:buFont typeface="System Font Regular"/>
              <a:buChar char="-"/>
              <a:defRPr sz="1200">
                <a:solidFill>
                  <a:schemeClr val="bg1"/>
                </a:solidFill>
              </a:defRPr>
            </a:lvl3pPr>
            <a:lvl4pPr marL="810000" indent="-202500">
              <a:buFont typeface="System Font Regular"/>
              <a:buChar char="-"/>
              <a:defRPr sz="1050">
                <a:solidFill>
                  <a:schemeClr val="bg1"/>
                </a:solidFill>
              </a:defRPr>
            </a:lvl4pPr>
            <a:lvl5pPr marL="1012500" indent="-202500">
              <a:buFont typeface="System Font Regular"/>
              <a:buChar char="-"/>
              <a:defRPr sz="900">
                <a:solidFill>
                  <a:schemeClr val="bg1"/>
                </a:solidFill>
              </a:defRPr>
            </a:lvl5pPr>
          </a:lstStyle>
          <a:p>
            <a:pPr lvl="0"/>
            <a:r>
              <a:rPr lang="en-GB" dirty="0"/>
              <a:t>[Optional text]</a:t>
            </a:r>
            <a:endParaRPr lang="en-NL" dirty="0"/>
          </a:p>
        </p:txBody>
      </p:sp>
    </p:spTree>
    <p:extLst>
      <p:ext uri="{BB962C8B-B14F-4D97-AF65-F5344CB8AC3E}">
        <p14:creationId xmlns:p14="http://schemas.microsoft.com/office/powerpoint/2010/main" val="112816518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idebar R_Zachtblauw">
    <p:bg>
      <p:bgPr>
        <a:solidFill>
          <a:schemeClr val="bg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6477000" y="0"/>
            <a:ext cx="2667000" cy="51435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5716189" cy="906986"/>
          </a:xfrm>
        </p:spPr>
        <p:txBody>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bg2"/>
                </a:solidFill>
              </a:defRPr>
            </a:lvl1pPr>
          </a:lstStyle>
          <a:p>
            <a:pPr algn="r"/>
            <a:endParaRPr lang="en-US" dirty="0">
              <a:solidFill>
                <a:schemeClr val="bg2"/>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bg2"/>
                </a:solidFill>
              </a:defRPr>
            </a:lvl1p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6858000" y="571500"/>
            <a:ext cx="1905000" cy="914400"/>
          </a:xfrm>
        </p:spPr>
        <p:txBody>
          <a:bodyPr/>
          <a:lstStyle>
            <a:lvl1pPr indent="-202500">
              <a:buNone/>
              <a:defRPr sz="2100" b="1">
                <a:solidFill>
                  <a:schemeClr val="bg2"/>
                </a:solidFill>
              </a:defRPr>
            </a:lvl1pPr>
          </a:lstStyle>
          <a:p>
            <a:pPr lvl="0"/>
            <a:r>
              <a:rPr lang="en-NL" dirty="0"/>
              <a:t>[Sidebar]</a:t>
            </a:r>
          </a:p>
        </p:txBody>
      </p:sp>
      <p:sp>
        <p:nvSpPr>
          <p:cNvPr id="9" name="Text Placeholder 9">
            <a:extLst>
              <a:ext uri="{FF2B5EF4-FFF2-40B4-BE49-F238E27FC236}">
                <a16:creationId xmlns:a16="http://schemas.microsoft.com/office/drawing/2014/main" id="{516A6E48-E40E-1F8E-C0DF-B1C7E2DF3A0E}"/>
              </a:ext>
            </a:extLst>
          </p:cNvPr>
          <p:cNvSpPr>
            <a:spLocks noGrp="1"/>
          </p:cNvSpPr>
          <p:nvPr>
            <p:ph type="body" sz="quarter" idx="16"/>
          </p:nvPr>
        </p:nvSpPr>
        <p:spPr>
          <a:xfrm>
            <a:off x="379810" y="1865710"/>
            <a:ext cx="5716190"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C1B9A2A2-4927-5262-28A6-1EA41979C92A}"/>
              </a:ext>
            </a:extLst>
          </p:cNvPr>
          <p:cNvSpPr>
            <a:spLocks noGrp="1"/>
          </p:cNvSpPr>
          <p:nvPr>
            <p:ph type="body" sz="quarter" idx="17" hasCustomPrompt="1"/>
          </p:nvPr>
        </p:nvSpPr>
        <p:spPr>
          <a:xfrm>
            <a:off x="6858000" y="1865710"/>
            <a:ext cx="1905000" cy="2138253"/>
          </a:xfrm>
        </p:spPr>
        <p:txBody>
          <a:bodyPr/>
          <a:lstStyle>
            <a:lvl1pPr marL="0" indent="-202500">
              <a:buNone/>
              <a:defRPr>
                <a:solidFill>
                  <a:schemeClr val="bg2"/>
                </a:solidFill>
              </a:defRPr>
            </a:lvl1pPr>
            <a:lvl2pPr marL="405000" indent="-202500">
              <a:buFont typeface="System Font Regular"/>
              <a:buChar char="-"/>
              <a:defRPr sz="1350">
                <a:solidFill>
                  <a:schemeClr val="bg1"/>
                </a:solidFill>
              </a:defRPr>
            </a:lvl2pPr>
            <a:lvl3pPr marL="607500" indent="-202500">
              <a:buFont typeface="System Font Regular"/>
              <a:buChar char="-"/>
              <a:defRPr sz="1200">
                <a:solidFill>
                  <a:schemeClr val="bg1"/>
                </a:solidFill>
              </a:defRPr>
            </a:lvl3pPr>
            <a:lvl4pPr marL="810000" indent="-202500">
              <a:buFont typeface="System Font Regular"/>
              <a:buChar char="-"/>
              <a:defRPr sz="1050">
                <a:solidFill>
                  <a:schemeClr val="bg1"/>
                </a:solidFill>
              </a:defRPr>
            </a:lvl4pPr>
            <a:lvl5pPr marL="1012500" indent="-202500">
              <a:buFont typeface="System Font Regular"/>
              <a:buChar char="-"/>
              <a:defRPr sz="900">
                <a:solidFill>
                  <a:schemeClr val="bg1"/>
                </a:solidFill>
              </a:defRPr>
            </a:lvl5pPr>
          </a:lstStyle>
          <a:p>
            <a:pPr lvl="0"/>
            <a:r>
              <a:rPr lang="en-GB" dirty="0"/>
              <a:t>[Optional text]</a:t>
            </a:r>
            <a:endParaRPr lang="en-NL" dirty="0"/>
          </a:p>
        </p:txBody>
      </p:sp>
    </p:spTree>
    <p:extLst>
      <p:ext uri="{BB962C8B-B14F-4D97-AF65-F5344CB8AC3E}">
        <p14:creationId xmlns:p14="http://schemas.microsoft.com/office/powerpoint/2010/main" val="17428726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idebar R_Aardebruin">
    <p:bg>
      <p:bgPr>
        <a:solidFill>
          <a:schemeClr val="accent4"/>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6477000" y="0"/>
            <a:ext cx="2667000" cy="51435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5716189" cy="906986"/>
          </a:xfrm>
        </p:spPr>
        <p:txBody>
          <a:bodyPr/>
          <a:lstStyle>
            <a:lvl1pPr>
              <a:defRPr>
                <a:solidFill>
                  <a:schemeClr val="accent3"/>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a:solidFill>
                  <a:schemeClr val="accent3"/>
                </a:solidFill>
              </a:rPr>
              <a:t>[Add footer text via: Insert → Header &amp; Footer]</a:t>
            </a:r>
            <a:endParaRPr lang="en-NL" dirty="0">
              <a:solidFill>
                <a:schemeClr val="accent3"/>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4"/>
                </a:solidFill>
              </a:defRPr>
            </a:lvl1pPr>
          </a:lstStyle>
          <a:p>
            <a:pPr algn="r"/>
            <a:endParaRPr lang="en-US" dirty="0">
              <a:solidFill>
                <a:schemeClr val="accent4"/>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4"/>
                </a:solidFill>
              </a:defRPr>
            </a:lvl1p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6858000" y="571500"/>
            <a:ext cx="1905000" cy="914400"/>
          </a:xfrm>
        </p:spPr>
        <p:txBody>
          <a:bodyPr/>
          <a:lstStyle>
            <a:lvl1pPr indent="-202500">
              <a:buNone/>
              <a:defRPr sz="2100" b="1">
                <a:solidFill>
                  <a:schemeClr val="accent4"/>
                </a:solidFill>
              </a:defRPr>
            </a:lvl1pPr>
          </a:lstStyle>
          <a:p>
            <a:pPr lvl="0"/>
            <a:r>
              <a:rPr lang="en-NL" dirty="0"/>
              <a:t>[Sidebar]</a:t>
            </a:r>
          </a:p>
        </p:txBody>
      </p:sp>
      <p:pic>
        <p:nvPicPr>
          <p:cNvPr id="9" name="Graphic 8">
            <a:extLst>
              <a:ext uri="{FF2B5EF4-FFF2-40B4-BE49-F238E27FC236}">
                <a16:creationId xmlns:a16="http://schemas.microsoft.com/office/drawing/2014/main" id="{F374A884-4EB9-D931-A2F3-9BC072A930D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8" name="Text Placeholder 9">
            <a:extLst>
              <a:ext uri="{FF2B5EF4-FFF2-40B4-BE49-F238E27FC236}">
                <a16:creationId xmlns:a16="http://schemas.microsoft.com/office/drawing/2014/main" id="{7A595681-452E-5C58-57C6-871CE3104DB8}"/>
              </a:ext>
            </a:extLst>
          </p:cNvPr>
          <p:cNvSpPr>
            <a:spLocks noGrp="1"/>
          </p:cNvSpPr>
          <p:nvPr>
            <p:ph type="body" sz="quarter" idx="16"/>
          </p:nvPr>
        </p:nvSpPr>
        <p:spPr>
          <a:xfrm>
            <a:off x="379810" y="1865710"/>
            <a:ext cx="5716190" cy="2138253"/>
          </a:xfrm>
        </p:spPr>
        <p:txBody>
          <a:bodyPr/>
          <a:lstStyle>
            <a:lvl1pPr marL="0" indent="-202500">
              <a:defRPr>
                <a:solidFill>
                  <a:schemeClr val="accent3"/>
                </a:solidFill>
              </a:defRPr>
            </a:lvl1pPr>
            <a:lvl2pPr marL="405000" indent="-202500">
              <a:buFont typeface="System Font Regular"/>
              <a:buChar char="-"/>
              <a:defRPr sz="1350">
                <a:solidFill>
                  <a:schemeClr val="accent3"/>
                </a:solidFill>
              </a:defRPr>
            </a:lvl2pPr>
            <a:lvl3pPr marL="607500" indent="-202500">
              <a:buFont typeface="System Font Regular"/>
              <a:buChar char="-"/>
              <a:defRPr sz="120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9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61559CCC-150A-0924-9D4F-4870DBC6EE0F}"/>
              </a:ext>
            </a:extLst>
          </p:cNvPr>
          <p:cNvSpPr>
            <a:spLocks noGrp="1"/>
          </p:cNvSpPr>
          <p:nvPr>
            <p:ph type="body" sz="quarter" idx="17" hasCustomPrompt="1"/>
          </p:nvPr>
        </p:nvSpPr>
        <p:spPr>
          <a:xfrm>
            <a:off x="6858000" y="1865710"/>
            <a:ext cx="1905000" cy="2138253"/>
          </a:xfrm>
        </p:spPr>
        <p:txBody>
          <a:bodyPr/>
          <a:lstStyle>
            <a:lvl1pPr marL="0" indent="-202500">
              <a:buNone/>
              <a:defRPr>
                <a:solidFill>
                  <a:schemeClr val="accent4"/>
                </a:solidFill>
              </a:defRPr>
            </a:lvl1pPr>
            <a:lvl2pPr marL="405000" indent="-202500">
              <a:buFont typeface="System Font Regular"/>
              <a:buChar char="-"/>
              <a:defRPr sz="1350">
                <a:solidFill>
                  <a:schemeClr val="bg1"/>
                </a:solidFill>
              </a:defRPr>
            </a:lvl2pPr>
            <a:lvl3pPr marL="607500" indent="-202500">
              <a:buFont typeface="System Font Regular"/>
              <a:buChar char="-"/>
              <a:defRPr sz="1200">
                <a:solidFill>
                  <a:schemeClr val="bg1"/>
                </a:solidFill>
              </a:defRPr>
            </a:lvl3pPr>
            <a:lvl4pPr marL="810000" indent="-202500">
              <a:buFont typeface="System Font Regular"/>
              <a:buChar char="-"/>
              <a:defRPr sz="1050">
                <a:solidFill>
                  <a:schemeClr val="bg1"/>
                </a:solidFill>
              </a:defRPr>
            </a:lvl4pPr>
            <a:lvl5pPr marL="1012500" indent="-202500">
              <a:buFont typeface="System Font Regular"/>
              <a:buChar char="-"/>
              <a:defRPr sz="900">
                <a:solidFill>
                  <a:schemeClr val="bg1"/>
                </a:solidFill>
              </a:defRPr>
            </a:lvl5pPr>
          </a:lstStyle>
          <a:p>
            <a:pPr lvl="0"/>
            <a:r>
              <a:rPr lang="en-GB" dirty="0"/>
              <a:t>[Optional text]</a:t>
            </a:r>
            <a:endParaRPr lang="en-NL" dirty="0"/>
          </a:p>
        </p:txBody>
      </p:sp>
    </p:spTree>
    <p:extLst>
      <p:ext uri="{BB962C8B-B14F-4D97-AF65-F5344CB8AC3E}">
        <p14:creationId xmlns:p14="http://schemas.microsoft.com/office/powerpoint/2010/main" val="89211790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idebar R_Nachtgroen">
    <p:bg>
      <p:bgPr>
        <a:solidFill>
          <a:schemeClr val="accent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6477000" y="0"/>
            <a:ext cx="2667000" cy="51435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5716189" cy="906986"/>
          </a:xfrm>
        </p:spPr>
        <p:txBody>
          <a:bodyPr/>
          <a:lstStyle>
            <a:lvl1pPr>
              <a:defRPr>
                <a:solidFill>
                  <a:schemeClr val="accent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1"/>
                </a:solidFill>
              </a:defRPr>
            </a:lvl1pPr>
          </a:lstStyle>
          <a:p>
            <a:r>
              <a:rPr lang="en-GB">
                <a:solidFill>
                  <a:schemeClr val="accent1"/>
                </a:solidFill>
              </a:rPr>
              <a:t>[Add footer text via: Insert → Header &amp; Footer]</a:t>
            </a:r>
            <a:endParaRPr lang="en-NL" dirty="0">
              <a:solidFill>
                <a:schemeClr val="accent1"/>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2"/>
                </a:solidFill>
              </a:defRPr>
            </a:lvl1pPr>
          </a:lstStyle>
          <a:p>
            <a:pPr algn="r"/>
            <a:endParaRPr lang="en-US" dirty="0">
              <a:solidFill>
                <a:schemeClr val="accent2"/>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2"/>
                </a:solidFill>
              </a:defRPr>
            </a:lvl1p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6858000" y="571500"/>
            <a:ext cx="1905000" cy="914400"/>
          </a:xfrm>
        </p:spPr>
        <p:txBody>
          <a:bodyPr/>
          <a:lstStyle>
            <a:lvl1pPr indent="-202500">
              <a:buNone/>
              <a:defRPr sz="2100" b="1">
                <a:solidFill>
                  <a:schemeClr val="accent2"/>
                </a:solidFill>
              </a:defRPr>
            </a:lvl1pPr>
          </a:lstStyle>
          <a:p>
            <a:pPr lvl="0"/>
            <a:r>
              <a:rPr lang="en-NL" dirty="0"/>
              <a:t>[Sidebar]</a:t>
            </a:r>
          </a:p>
        </p:txBody>
      </p:sp>
      <p:pic>
        <p:nvPicPr>
          <p:cNvPr id="9" name="Graphic 8">
            <a:extLst>
              <a:ext uri="{FF2B5EF4-FFF2-40B4-BE49-F238E27FC236}">
                <a16:creationId xmlns:a16="http://schemas.microsoft.com/office/drawing/2014/main" id="{8FDA3BFD-C991-B66B-D1C8-3FD59079944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8" name="Text Placeholder 9">
            <a:extLst>
              <a:ext uri="{FF2B5EF4-FFF2-40B4-BE49-F238E27FC236}">
                <a16:creationId xmlns:a16="http://schemas.microsoft.com/office/drawing/2014/main" id="{4E7C3D51-18B1-A822-0EB4-336C097B3752}"/>
              </a:ext>
            </a:extLst>
          </p:cNvPr>
          <p:cNvSpPr>
            <a:spLocks noGrp="1"/>
          </p:cNvSpPr>
          <p:nvPr>
            <p:ph type="body" sz="quarter" idx="16"/>
          </p:nvPr>
        </p:nvSpPr>
        <p:spPr>
          <a:xfrm>
            <a:off x="379810" y="1865710"/>
            <a:ext cx="5716190" cy="2138253"/>
          </a:xfrm>
        </p:spPr>
        <p:txBody>
          <a:bodyPr/>
          <a:lstStyle>
            <a:lvl1pPr marL="0" indent="-202500">
              <a:defRPr>
                <a:solidFill>
                  <a:schemeClr val="accent1"/>
                </a:solidFill>
              </a:defRPr>
            </a:lvl1pPr>
            <a:lvl2pPr marL="405000" indent="-202500">
              <a:buFont typeface="System Font Regular"/>
              <a:buChar char="-"/>
              <a:defRPr sz="1350">
                <a:solidFill>
                  <a:schemeClr val="accent1"/>
                </a:solidFill>
              </a:defRPr>
            </a:lvl2pPr>
            <a:lvl3pPr marL="607500" indent="-202500">
              <a:buFont typeface="System Font Regular"/>
              <a:buChar char="-"/>
              <a:defRPr sz="1200">
                <a:solidFill>
                  <a:schemeClr val="accent1"/>
                </a:solidFill>
              </a:defRPr>
            </a:lvl3pPr>
            <a:lvl4pPr marL="810000" indent="-202500">
              <a:buFont typeface="System Font Regular"/>
              <a:buChar char="-"/>
              <a:defRPr sz="1050">
                <a:solidFill>
                  <a:schemeClr val="accent1"/>
                </a:solidFill>
              </a:defRPr>
            </a:lvl4pPr>
            <a:lvl5pPr marL="1012500" indent="-202500">
              <a:buFont typeface="System Font Regular"/>
              <a:buChar char="-"/>
              <a:defRPr sz="900">
                <a:solidFill>
                  <a:schemeClr val="accent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67D27104-093E-9936-8F5A-C56B8E9ECCC3}"/>
              </a:ext>
            </a:extLst>
          </p:cNvPr>
          <p:cNvSpPr>
            <a:spLocks noGrp="1"/>
          </p:cNvSpPr>
          <p:nvPr>
            <p:ph type="body" sz="quarter" idx="17" hasCustomPrompt="1"/>
          </p:nvPr>
        </p:nvSpPr>
        <p:spPr>
          <a:xfrm>
            <a:off x="6858000" y="1865710"/>
            <a:ext cx="1905000" cy="2138253"/>
          </a:xfrm>
        </p:spPr>
        <p:txBody>
          <a:bodyPr/>
          <a:lstStyle>
            <a:lvl1pPr marL="0" indent="-202500">
              <a:buNone/>
              <a:defRPr>
                <a:solidFill>
                  <a:schemeClr val="accent2"/>
                </a:solidFill>
              </a:defRPr>
            </a:lvl1pPr>
            <a:lvl2pPr marL="405000" indent="-202500">
              <a:buFont typeface="System Font Regular"/>
              <a:buChar char="-"/>
              <a:defRPr sz="1350">
                <a:solidFill>
                  <a:schemeClr val="bg1"/>
                </a:solidFill>
              </a:defRPr>
            </a:lvl2pPr>
            <a:lvl3pPr marL="607500" indent="-202500">
              <a:buFont typeface="System Font Regular"/>
              <a:buChar char="-"/>
              <a:defRPr sz="1200">
                <a:solidFill>
                  <a:schemeClr val="bg1"/>
                </a:solidFill>
              </a:defRPr>
            </a:lvl3pPr>
            <a:lvl4pPr marL="810000" indent="-202500">
              <a:buFont typeface="System Font Regular"/>
              <a:buChar char="-"/>
              <a:defRPr sz="1050">
                <a:solidFill>
                  <a:schemeClr val="bg1"/>
                </a:solidFill>
              </a:defRPr>
            </a:lvl4pPr>
            <a:lvl5pPr marL="1012500" indent="-202500">
              <a:buFont typeface="System Font Regular"/>
              <a:buChar char="-"/>
              <a:defRPr sz="900">
                <a:solidFill>
                  <a:schemeClr val="bg1"/>
                </a:solidFill>
              </a:defRPr>
            </a:lvl5pPr>
          </a:lstStyle>
          <a:p>
            <a:pPr lvl="0"/>
            <a:r>
              <a:rPr lang="en-GB" dirty="0"/>
              <a:t>[Optional text]</a:t>
            </a:r>
            <a:endParaRPr lang="en-NL" dirty="0"/>
          </a:p>
        </p:txBody>
      </p:sp>
    </p:spTree>
    <p:extLst>
      <p:ext uri="{BB962C8B-B14F-4D97-AF65-F5344CB8AC3E}">
        <p14:creationId xmlns:p14="http://schemas.microsoft.com/office/powerpoint/2010/main" val="402468120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idebar R_Botergeel">
    <p:bg>
      <p:bgPr>
        <a:solidFill>
          <a:schemeClr val="accent6"/>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6477000" y="0"/>
            <a:ext cx="2667000" cy="51435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5716189" cy="906986"/>
          </a:xfrm>
        </p:spPr>
        <p:txBody>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6"/>
                </a:solidFill>
              </a:defRPr>
            </a:lvl1pPr>
          </a:lstStyle>
          <a:p>
            <a:pPr algn="r"/>
            <a:endParaRPr lang="en-US" dirty="0">
              <a:solidFill>
                <a:schemeClr val="accent6"/>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6"/>
                </a:solidFill>
              </a:defRPr>
            </a:lvl1p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6858000" y="571500"/>
            <a:ext cx="1905000" cy="914400"/>
          </a:xfrm>
        </p:spPr>
        <p:txBody>
          <a:bodyPr/>
          <a:lstStyle>
            <a:lvl1pPr indent="-202500">
              <a:buNone/>
              <a:defRPr sz="2100" b="1">
                <a:solidFill>
                  <a:schemeClr val="accent6"/>
                </a:solidFill>
              </a:defRPr>
            </a:lvl1pPr>
          </a:lstStyle>
          <a:p>
            <a:pPr lvl="0"/>
            <a:r>
              <a:rPr lang="en-NL" dirty="0"/>
              <a:t>[Sidebar]</a:t>
            </a:r>
          </a:p>
        </p:txBody>
      </p:sp>
      <p:sp>
        <p:nvSpPr>
          <p:cNvPr id="8" name="Text Placeholder 9">
            <a:extLst>
              <a:ext uri="{FF2B5EF4-FFF2-40B4-BE49-F238E27FC236}">
                <a16:creationId xmlns:a16="http://schemas.microsoft.com/office/drawing/2014/main" id="{30628708-6635-E2CF-AE5A-F11A13F39C03}"/>
              </a:ext>
            </a:extLst>
          </p:cNvPr>
          <p:cNvSpPr>
            <a:spLocks noGrp="1"/>
          </p:cNvSpPr>
          <p:nvPr>
            <p:ph type="body" sz="quarter" idx="16"/>
          </p:nvPr>
        </p:nvSpPr>
        <p:spPr>
          <a:xfrm>
            <a:off x="379810" y="1865710"/>
            <a:ext cx="5716190"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FA07FC0C-5912-51B0-AD63-EDAA9C2B2537}"/>
              </a:ext>
            </a:extLst>
          </p:cNvPr>
          <p:cNvSpPr>
            <a:spLocks noGrp="1"/>
          </p:cNvSpPr>
          <p:nvPr>
            <p:ph type="body" sz="quarter" idx="17" hasCustomPrompt="1"/>
          </p:nvPr>
        </p:nvSpPr>
        <p:spPr>
          <a:xfrm>
            <a:off x="6858000" y="1865710"/>
            <a:ext cx="1905000" cy="2138253"/>
          </a:xfrm>
        </p:spPr>
        <p:txBody>
          <a:bodyPr/>
          <a:lstStyle>
            <a:lvl1pPr marL="0" indent="-202500">
              <a:buNone/>
              <a:defRPr>
                <a:solidFill>
                  <a:schemeClr val="accent6"/>
                </a:solidFill>
              </a:defRPr>
            </a:lvl1pPr>
            <a:lvl2pPr marL="405000" indent="-202500">
              <a:buFont typeface="System Font Regular"/>
              <a:buChar char="-"/>
              <a:defRPr sz="1350">
                <a:solidFill>
                  <a:schemeClr val="bg1"/>
                </a:solidFill>
              </a:defRPr>
            </a:lvl2pPr>
            <a:lvl3pPr marL="607500" indent="-202500">
              <a:buFont typeface="System Font Regular"/>
              <a:buChar char="-"/>
              <a:defRPr sz="1200">
                <a:solidFill>
                  <a:schemeClr val="bg1"/>
                </a:solidFill>
              </a:defRPr>
            </a:lvl3pPr>
            <a:lvl4pPr marL="810000" indent="-202500">
              <a:buFont typeface="System Font Regular"/>
              <a:buChar char="-"/>
              <a:defRPr sz="1050">
                <a:solidFill>
                  <a:schemeClr val="bg1"/>
                </a:solidFill>
              </a:defRPr>
            </a:lvl4pPr>
            <a:lvl5pPr marL="1012500" indent="-202500">
              <a:buFont typeface="System Font Regular"/>
              <a:buChar char="-"/>
              <a:defRPr sz="900">
                <a:solidFill>
                  <a:schemeClr val="bg1"/>
                </a:solidFill>
              </a:defRPr>
            </a:lvl5pPr>
          </a:lstStyle>
          <a:p>
            <a:pPr lvl="0"/>
            <a:r>
              <a:rPr lang="en-GB" dirty="0"/>
              <a:t>[Optional text]</a:t>
            </a:r>
            <a:endParaRPr lang="en-NL" dirty="0"/>
          </a:p>
        </p:txBody>
      </p:sp>
    </p:spTree>
    <p:extLst>
      <p:ext uri="{BB962C8B-B14F-4D97-AF65-F5344CB8AC3E}">
        <p14:creationId xmlns:p14="http://schemas.microsoft.com/office/powerpoint/2010/main" val="93872305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idebar L_Wit">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flipH="1">
            <a:off x="2665810" y="0"/>
            <a:ext cx="6478190" cy="5143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1" y="578914"/>
            <a:ext cx="1905000" cy="906986"/>
          </a:xfrm>
        </p:spPr>
        <p:txBody>
          <a:bodyPr/>
          <a:lstStyle>
            <a:lvl1pPr>
              <a:defRPr>
                <a:solidFill>
                  <a:schemeClr val="bg1"/>
                </a:solidFill>
              </a:defRPr>
            </a:lvl1pPr>
          </a:lstStyle>
          <a:p>
            <a:r>
              <a:rPr lang="en-NL" dirty="0"/>
              <a:t>[Sidebar]</a:t>
            </a: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tx1"/>
                </a:solidFill>
              </a:defRPr>
            </a:lvl1p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3046810" y="571500"/>
            <a:ext cx="5716190" cy="914400"/>
          </a:xfrm>
        </p:spPr>
        <p:txBody>
          <a:bodyPr/>
          <a:lstStyle>
            <a:lvl1pPr indent="-202500">
              <a:buNone/>
              <a:defRPr sz="2100" b="1">
                <a:solidFill>
                  <a:schemeClr val="tx1"/>
                </a:solidFill>
              </a:defRPr>
            </a:lvl1pPr>
          </a:lstStyle>
          <a:p>
            <a:pPr lvl="0"/>
            <a:r>
              <a:rPr lang="en-NL" dirty="0"/>
              <a:t>[Title]</a:t>
            </a:r>
          </a:p>
        </p:txBody>
      </p:sp>
      <p:pic>
        <p:nvPicPr>
          <p:cNvPr id="3" name="Graphic 2">
            <a:extLst>
              <a:ext uri="{FF2B5EF4-FFF2-40B4-BE49-F238E27FC236}">
                <a16:creationId xmlns:a16="http://schemas.microsoft.com/office/drawing/2014/main" id="{7EB7DA9F-B9D9-71AB-ED6D-53B88A2CBB1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4" name="Text Placeholder 9">
            <a:extLst>
              <a:ext uri="{FF2B5EF4-FFF2-40B4-BE49-F238E27FC236}">
                <a16:creationId xmlns:a16="http://schemas.microsoft.com/office/drawing/2014/main" id="{3300FE0C-DC06-0DDA-0901-37DE5C9FC9F9}"/>
              </a:ext>
            </a:extLst>
          </p:cNvPr>
          <p:cNvSpPr>
            <a:spLocks noGrp="1"/>
          </p:cNvSpPr>
          <p:nvPr>
            <p:ph type="body" sz="quarter" idx="17" hasCustomPrompt="1"/>
          </p:nvPr>
        </p:nvSpPr>
        <p:spPr>
          <a:xfrm>
            <a:off x="379810" y="1865710"/>
            <a:ext cx="1905000" cy="2138253"/>
          </a:xfrm>
        </p:spPr>
        <p:txBody>
          <a:bodyPr/>
          <a:lstStyle>
            <a:lvl1pPr marL="0" indent="-202500">
              <a:buNone/>
              <a:defRPr>
                <a:solidFill>
                  <a:schemeClr val="bg1"/>
                </a:solidFill>
              </a:defRPr>
            </a:lvl1pPr>
            <a:lvl2pPr marL="405000" indent="-202500">
              <a:buFont typeface="System Font Regular"/>
              <a:buChar char="-"/>
              <a:defRPr sz="1350">
                <a:solidFill>
                  <a:schemeClr val="bg1"/>
                </a:solidFill>
              </a:defRPr>
            </a:lvl2pPr>
            <a:lvl3pPr marL="607500" indent="-202500">
              <a:buFont typeface="System Font Regular"/>
              <a:buChar char="-"/>
              <a:defRPr sz="1200">
                <a:solidFill>
                  <a:schemeClr val="bg1"/>
                </a:solidFill>
              </a:defRPr>
            </a:lvl3pPr>
            <a:lvl4pPr marL="810000" indent="-202500">
              <a:buFont typeface="System Font Regular"/>
              <a:buChar char="-"/>
              <a:defRPr sz="1050">
                <a:solidFill>
                  <a:schemeClr val="bg1"/>
                </a:solidFill>
              </a:defRPr>
            </a:lvl4pPr>
            <a:lvl5pPr marL="1012500" indent="-202500">
              <a:buFont typeface="System Font Regular"/>
              <a:buChar char="-"/>
              <a:defRPr sz="900">
                <a:solidFill>
                  <a:schemeClr val="bg1"/>
                </a:solidFill>
              </a:defRPr>
            </a:lvl5pPr>
          </a:lstStyle>
          <a:p>
            <a:pPr lvl="0"/>
            <a:r>
              <a:rPr lang="en-GB" dirty="0"/>
              <a:t>[Optional text]</a:t>
            </a:r>
            <a:endParaRPr lang="en-NL" dirty="0"/>
          </a:p>
        </p:txBody>
      </p:sp>
      <p:sp>
        <p:nvSpPr>
          <p:cNvPr id="8" name="Text Placeholder 9">
            <a:extLst>
              <a:ext uri="{FF2B5EF4-FFF2-40B4-BE49-F238E27FC236}">
                <a16:creationId xmlns:a16="http://schemas.microsoft.com/office/drawing/2014/main" id="{119F1E04-F8DC-0774-AACA-48FC7655617E}"/>
              </a:ext>
            </a:extLst>
          </p:cNvPr>
          <p:cNvSpPr>
            <a:spLocks noGrp="1"/>
          </p:cNvSpPr>
          <p:nvPr>
            <p:ph type="body" sz="quarter" idx="16"/>
          </p:nvPr>
        </p:nvSpPr>
        <p:spPr>
          <a:xfrm>
            <a:off x="3056253" y="1865710"/>
            <a:ext cx="5716190"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293714719"/>
      </p:ext>
    </p:extLst>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idebar L_Staalblauw">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flipH="1">
            <a:off x="2665810" y="0"/>
            <a:ext cx="6478190" cy="51435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1" y="578914"/>
            <a:ext cx="1905000" cy="906986"/>
          </a:xfrm>
        </p:spPr>
        <p:txBody>
          <a:bodyPr/>
          <a:lstStyle>
            <a:lvl1pPr>
              <a:defRPr>
                <a:solidFill>
                  <a:schemeClr val="bg2"/>
                </a:solidFill>
              </a:defRPr>
            </a:lvl1pPr>
          </a:lstStyle>
          <a:p>
            <a:r>
              <a:rPr lang="en-NL" dirty="0"/>
              <a:t>[Sidebar]</a:t>
            </a: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tx1"/>
                </a:solidFill>
              </a:defRPr>
            </a:lvl1p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3046810" y="571500"/>
            <a:ext cx="5716190" cy="914400"/>
          </a:xfrm>
        </p:spPr>
        <p:txBody>
          <a:bodyPr/>
          <a:lstStyle>
            <a:lvl1pPr indent="-202500">
              <a:buNone/>
              <a:defRPr sz="2100" b="1">
                <a:solidFill>
                  <a:schemeClr val="tx1"/>
                </a:solidFill>
              </a:defRPr>
            </a:lvl1pPr>
          </a:lstStyle>
          <a:p>
            <a:pPr lvl="0"/>
            <a:r>
              <a:rPr lang="en-NL" dirty="0"/>
              <a:t>[Title]</a:t>
            </a:r>
          </a:p>
        </p:txBody>
      </p:sp>
      <p:pic>
        <p:nvPicPr>
          <p:cNvPr id="12" name="Graphic 11">
            <a:extLst>
              <a:ext uri="{FF2B5EF4-FFF2-40B4-BE49-F238E27FC236}">
                <a16:creationId xmlns:a16="http://schemas.microsoft.com/office/drawing/2014/main" id="{1B973456-78BB-40D8-C587-109C9C1E432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3" name="Text Placeholder 9">
            <a:extLst>
              <a:ext uri="{FF2B5EF4-FFF2-40B4-BE49-F238E27FC236}">
                <a16:creationId xmlns:a16="http://schemas.microsoft.com/office/drawing/2014/main" id="{B44226C4-A1C1-C40E-C335-BD53EDBBF2F1}"/>
              </a:ext>
            </a:extLst>
          </p:cNvPr>
          <p:cNvSpPr>
            <a:spLocks noGrp="1"/>
          </p:cNvSpPr>
          <p:nvPr>
            <p:ph type="body" sz="quarter" idx="17" hasCustomPrompt="1"/>
          </p:nvPr>
        </p:nvSpPr>
        <p:spPr>
          <a:xfrm>
            <a:off x="379810" y="1865710"/>
            <a:ext cx="1905000" cy="2138253"/>
          </a:xfrm>
        </p:spPr>
        <p:txBody>
          <a:bodyPr/>
          <a:lstStyle>
            <a:lvl1pPr marL="0" indent="-202500">
              <a:buNone/>
              <a:defRPr>
                <a:solidFill>
                  <a:schemeClr val="bg2"/>
                </a:solidFill>
              </a:defRPr>
            </a:lvl1pPr>
            <a:lvl2pPr marL="405000" indent="-202500">
              <a:buFont typeface="System Font Regular"/>
              <a:buChar char="-"/>
              <a:defRPr sz="1350">
                <a:solidFill>
                  <a:schemeClr val="bg1"/>
                </a:solidFill>
              </a:defRPr>
            </a:lvl2pPr>
            <a:lvl3pPr marL="607500" indent="-202500">
              <a:buFont typeface="System Font Regular"/>
              <a:buChar char="-"/>
              <a:defRPr sz="1200">
                <a:solidFill>
                  <a:schemeClr val="bg1"/>
                </a:solidFill>
              </a:defRPr>
            </a:lvl3pPr>
            <a:lvl4pPr marL="810000" indent="-202500">
              <a:buFont typeface="System Font Regular"/>
              <a:buChar char="-"/>
              <a:defRPr sz="1050">
                <a:solidFill>
                  <a:schemeClr val="bg1"/>
                </a:solidFill>
              </a:defRPr>
            </a:lvl4pPr>
            <a:lvl5pPr marL="1012500" indent="-202500">
              <a:buFont typeface="System Font Regular"/>
              <a:buChar char="-"/>
              <a:defRPr sz="900">
                <a:solidFill>
                  <a:schemeClr val="bg1"/>
                </a:solidFill>
              </a:defRPr>
            </a:lvl5pPr>
          </a:lstStyle>
          <a:p>
            <a:pPr lvl="0"/>
            <a:r>
              <a:rPr lang="en-GB" dirty="0"/>
              <a:t>[Optional text]</a:t>
            </a:r>
            <a:endParaRPr lang="en-NL" dirty="0"/>
          </a:p>
        </p:txBody>
      </p:sp>
      <p:sp>
        <p:nvSpPr>
          <p:cNvPr id="4" name="Text Placeholder 9">
            <a:extLst>
              <a:ext uri="{FF2B5EF4-FFF2-40B4-BE49-F238E27FC236}">
                <a16:creationId xmlns:a16="http://schemas.microsoft.com/office/drawing/2014/main" id="{3E1E21C3-FF68-D3A7-F165-AE029DED1C79}"/>
              </a:ext>
            </a:extLst>
          </p:cNvPr>
          <p:cNvSpPr>
            <a:spLocks noGrp="1"/>
          </p:cNvSpPr>
          <p:nvPr>
            <p:ph type="body" sz="quarter" idx="16"/>
          </p:nvPr>
        </p:nvSpPr>
        <p:spPr>
          <a:xfrm>
            <a:off x="3056253" y="1865710"/>
            <a:ext cx="5716190"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351375896"/>
      </p:ext>
    </p:extLst>
  </p:cSld>
  <p:clrMapOvr>
    <a:overrideClrMapping bg1="lt1" tx1="dk1" bg2="lt2" tx2="dk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idebar L_Aardebruin">
    <p:bg>
      <p:bgPr>
        <a:solidFill>
          <a:schemeClr val="accent3"/>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flipH="1">
            <a:off x="2665810" y="0"/>
            <a:ext cx="6478190" cy="51435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1" y="578914"/>
            <a:ext cx="1905000" cy="906986"/>
          </a:xfrm>
        </p:spPr>
        <p:txBody>
          <a:bodyPr/>
          <a:lstStyle>
            <a:lvl1pPr>
              <a:defRPr>
                <a:solidFill>
                  <a:schemeClr val="accent4"/>
                </a:solidFill>
              </a:defRPr>
            </a:lvl1pPr>
          </a:lstStyle>
          <a:p>
            <a:r>
              <a:rPr lang="en-NL" dirty="0"/>
              <a:t>[Sidebar]</a:t>
            </a: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tx1"/>
                </a:solidFill>
              </a:defRPr>
            </a:lvl1p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3046810" y="571500"/>
            <a:ext cx="5716190" cy="914400"/>
          </a:xfrm>
        </p:spPr>
        <p:txBody>
          <a:bodyPr/>
          <a:lstStyle>
            <a:lvl1pPr indent="-202500">
              <a:buNone/>
              <a:defRPr sz="2100" b="1">
                <a:solidFill>
                  <a:schemeClr val="accent3"/>
                </a:solidFill>
              </a:defRPr>
            </a:lvl1pPr>
          </a:lstStyle>
          <a:p>
            <a:pPr lvl="0"/>
            <a:r>
              <a:rPr lang="en-NL" dirty="0"/>
              <a:t>[Title]</a:t>
            </a:r>
          </a:p>
        </p:txBody>
      </p:sp>
      <p:pic>
        <p:nvPicPr>
          <p:cNvPr id="9" name="Graphic 8">
            <a:extLst>
              <a:ext uri="{FF2B5EF4-FFF2-40B4-BE49-F238E27FC236}">
                <a16:creationId xmlns:a16="http://schemas.microsoft.com/office/drawing/2014/main" id="{A2FB0C9F-6A4C-869A-E17A-7BE976C82ED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3" name="Text Placeholder 9">
            <a:extLst>
              <a:ext uri="{FF2B5EF4-FFF2-40B4-BE49-F238E27FC236}">
                <a16:creationId xmlns:a16="http://schemas.microsoft.com/office/drawing/2014/main" id="{9CD1A05C-F9E5-2932-56FB-220BFD87A362}"/>
              </a:ext>
            </a:extLst>
          </p:cNvPr>
          <p:cNvSpPr>
            <a:spLocks noGrp="1"/>
          </p:cNvSpPr>
          <p:nvPr>
            <p:ph type="body" sz="quarter" idx="17" hasCustomPrompt="1"/>
          </p:nvPr>
        </p:nvSpPr>
        <p:spPr>
          <a:xfrm>
            <a:off x="379810" y="1865710"/>
            <a:ext cx="1905000" cy="2138253"/>
          </a:xfrm>
        </p:spPr>
        <p:txBody>
          <a:bodyPr/>
          <a:lstStyle>
            <a:lvl1pPr marL="0" indent="-202500">
              <a:buNone/>
              <a:defRPr>
                <a:solidFill>
                  <a:schemeClr val="accent4"/>
                </a:solidFill>
              </a:defRPr>
            </a:lvl1pPr>
            <a:lvl2pPr marL="405000" indent="-202500">
              <a:buFont typeface="System Font Regular"/>
              <a:buChar char="-"/>
              <a:defRPr sz="1350">
                <a:solidFill>
                  <a:schemeClr val="bg1"/>
                </a:solidFill>
              </a:defRPr>
            </a:lvl2pPr>
            <a:lvl3pPr marL="607500" indent="-202500">
              <a:buFont typeface="System Font Regular"/>
              <a:buChar char="-"/>
              <a:defRPr sz="1200">
                <a:solidFill>
                  <a:schemeClr val="bg1"/>
                </a:solidFill>
              </a:defRPr>
            </a:lvl3pPr>
            <a:lvl4pPr marL="810000" indent="-202500">
              <a:buFont typeface="System Font Regular"/>
              <a:buChar char="-"/>
              <a:defRPr sz="1050">
                <a:solidFill>
                  <a:schemeClr val="bg1"/>
                </a:solidFill>
              </a:defRPr>
            </a:lvl4pPr>
            <a:lvl5pPr marL="1012500" indent="-202500">
              <a:buFont typeface="System Font Regular"/>
              <a:buChar char="-"/>
              <a:defRPr sz="900">
                <a:solidFill>
                  <a:schemeClr val="bg1"/>
                </a:solidFill>
              </a:defRPr>
            </a:lvl5pPr>
          </a:lstStyle>
          <a:p>
            <a:pPr lvl="0"/>
            <a:r>
              <a:rPr lang="en-GB" dirty="0"/>
              <a:t>[Optional text]</a:t>
            </a:r>
            <a:endParaRPr lang="en-NL" dirty="0"/>
          </a:p>
        </p:txBody>
      </p:sp>
      <p:sp>
        <p:nvSpPr>
          <p:cNvPr id="4" name="Text Placeholder 9">
            <a:extLst>
              <a:ext uri="{FF2B5EF4-FFF2-40B4-BE49-F238E27FC236}">
                <a16:creationId xmlns:a16="http://schemas.microsoft.com/office/drawing/2014/main" id="{CE1929D1-9DD2-4392-452D-A4A92E5993A0}"/>
              </a:ext>
            </a:extLst>
          </p:cNvPr>
          <p:cNvSpPr>
            <a:spLocks noGrp="1"/>
          </p:cNvSpPr>
          <p:nvPr>
            <p:ph type="body" sz="quarter" idx="16"/>
          </p:nvPr>
        </p:nvSpPr>
        <p:spPr>
          <a:xfrm>
            <a:off x="3056253" y="1865710"/>
            <a:ext cx="5716190" cy="2138253"/>
          </a:xfrm>
        </p:spPr>
        <p:txBody>
          <a:bodyPr/>
          <a:lstStyle>
            <a:lvl1pPr marL="0" indent="-202500">
              <a:defRPr>
                <a:solidFill>
                  <a:schemeClr val="accent3"/>
                </a:solidFill>
              </a:defRPr>
            </a:lvl1pPr>
            <a:lvl2pPr marL="405000" indent="-202500">
              <a:buFont typeface="System Font Regular"/>
              <a:buChar char="-"/>
              <a:defRPr sz="1350">
                <a:solidFill>
                  <a:schemeClr val="accent3"/>
                </a:solidFill>
              </a:defRPr>
            </a:lvl2pPr>
            <a:lvl3pPr marL="607500" indent="-202500">
              <a:buFont typeface="System Font Regular"/>
              <a:buChar char="-"/>
              <a:defRPr sz="120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9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4024794485"/>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Quote/chapter – green">
    <p:bg>
      <p:bgPr>
        <a:blipFill rotWithShape="0">
          <a:blip r:embed="rId2"/>
          <a:stretch/>
        </a:blipFill>
        <a:effectLst/>
      </p:bgPr>
    </p:bg>
    <p:spTree>
      <p:nvGrpSpPr>
        <p:cNvPr id="1" name=""/>
        <p:cNvGrpSpPr/>
        <p:nvPr/>
      </p:nvGrpSpPr>
      <p:grpSpPr>
        <a:xfrm>
          <a:off x="0" y="0"/>
          <a:ext cx="0" cy="0"/>
          <a:chOff x="0" y="0"/>
          <a:chExt cx="0" cy="0"/>
        </a:xfrm>
      </p:grpSpPr>
      <p:pic>
        <p:nvPicPr>
          <p:cNvPr id="15" name="Afbeelding 10" descr="UM40_RGB_B_blauw.png"/>
          <p:cNvPicPr/>
          <p:nvPr/>
        </p:nvPicPr>
        <p:blipFill>
          <a:blip r:embed="rId3"/>
          <a:srcRect r="20320"/>
          <a:stretch/>
        </p:blipFill>
        <p:spPr>
          <a:xfrm>
            <a:off x="360000" y="4630680"/>
            <a:ext cx="1590120" cy="381600"/>
          </a:xfrm>
          <a:prstGeom prst="rect">
            <a:avLst/>
          </a:prstGeom>
          <a:noFill/>
          <a:ln w="0">
            <a:noFill/>
          </a:ln>
        </p:spPr>
      </p:pic>
      <p:pic>
        <p:nvPicPr>
          <p:cNvPr id="16" name="Afbeelding 4"/>
          <p:cNvPicPr/>
          <p:nvPr/>
        </p:nvPicPr>
        <p:blipFill>
          <a:blip r:embed="rId4"/>
          <a:srcRect r="19770"/>
          <a:stretch/>
        </p:blipFill>
        <p:spPr>
          <a:xfrm>
            <a:off x="360000" y="4630320"/>
            <a:ext cx="1602360" cy="379440"/>
          </a:xfrm>
          <a:prstGeom prst="rect">
            <a:avLst/>
          </a:prstGeom>
          <a:noFill/>
          <a:ln w="0">
            <a:noFill/>
          </a:ln>
        </p:spPr>
      </p:pic>
      <p:sp>
        <p:nvSpPr>
          <p:cNvPr id="17" name="PlaceHolder 1"/>
          <p:cNvSpPr>
            <a:spLocks noGrp="1"/>
          </p:cNvSpPr>
          <p:nvPr>
            <p:ph type="title"/>
          </p:nvPr>
        </p:nvSpPr>
        <p:spPr>
          <a:xfrm>
            <a:off x="1272960" y="1314360"/>
            <a:ext cx="6598080" cy="2289240"/>
          </a:xfrm>
          <a:prstGeom prst="rect">
            <a:avLst/>
          </a:prstGeom>
          <a:noFill/>
          <a:ln w="0">
            <a:noFill/>
          </a:ln>
        </p:spPr>
        <p:txBody>
          <a:bodyPr lIns="0" tIns="0" rIns="0" bIns="0" anchor="ctr">
            <a:noAutofit/>
          </a:bodyPr>
          <a:lstStyle/>
          <a:p>
            <a:pPr indent="0" algn="ctr" defTabSz="457200">
              <a:lnSpc>
                <a:spcPct val="100000"/>
              </a:lnSpc>
              <a:buNone/>
            </a:pPr>
            <a:r>
              <a:rPr lang="nl-NL" sz="3400" b="1" strike="noStrike" spc="-1">
                <a:solidFill>
                  <a:srgbClr val="001D3D"/>
                </a:solidFill>
                <a:latin typeface="Aptos"/>
              </a:rPr>
              <a:t>Titelstijl van model bewerken</a:t>
            </a:r>
            <a:endParaRPr lang="nl-NL" sz="3400" b="0" strike="noStrike" spc="-1">
              <a:solidFill>
                <a:schemeClr val="dk1"/>
              </a:solidFill>
              <a:latin typeface="Franklin Gothic Book"/>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Sidebar L_Nachtgroen">
    <p:bg>
      <p:bgPr>
        <a:solidFill>
          <a:schemeClr val="accent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flipH="1">
            <a:off x="2665810" y="0"/>
            <a:ext cx="6478190" cy="51435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1" y="578914"/>
            <a:ext cx="1905000" cy="906986"/>
          </a:xfrm>
        </p:spPr>
        <p:txBody>
          <a:bodyPr/>
          <a:lstStyle>
            <a:lvl1pPr>
              <a:defRPr>
                <a:solidFill>
                  <a:schemeClr val="accent2"/>
                </a:solidFill>
              </a:defRPr>
            </a:lvl1pPr>
          </a:lstStyle>
          <a:p>
            <a:r>
              <a:rPr lang="en-NL" dirty="0"/>
              <a:t>[Sidebar]</a:t>
            </a: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1"/>
                </a:solidFill>
              </a:defRPr>
            </a:lvl1p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3046810" y="571500"/>
            <a:ext cx="5716190" cy="914400"/>
          </a:xfrm>
        </p:spPr>
        <p:txBody>
          <a:bodyPr/>
          <a:lstStyle>
            <a:lvl1pPr indent="-202500">
              <a:buNone/>
              <a:defRPr sz="2100" b="1">
                <a:solidFill>
                  <a:schemeClr val="accent1"/>
                </a:solidFill>
              </a:defRPr>
            </a:lvl1pPr>
          </a:lstStyle>
          <a:p>
            <a:pPr lvl="0"/>
            <a:r>
              <a:rPr lang="en-NL" dirty="0"/>
              <a:t>[Title]</a:t>
            </a:r>
          </a:p>
        </p:txBody>
      </p:sp>
      <p:pic>
        <p:nvPicPr>
          <p:cNvPr id="4" name="Graphic 3">
            <a:extLst>
              <a:ext uri="{FF2B5EF4-FFF2-40B4-BE49-F238E27FC236}">
                <a16:creationId xmlns:a16="http://schemas.microsoft.com/office/drawing/2014/main" id="{C21BA6CF-B193-B8ED-7213-DA1E7626BA1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3" name="Text Placeholder 9">
            <a:extLst>
              <a:ext uri="{FF2B5EF4-FFF2-40B4-BE49-F238E27FC236}">
                <a16:creationId xmlns:a16="http://schemas.microsoft.com/office/drawing/2014/main" id="{427F361C-6559-2C3B-B142-9AD09BE533A1}"/>
              </a:ext>
            </a:extLst>
          </p:cNvPr>
          <p:cNvSpPr>
            <a:spLocks noGrp="1"/>
          </p:cNvSpPr>
          <p:nvPr>
            <p:ph type="body" sz="quarter" idx="17" hasCustomPrompt="1"/>
          </p:nvPr>
        </p:nvSpPr>
        <p:spPr>
          <a:xfrm>
            <a:off x="379810" y="1865710"/>
            <a:ext cx="1905000" cy="2138253"/>
          </a:xfrm>
        </p:spPr>
        <p:txBody>
          <a:bodyPr/>
          <a:lstStyle>
            <a:lvl1pPr marL="0" indent="-202500">
              <a:buNone/>
              <a:defRPr>
                <a:solidFill>
                  <a:schemeClr val="bg2"/>
                </a:solidFill>
              </a:defRPr>
            </a:lvl1pPr>
            <a:lvl2pPr marL="405000" indent="-202500">
              <a:buFont typeface="System Font Regular"/>
              <a:buChar char="-"/>
              <a:defRPr sz="1350">
                <a:solidFill>
                  <a:schemeClr val="bg1"/>
                </a:solidFill>
              </a:defRPr>
            </a:lvl2pPr>
            <a:lvl3pPr marL="607500" indent="-202500">
              <a:buFont typeface="System Font Regular"/>
              <a:buChar char="-"/>
              <a:defRPr sz="1200">
                <a:solidFill>
                  <a:schemeClr val="bg1"/>
                </a:solidFill>
              </a:defRPr>
            </a:lvl3pPr>
            <a:lvl4pPr marL="810000" indent="-202500">
              <a:buFont typeface="System Font Regular"/>
              <a:buChar char="-"/>
              <a:defRPr sz="1050">
                <a:solidFill>
                  <a:schemeClr val="bg1"/>
                </a:solidFill>
              </a:defRPr>
            </a:lvl4pPr>
            <a:lvl5pPr marL="1012500" indent="-202500">
              <a:buFont typeface="System Font Regular"/>
              <a:buChar char="-"/>
              <a:defRPr sz="900">
                <a:solidFill>
                  <a:schemeClr val="bg1"/>
                </a:solidFill>
              </a:defRPr>
            </a:lvl5pPr>
          </a:lstStyle>
          <a:p>
            <a:pPr lvl="0"/>
            <a:r>
              <a:rPr lang="en-GB" dirty="0"/>
              <a:t>[Optional text]</a:t>
            </a:r>
            <a:endParaRPr lang="en-NL" dirty="0"/>
          </a:p>
        </p:txBody>
      </p:sp>
      <p:sp>
        <p:nvSpPr>
          <p:cNvPr id="8" name="Text Placeholder 9">
            <a:extLst>
              <a:ext uri="{FF2B5EF4-FFF2-40B4-BE49-F238E27FC236}">
                <a16:creationId xmlns:a16="http://schemas.microsoft.com/office/drawing/2014/main" id="{8C139D84-9588-E9C7-132B-BA91A03AC2C3}"/>
              </a:ext>
            </a:extLst>
          </p:cNvPr>
          <p:cNvSpPr>
            <a:spLocks noGrp="1"/>
          </p:cNvSpPr>
          <p:nvPr>
            <p:ph type="body" sz="quarter" idx="16"/>
          </p:nvPr>
        </p:nvSpPr>
        <p:spPr>
          <a:xfrm>
            <a:off x="3056253" y="1865710"/>
            <a:ext cx="5716190"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69425486"/>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idebar L_Botergeel">
    <p:bg>
      <p:bgPr>
        <a:solidFill>
          <a:schemeClr val="accent5"/>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flipH="1">
            <a:off x="2665810" y="0"/>
            <a:ext cx="6478190" cy="51435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1" y="578914"/>
            <a:ext cx="1905000" cy="906986"/>
          </a:xfrm>
        </p:spPr>
        <p:txBody>
          <a:bodyPr/>
          <a:lstStyle>
            <a:lvl1pPr>
              <a:defRPr>
                <a:solidFill>
                  <a:schemeClr val="accent6"/>
                </a:solidFill>
              </a:defRPr>
            </a:lvl1pPr>
          </a:lstStyle>
          <a:p>
            <a:r>
              <a:rPr lang="en-NL" dirty="0"/>
              <a:t>[Sidebar]</a:t>
            </a: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tx1"/>
                </a:solidFill>
              </a:defRPr>
            </a:lvl1pPr>
          </a:lstStyle>
          <a:p>
            <a:fld id="{B6F15528-21DE-4FAA-801E-634DDDAF4B2B}" type="slidenum">
              <a:rPr lang="en-NL" smtClean="0"/>
              <a:pPr/>
              <a:t>‹#›</a:t>
            </a:fld>
            <a:endParaRPr lang="en-NL" dirty="0"/>
          </a:p>
        </p:txBody>
      </p:sp>
      <p:sp>
        <p:nvSpPr>
          <p:cNvPr id="11" name="Text Placeholder 10">
            <a:extLst>
              <a:ext uri="{FF2B5EF4-FFF2-40B4-BE49-F238E27FC236}">
                <a16:creationId xmlns:a16="http://schemas.microsoft.com/office/drawing/2014/main" id="{BA6CB02D-4627-A8E6-AE53-A2D0941CE316}"/>
              </a:ext>
            </a:extLst>
          </p:cNvPr>
          <p:cNvSpPr>
            <a:spLocks noGrp="1"/>
          </p:cNvSpPr>
          <p:nvPr>
            <p:ph type="body" sz="quarter" idx="14" hasCustomPrompt="1"/>
          </p:nvPr>
        </p:nvSpPr>
        <p:spPr>
          <a:xfrm>
            <a:off x="3046810" y="571500"/>
            <a:ext cx="5716190" cy="914400"/>
          </a:xfrm>
        </p:spPr>
        <p:txBody>
          <a:bodyPr/>
          <a:lstStyle>
            <a:lvl1pPr indent="-202500">
              <a:buNone/>
              <a:defRPr sz="2100" b="1">
                <a:solidFill>
                  <a:schemeClr val="tx1"/>
                </a:solidFill>
              </a:defRPr>
            </a:lvl1pPr>
          </a:lstStyle>
          <a:p>
            <a:pPr lvl="0"/>
            <a:r>
              <a:rPr lang="en-NL" dirty="0"/>
              <a:t>[Title]</a:t>
            </a:r>
          </a:p>
        </p:txBody>
      </p:sp>
      <p:pic>
        <p:nvPicPr>
          <p:cNvPr id="4" name="Graphic 3">
            <a:extLst>
              <a:ext uri="{FF2B5EF4-FFF2-40B4-BE49-F238E27FC236}">
                <a16:creationId xmlns:a16="http://schemas.microsoft.com/office/drawing/2014/main" id="{C43B3F8B-5226-3EE9-29C8-FE3C8CA1955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3" name="Text Placeholder 9">
            <a:extLst>
              <a:ext uri="{FF2B5EF4-FFF2-40B4-BE49-F238E27FC236}">
                <a16:creationId xmlns:a16="http://schemas.microsoft.com/office/drawing/2014/main" id="{51A9969B-F9CE-D7DE-F5B7-AFEB480F9C6C}"/>
              </a:ext>
            </a:extLst>
          </p:cNvPr>
          <p:cNvSpPr>
            <a:spLocks noGrp="1"/>
          </p:cNvSpPr>
          <p:nvPr>
            <p:ph type="body" sz="quarter" idx="17" hasCustomPrompt="1"/>
          </p:nvPr>
        </p:nvSpPr>
        <p:spPr>
          <a:xfrm>
            <a:off x="379810" y="1865710"/>
            <a:ext cx="1905000" cy="2138253"/>
          </a:xfrm>
        </p:spPr>
        <p:txBody>
          <a:bodyPr/>
          <a:lstStyle>
            <a:lvl1pPr marL="0" indent="-202500">
              <a:buNone/>
              <a:defRPr>
                <a:solidFill>
                  <a:schemeClr val="accent6"/>
                </a:solidFill>
              </a:defRPr>
            </a:lvl1pPr>
            <a:lvl2pPr marL="405000" indent="-202500">
              <a:buFont typeface="System Font Regular"/>
              <a:buChar char="-"/>
              <a:defRPr sz="1350">
                <a:solidFill>
                  <a:schemeClr val="bg1"/>
                </a:solidFill>
              </a:defRPr>
            </a:lvl2pPr>
            <a:lvl3pPr marL="607500" indent="-202500">
              <a:buFont typeface="System Font Regular"/>
              <a:buChar char="-"/>
              <a:defRPr sz="1200">
                <a:solidFill>
                  <a:schemeClr val="bg1"/>
                </a:solidFill>
              </a:defRPr>
            </a:lvl3pPr>
            <a:lvl4pPr marL="810000" indent="-202500">
              <a:buFont typeface="System Font Regular"/>
              <a:buChar char="-"/>
              <a:defRPr sz="1050">
                <a:solidFill>
                  <a:schemeClr val="bg1"/>
                </a:solidFill>
              </a:defRPr>
            </a:lvl4pPr>
            <a:lvl5pPr marL="1012500" indent="-202500">
              <a:buFont typeface="System Font Regular"/>
              <a:buChar char="-"/>
              <a:defRPr sz="900">
                <a:solidFill>
                  <a:schemeClr val="bg1"/>
                </a:solidFill>
              </a:defRPr>
            </a:lvl5pPr>
          </a:lstStyle>
          <a:p>
            <a:pPr lvl="0"/>
            <a:r>
              <a:rPr lang="en-GB" dirty="0"/>
              <a:t>[Optional text]</a:t>
            </a:r>
            <a:endParaRPr lang="en-NL" dirty="0"/>
          </a:p>
        </p:txBody>
      </p:sp>
      <p:sp>
        <p:nvSpPr>
          <p:cNvPr id="8" name="Text Placeholder 9">
            <a:extLst>
              <a:ext uri="{FF2B5EF4-FFF2-40B4-BE49-F238E27FC236}">
                <a16:creationId xmlns:a16="http://schemas.microsoft.com/office/drawing/2014/main" id="{DC66DBB8-32FE-33D2-A9A5-3A2E9505C030}"/>
              </a:ext>
            </a:extLst>
          </p:cNvPr>
          <p:cNvSpPr>
            <a:spLocks noGrp="1"/>
          </p:cNvSpPr>
          <p:nvPr>
            <p:ph type="body" sz="quarter" idx="16"/>
          </p:nvPr>
        </p:nvSpPr>
        <p:spPr>
          <a:xfrm>
            <a:off x="3056253" y="1865710"/>
            <a:ext cx="5716190"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744854038"/>
      </p:ext>
    </p:extLst>
  </p:cSld>
  <p:clrMapOvr>
    <a:overrideClrMapping bg1="lt1" tx1="dk1" bg2="lt2" tx2="dk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 &amp; Portrait IMG_Zachtblauw">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3809999" cy="906986"/>
          </a:xfrm>
        </p:spPr>
        <p:txBody>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9" name="Picture Placeholder 8">
            <a:extLst>
              <a:ext uri="{FF2B5EF4-FFF2-40B4-BE49-F238E27FC236}">
                <a16:creationId xmlns:a16="http://schemas.microsoft.com/office/drawing/2014/main" id="{F906EA1F-3AE8-F970-6A4B-B304BA89AAFB}"/>
              </a:ext>
            </a:extLst>
          </p:cNvPr>
          <p:cNvSpPr>
            <a:spLocks noGrp="1"/>
          </p:cNvSpPr>
          <p:nvPr>
            <p:ph type="pic" sz="quarter" idx="16"/>
          </p:nvPr>
        </p:nvSpPr>
        <p:spPr>
          <a:xfrm>
            <a:off x="4953000" y="379810"/>
            <a:ext cx="3810000" cy="4382690"/>
          </a:xfrm>
          <a:prstGeom prst="roundRect">
            <a:avLst>
              <a:gd name="adj" fmla="val 5076"/>
            </a:avLst>
          </a:prstGeom>
          <a:pattFill prst="pct5">
            <a:fgClr>
              <a:schemeClr val="bg1">
                <a:lumMod val="90000"/>
              </a:schemeClr>
            </a:fgClr>
            <a:bgClr>
              <a:schemeClr val="bg1">
                <a:lumMod val="75000"/>
              </a:schemeClr>
            </a:bgClr>
          </a:pattFill>
        </p:spPr>
        <p:txBody>
          <a:bodyPr/>
          <a:lstStyle/>
          <a:p>
            <a:endParaRPr lang="en-NL"/>
          </a:p>
        </p:txBody>
      </p:sp>
      <p:sp>
        <p:nvSpPr>
          <p:cNvPr id="14" name="Text Placeholder 13">
            <a:extLst>
              <a:ext uri="{FF2B5EF4-FFF2-40B4-BE49-F238E27FC236}">
                <a16:creationId xmlns:a16="http://schemas.microsoft.com/office/drawing/2014/main" id="{A3A2832D-D4B9-1F9E-7C79-C7503277CCC1}"/>
              </a:ext>
            </a:extLst>
          </p:cNvPr>
          <p:cNvSpPr>
            <a:spLocks noGrp="1"/>
          </p:cNvSpPr>
          <p:nvPr>
            <p:ph type="body" sz="quarter" idx="17" hasCustomPrompt="1"/>
          </p:nvPr>
        </p:nvSpPr>
        <p:spPr>
          <a:xfrm>
            <a:off x="5147878" y="4200338"/>
            <a:ext cx="1899156" cy="399225"/>
          </a:xfrm>
          <a:prstGeom prst="roundRect">
            <a:avLst>
              <a:gd name="adj" fmla="val 50000"/>
            </a:avLst>
          </a:prstGeom>
          <a:solidFill>
            <a:schemeClr val="bg1"/>
          </a:solidFill>
        </p:spPr>
        <p:txBody>
          <a:bodyPr wrap="none" lIns="180000" tIns="72000" rIns="180000" bIns="72000" anchor="ctr" anchorCtr="0">
            <a:spAutoFit/>
          </a:bodyPr>
          <a:lstStyle>
            <a:lvl1pPr indent="-202500">
              <a:buNone/>
              <a:defRPr sz="900"/>
            </a:lvl1pPr>
          </a:lstStyle>
          <a:p>
            <a:pPr lvl="0"/>
            <a:r>
              <a:rPr lang="en-NL" dirty="0"/>
              <a:t>[Image description, optional]</a:t>
            </a:r>
          </a:p>
        </p:txBody>
      </p:sp>
      <p:sp>
        <p:nvSpPr>
          <p:cNvPr id="4" name="Text Placeholder 9">
            <a:extLst>
              <a:ext uri="{FF2B5EF4-FFF2-40B4-BE49-F238E27FC236}">
                <a16:creationId xmlns:a16="http://schemas.microsoft.com/office/drawing/2014/main" id="{E84622EA-24D2-4309-A51A-C053CC46AC1C}"/>
              </a:ext>
            </a:extLst>
          </p:cNvPr>
          <p:cNvSpPr>
            <a:spLocks noGrp="1"/>
          </p:cNvSpPr>
          <p:nvPr>
            <p:ph type="body" sz="quarter" idx="18"/>
          </p:nvPr>
        </p:nvSpPr>
        <p:spPr>
          <a:xfrm>
            <a:off x="379810" y="1865710"/>
            <a:ext cx="4191000"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3088278563"/>
      </p:ext>
    </p:extLst>
  </p:cSld>
  <p:clrMapOvr>
    <a:overrideClrMapping bg1="lt1" tx1="dk1" bg2="lt2" tx2="dk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 &amp; Portrait IMG_Zachtroz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3809999" cy="906986"/>
          </a:xfrm>
        </p:spPr>
        <p:txBody>
          <a:bodyPr/>
          <a:lstStyle>
            <a:lvl1pPr>
              <a:defRPr>
                <a:solidFill>
                  <a:schemeClr val="accent3"/>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a:solidFill>
                  <a:schemeClr val="accent3"/>
                </a:solidFill>
              </a:rPr>
              <a:t>[Add footer text via: Insert → Header &amp; Footer]</a:t>
            </a:r>
            <a:endParaRPr lang="en-NL" dirty="0">
              <a:solidFill>
                <a:schemeClr val="accent3"/>
              </a:solidFill>
            </a:endParaRPr>
          </a:p>
        </p:txBody>
      </p:sp>
      <p:sp>
        <p:nvSpPr>
          <p:cNvPr id="9" name="Picture Placeholder 8">
            <a:extLst>
              <a:ext uri="{FF2B5EF4-FFF2-40B4-BE49-F238E27FC236}">
                <a16:creationId xmlns:a16="http://schemas.microsoft.com/office/drawing/2014/main" id="{F906EA1F-3AE8-F970-6A4B-B304BA89AAFB}"/>
              </a:ext>
            </a:extLst>
          </p:cNvPr>
          <p:cNvSpPr>
            <a:spLocks noGrp="1"/>
          </p:cNvSpPr>
          <p:nvPr>
            <p:ph type="pic" sz="quarter" idx="16"/>
          </p:nvPr>
        </p:nvSpPr>
        <p:spPr>
          <a:xfrm>
            <a:off x="4953000" y="379810"/>
            <a:ext cx="3810000" cy="4382690"/>
          </a:xfrm>
          <a:prstGeom prst="roundRect">
            <a:avLst>
              <a:gd name="adj" fmla="val 5076"/>
            </a:avLst>
          </a:prstGeom>
          <a:pattFill prst="pct5">
            <a:fgClr>
              <a:schemeClr val="bg1">
                <a:lumMod val="90000"/>
              </a:schemeClr>
            </a:fgClr>
            <a:bgClr>
              <a:schemeClr val="bg1">
                <a:lumMod val="75000"/>
              </a:schemeClr>
            </a:bgClr>
          </a:pattFill>
        </p:spPr>
        <p:txBody>
          <a:bodyPr/>
          <a:lstStyle/>
          <a:p>
            <a:endParaRPr lang="en-NL"/>
          </a:p>
        </p:txBody>
      </p:sp>
      <p:sp>
        <p:nvSpPr>
          <p:cNvPr id="14" name="Text Placeholder 13">
            <a:extLst>
              <a:ext uri="{FF2B5EF4-FFF2-40B4-BE49-F238E27FC236}">
                <a16:creationId xmlns:a16="http://schemas.microsoft.com/office/drawing/2014/main" id="{A3A2832D-D4B9-1F9E-7C79-C7503277CCC1}"/>
              </a:ext>
            </a:extLst>
          </p:cNvPr>
          <p:cNvSpPr>
            <a:spLocks noGrp="1"/>
          </p:cNvSpPr>
          <p:nvPr>
            <p:ph type="body" sz="quarter" idx="17" hasCustomPrompt="1"/>
          </p:nvPr>
        </p:nvSpPr>
        <p:spPr>
          <a:xfrm>
            <a:off x="5147878" y="4200338"/>
            <a:ext cx="1899156" cy="399225"/>
          </a:xfrm>
          <a:prstGeom prst="roundRect">
            <a:avLst>
              <a:gd name="adj" fmla="val 50000"/>
            </a:avLst>
          </a:prstGeom>
          <a:solidFill>
            <a:schemeClr val="bg1"/>
          </a:solidFill>
        </p:spPr>
        <p:txBody>
          <a:bodyPr wrap="none" lIns="180000" tIns="72000" rIns="180000" bIns="72000" anchor="ctr" anchorCtr="0">
            <a:spAutoFit/>
          </a:bodyPr>
          <a:lstStyle>
            <a:lvl1pPr indent="-202500">
              <a:buNone/>
              <a:defRPr sz="900"/>
            </a:lvl1pPr>
          </a:lstStyle>
          <a:p>
            <a:pPr lvl="0"/>
            <a:r>
              <a:rPr lang="en-NL" dirty="0"/>
              <a:t>[Image description, optional]</a:t>
            </a:r>
          </a:p>
        </p:txBody>
      </p:sp>
      <p:pic>
        <p:nvPicPr>
          <p:cNvPr id="5" name="Graphic 4">
            <a:extLst>
              <a:ext uri="{FF2B5EF4-FFF2-40B4-BE49-F238E27FC236}">
                <a16:creationId xmlns:a16="http://schemas.microsoft.com/office/drawing/2014/main" id="{D545F527-1A91-9EAE-339E-E194F842FF1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4" name="Text Placeholder 9">
            <a:extLst>
              <a:ext uri="{FF2B5EF4-FFF2-40B4-BE49-F238E27FC236}">
                <a16:creationId xmlns:a16="http://schemas.microsoft.com/office/drawing/2014/main" id="{2209BFEC-6747-BD00-B78B-02F01BA8E51C}"/>
              </a:ext>
            </a:extLst>
          </p:cNvPr>
          <p:cNvSpPr>
            <a:spLocks noGrp="1"/>
          </p:cNvSpPr>
          <p:nvPr>
            <p:ph type="body" sz="quarter" idx="18"/>
          </p:nvPr>
        </p:nvSpPr>
        <p:spPr>
          <a:xfrm>
            <a:off x="379810" y="1865710"/>
            <a:ext cx="4191000"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3417110050"/>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xt &amp; Portrait IMG_Botergeel">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3809999" cy="906986"/>
          </a:xfrm>
        </p:spPr>
        <p:txBody>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9" name="Picture Placeholder 8">
            <a:extLst>
              <a:ext uri="{FF2B5EF4-FFF2-40B4-BE49-F238E27FC236}">
                <a16:creationId xmlns:a16="http://schemas.microsoft.com/office/drawing/2014/main" id="{F906EA1F-3AE8-F970-6A4B-B304BA89AAFB}"/>
              </a:ext>
            </a:extLst>
          </p:cNvPr>
          <p:cNvSpPr>
            <a:spLocks noGrp="1"/>
          </p:cNvSpPr>
          <p:nvPr>
            <p:ph type="pic" sz="quarter" idx="16"/>
          </p:nvPr>
        </p:nvSpPr>
        <p:spPr>
          <a:xfrm>
            <a:off x="4953000" y="379810"/>
            <a:ext cx="3810000" cy="4382690"/>
          </a:xfrm>
          <a:prstGeom prst="roundRect">
            <a:avLst>
              <a:gd name="adj" fmla="val 5076"/>
            </a:avLst>
          </a:prstGeom>
          <a:pattFill prst="pct5">
            <a:fgClr>
              <a:schemeClr val="bg1">
                <a:lumMod val="90000"/>
              </a:schemeClr>
            </a:fgClr>
            <a:bgClr>
              <a:schemeClr val="bg1">
                <a:lumMod val="75000"/>
              </a:schemeClr>
            </a:bgClr>
          </a:pattFill>
        </p:spPr>
        <p:txBody>
          <a:bodyPr/>
          <a:lstStyle/>
          <a:p>
            <a:endParaRPr lang="en-NL"/>
          </a:p>
        </p:txBody>
      </p:sp>
      <p:sp>
        <p:nvSpPr>
          <p:cNvPr id="14" name="Text Placeholder 13">
            <a:extLst>
              <a:ext uri="{FF2B5EF4-FFF2-40B4-BE49-F238E27FC236}">
                <a16:creationId xmlns:a16="http://schemas.microsoft.com/office/drawing/2014/main" id="{A3A2832D-D4B9-1F9E-7C79-C7503277CCC1}"/>
              </a:ext>
            </a:extLst>
          </p:cNvPr>
          <p:cNvSpPr>
            <a:spLocks noGrp="1"/>
          </p:cNvSpPr>
          <p:nvPr>
            <p:ph type="body" sz="quarter" idx="17" hasCustomPrompt="1"/>
          </p:nvPr>
        </p:nvSpPr>
        <p:spPr>
          <a:xfrm>
            <a:off x="5147878" y="4200338"/>
            <a:ext cx="1899156" cy="399225"/>
          </a:xfrm>
          <a:prstGeom prst="roundRect">
            <a:avLst>
              <a:gd name="adj" fmla="val 50000"/>
            </a:avLst>
          </a:prstGeom>
          <a:solidFill>
            <a:schemeClr val="bg1"/>
          </a:solidFill>
        </p:spPr>
        <p:txBody>
          <a:bodyPr wrap="none" lIns="180000" tIns="72000" rIns="180000" bIns="72000" anchor="ctr" anchorCtr="0">
            <a:spAutoFit/>
          </a:bodyPr>
          <a:lstStyle>
            <a:lvl1pPr indent="-202500">
              <a:buNone/>
              <a:defRPr sz="900"/>
            </a:lvl1pPr>
          </a:lstStyle>
          <a:p>
            <a:pPr lvl="0"/>
            <a:r>
              <a:rPr lang="en-NL" dirty="0"/>
              <a:t>[Image description, optional]</a:t>
            </a:r>
          </a:p>
        </p:txBody>
      </p:sp>
      <p:sp>
        <p:nvSpPr>
          <p:cNvPr id="4" name="Text Placeholder 9">
            <a:extLst>
              <a:ext uri="{FF2B5EF4-FFF2-40B4-BE49-F238E27FC236}">
                <a16:creationId xmlns:a16="http://schemas.microsoft.com/office/drawing/2014/main" id="{01B42534-A824-1990-041C-76FB411E7FBB}"/>
              </a:ext>
            </a:extLst>
          </p:cNvPr>
          <p:cNvSpPr>
            <a:spLocks noGrp="1"/>
          </p:cNvSpPr>
          <p:nvPr>
            <p:ph type="body" sz="quarter" idx="18"/>
          </p:nvPr>
        </p:nvSpPr>
        <p:spPr>
          <a:xfrm>
            <a:off x="379810" y="1865710"/>
            <a:ext cx="4191000"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359750222"/>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 &amp; Landscape IMG_Zachtblauw">
    <p:bg>
      <p:bgRef idx="1001">
        <a:schemeClr val="bg2"/>
      </p:bgRef>
    </p:bg>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2A6CEB5B-A21A-F4F9-BC3F-88DAB06C296A}"/>
              </a:ext>
            </a:extLst>
          </p:cNvPr>
          <p:cNvSpPr>
            <a:spLocks noGrp="1"/>
          </p:cNvSpPr>
          <p:nvPr>
            <p:ph type="pic" sz="quarter" idx="18"/>
          </p:nvPr>
        </p:nvSpPr>
        <p:spPr>
          <a:xfrm>
            <a:off x="3046810" y="1614849"/>
            <a:ext cx="5716190" cy="3148841"/>
          </a:xfrm>
          <a:prstGeom prst="roundRect">
            <a:avLst>
              <a:gd name="adj" fmla="val 6679"/>
            </a:avLst>
          </a:prstGeom>
          <a:pattFill prst="pct5">
            <a:fgClr>
              <a:schemeClr val="bg1">
                <a:lumMod val="90000"/>
              </a:schemeClr>
            </a:fgClr>
            <a:bgClr>
              <a:schemeClr val="bg1">
                <a:lumMod val="75000"/>
              </a:schemeClr>
            </a:bgClr>
          </a:pattFill>
        </p:spPr>
        <p:txBody>
          <a:bodyPr/>
          <a:lstStyle/>
          <a:p>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8383190" cy="646331"/>
          </a:xfrm>
        </p:spPr>
        <p:txBody>
          <a:bodyPr>
            <a:noAutofit/>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14" name="Text Placeholder 13">
            <a:extLst>
              <a:ext uri="{FF2B5EF4-FFF2-40B4-BE49-F238E27FC236}">
                <a16:creationId xmlns:a16="http://schemas.microsoft.com/office/drawing/2014/main" id="{A3A2832D-D4B9-1F9E-7C79-C7503277CCC1}"/>
              </a:ext>
            </a:extLst>
          </p:cNvPr>
          <p:cNvSpPr>
            <a:spLocks noGrp="1"/>
          </p:cNvSpPr>
          <p:nvPr>
            <p:ph type="body" sz="quarter" idx="17" hasCustomPrompt="1"/>
          </p:nvPr>
        </p:nvSpPr>
        <p:spPr>
          <a:xfrm>
            <a:off x="3238510" y="4200338"/>
            <a:ext cx="1899156" cy="399225"/>
          </a:xfrm>
          <a:prstGeom prst="roundRect">
            <a:avLst>
              <a:gd name="adj" fmla="val 50000"/>
            </a:avLst>
          </a:prstGeom>
          <a:solidFill>
            <a:schemeClr val="bg1"/>
          </a:solidFill>
        </p:spPr>
        <p:txBody>
          <a:bodyPr wrap="none" lIns="180000" tIns="72000" rIns="180000" bIns="72000" anchor="ctr" anchorCtr="0">
            <a:spAutoFit/>
          </a:bodyPr>
          <a:lstStyle>
            <a:lvl1pPr indent="-202500">
              <a:buNone/>
              <a:defRPr sz="900"/>
            </a:lvl1pPr>
          </a:lstStyle>
          <a:p>
            <a:pPr lvl="0"/>
            <a:r>
              <a:rPr lang="en-NL" dirty="0"/>
              <a:t>[Image description, optional]</a:t>
            </a:r>
          </a:p>
        </p:txBody>
      </p:sp>
      <p:sp>
        <p:nvSpPr>
          <p:cNvPr id="6" name="Text Placeholder 9">
            <a:extLst>
              <a:ext uri="{FF2B5EF4-FFF2-40B4-BE49-F238E27FC236}">
                <a16:creationId xmlns:a16="http://schemas.microsoft.com/office/drawing/2014/main" id="{7E0386A9-D6FC-228E-4B42-01006ECD1FFD}"/>
              </a:ext>
            </a:extLst>
          </p:cNvPr>
          <p:cNvSpPr>
            <a:spLocks noGrp="1"/>
          </p:cNvSpPr>
          <p:nvPr>
            <p:ph type="body" sz="quarter" idx="16"/>
          </p:nvPr>
        </p:nvSpPr>
        <p:spPr>
          <a:xfrm>
            <a:off x="379809" y="1614848"/>
            <a:ext cx="2286001" cy="2389115"/>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3958329458"/>
      </p:ext>
    </p:extLst>
  </p:cSld>
  <p:clrMapOvr>
    <a:overrideClrMapping bg1="lt1" tx1="dk1" bg2="lt2" tx2="dk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xt &amp; Landscape IMG_Zachtroze">
    <p:bg>
      <p:bgPr>
        <a:solidFill>
          <a:schemeClr val="accent4"/>
        </a:solidFill>
        <a:effectLst/>
      </p:bgPr>
    </p:bg>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2A6CEB5B-A21A-F4F9-BC3F-88DAB06C296A}"/>
              </a:ext>
            </a:extLst>
          </p:cNvPr>
          <p:cNvSpPr>
            <a:spLocks noGrp="1"/>
          </p:cNvSpPr>
          <p:nvPr>
            <p:ph type="pic" sz="quarter" idx="18"/>
          </p:nvPr>
        </p:nvSpPr>
        <p:spPr>
          <a:xfrm>
            <a:off x="3046810" y="1614849"/>
            <a:ext cx="5716190" cy="3148841"/>
          </a:xfrm>
          <a:prstGeom prst="roundRect">
            <a:avLst>
              <a:gd name="adj" fmla="val 6679"/>
            </a:avLst>
          </a:prstGeom>
          <a:pattFill prst="pct5">
            <a:fgClr>
              <a:schemeClr val="bg1">
                <a:lumMod val="90000"/>
              </a:schemeClr>
            </a:fgClr>
            <a:bgClr>
              <a:schemeClr val="bg1">
                <a:lumMod val="75000"/>
              </a:schemeClr>
            </a:bgClr>
          </a:pattFill>
        </p:spPr>
        <p:txBody>
          <a:bodyPr/>
          <a:lstStyle/>
          <a:p>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8383190" cy="646331"/>
          </a:xfrm>
        </p:spPr>
        <p:txBody>
          <a:bodyPr>
            <a:noAutofit/>
          </a:bodyPr>
          <a:lstStyle>
            <a:lvl1pPr>
              <a:defRPr>
                <a:solidFill>
                  <a:schemeClr val="accent3"/>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a:solidFill>
                  <a:schemeClr val="accent3"/>
                </a:solidFill>
              </a:rPr>
              <a:t>[Add footer text via: Insert → Header &amp; Footer]</a:t>
            </a:r>
            <a:endParaRPr lang="en-NL" dirty="0">
              <a:solidFill>
                <a:schemeClr val="accent3"/>
              </a:solidFill>
            </a:endParaRPr>
          </a:p>
        </p:txBody>
      </p:sp>
      <p:sp>
        <p:nvSpPr>
          <p:cNvPr id="14" name="Text Placeholder 13">
            <a:extLst>
              <a:ext uri="{FF2B5EF4-FFF2-40B4-BE49-F238E27FC236}">
                <a16:creationId xmlns:a16="http://schemas.microsoft.com/office/drawing/2014/main" id="{A3A2832D-D4B9-1F9E-7C79-C7503277CCC1}"/>
              </a:ext>
            </a:extLst>
          </p:cNvPr>
          <p:cNvSpPr>
            <a:spLocks noGrp="1"/>
          </p:cNvSpPr>
          <p:nvPr>
            <p:ph type="body" sz="quarter" idx="17" hasCustomPrompt="1"/>
          </p:nvPr>
        </p:nvSpPr>
        <p:spPr>
          <a:xfrm>
            <a:off x="3238510" y="4200338"/>
            <a:ext cx="1899156" cy="399225"/>
          </a:xfrm>
          <a:prstGeom prst="roundRect">
            <a:avLst>
              <a:gd name="adj" fmla="val 50000"/>
            </a:avLst>
          </a:prstGeom>
          <a:solidFill>
            <a:schemeClr val="bg1"/>
          </a:solidFill>
        </p:spPr>
        <p:txBody>
          <a:bodyPr wrap="none" lIns="180000" tIns="72000" rIns="180000" bIns="72000" anchor="ctr" anchorCtr="0">
            <a:spAutoFit/>
          </a:bodyPr>
          <a:lstStyle>
            <a:lvl1pPr indent="-202500">
              <a:buNone/>
              <a:defRPr sz="900"/>
            </a:lvl1pPr>
          </a:lstStyle>
          <a:p>
            <a:pPr lvl="0"/>
            <a:r>
              <a:rPr lang="en-NL" dirty="0"/>
              <a:t>[Image description, optional]</a:t>
            </a:r>
          </a:p>
        </p:txBody>
      </p:sp>
      <p:pic>
        <p:nvPicPr>
          <p:cNvPr id="6" name="Graphic 5">
            <a:extLst>
              <a:ext uri="{FF2B5EF4-FFF2-40B4-BE49-F238E27FC236}">
                <a16:creationId xmlns:a16="http://schemas.microsoft.com/office/drawing/2014/main" id="{E31BCCD3-8F94-64C8-BE21-669E3274A22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5" name="Text Placeholder 9">
            <a:extLst>
              <a:ext uri="{FF2B5EF4-FFF2-40B4-BE49-F238E27FC236}">
                <a16:creationId xmlns:a16="http://schemas.microsoft.com/office/drawing/2014/main" id="{D131BCF1-A091-96A1-796A-F9C5D10E5A90}"/>
              </a:ext>
            </a:extLst>
          </p:cNvPr>
          <p:cNvSpPr>
            <a:spLocks noGrp="1"/>
          </p:cNvSpPr>
          <p:nvPr>
            <p:ph type="body" sz="quarter" idx="16"/>
          </p:nvPr>
        </p:nvSpPr>
        <p:spPr>
          <a:xfrm>
            <a:off x="379809" y="1614848"/>
            <a:ext cx="2286001" cy="2389115"/>
          </a:xfrm>
        </p:spPr>
        <p:txBody>
          <a:bodyPr/>
          <a:lstStyle>
            <a:lvl1pPr marL="0" indent="-202500">
              <a:defRPr>
                <a:solidFill>
                  <a:schemeClr val="accent3"/>
                </a:solidFill>
              </a:defRPr>
            </a:lvl1pPr>
            <a:lvl2pPr marL="405000" indent="-202500">
              <a:buFont typeface="System Font Regular"/>
              <a:buChar char="-"/>
              <a:defRPr sz="1350">
                <a:solidFill>
                  <a:schemeClr val="accent3"/>
                </a:solidFill>
              </a:defRPr>
            </a:lvl2pPr>
            <a:lvl3pPr marL="607500" indent="-202500">
              <a:buFont typeface="System Font Regular"/>
              <a:buChar char="-"/>
              <a:defRPr sz="120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9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859792579"/>
      </p:ext>
    </p:extLst>
  </p:cSld>
  <p:clrMapOvr>
    <a:overrideClrMapping bg1="lt1" tx1="dk1" bg2="lt2" tx2="dk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xt &amp; Landscape IMG_Botergeel">
    <p:bg>
      <p:bgPr>
        <a:solidFill>
          <a:schemeClr val="accent6"/>
        </a:solidFill>
        <a:effectLst/>
      </p:bgPr>
    </p:bg>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2A6CEB5B-A21A-F4F9-BC3F-88DAB06C296A}"/>
              </a:ext>
            </a:extLst>
          </p:cNvPr>
          <p:cNvSpPr>
            <a:spLocks noGrp="1"/>
          </p:cNvSpPr>
          <p:nvPr>
            <p:ph type="pic" sz="quarter" idx="18"/>
          </p:nvPr>
        </p:nvSpPr>
        <p:spPr>
          <a:xfrm>
            <a:off x="3046810" y="1614849"/>
            <a:ext cx="5716190" cy="3148841"/>
          </a:xfrm>
          <a:prstGeom prst="roundRect">
            <a:avLst>
              <a:gd name="adj" fmla="val 6679"/>
            </a:avLst>
          </a:prstGeom>
          <a:pattFill prst="pct5">
            <a:fgClr>
              <a:schemeClr val="bg1">
                <a:lumMod val="90000"/>
              </a:schemeClr>
            </a:fgClr>
            <a:bgClr>
              <a:schemeClr val="bg1">
                <a:lumMod val="75000"/>
              </a:schemeClr>
            </a:bgClr>
          </a:pattFill>
        </p:spPr>
        <p:txBody>
          <a:bodyPr/>
          <a:lstStyle/>
          <a:p>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8383190" cy="646331"/>
          </a:xfrm>
        </p:spPr>
        <p:txBody>
          <a:bodyPr>
            <a:noAutofit/>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14" name="Text Placeholder 13">
            <a:extLst>
              <a:ext uri="{FF2B5EF4-FFF2-40B4-BE49-F238E27FC236}">
                <a16:creationId xmlns:a16="http://schemas.microsoft.com/office/drawing/2014/main" id="{A3A2832D-D4B9-1F9E-7C79-C7503277CCC1}"/>
              </a:ext>
            </a:extLst>
          </p:cNvPr>
          <p:cNvSpPr>
            <a:spLocks noGrp="1"/>
          </p:cNvSpPr>
          <p:nvPr>
            <p:ph type="body" sz="quarter" idx="17" hasCustomPrompt="1"/>
          </p:nvPr>
        </p:nvSpPr>
        <p:spPr>
          <a:xfrm>
            <a:off x="3238510" y="4200338"/>
            <a:ext cx="1899156" cy="399225"/>
          </a:xfrm>
          <a:prstGeom prst="roundRect">
            <a:avLst>
              <a:gd name="adj" fmla="val 50000"/>
            </a:avLst>
          </a:prstGeom>
          <a:solidFill>
            <a:schemeClr val="bg1"/>
          </a:solidFill>
        </p:spPr>
        <p:txBody>
          <a:bodyPr wrap="none" lIns="180000" tIns="72000" rIns="180000" bIns="72000" anchor="ctr" anchorCtr="0">
            <a:spAutoFit/>
          </a:bodyPr>
          <a:lstStyle>
            <a:lvl1pPr indent="-202500">
              <a:buNone/>
              <a:defRPr sz="900"/>
            </a:lvl1pPr>
          </a:lstStyle>
          <a:p>
            <a:pPr lvl="0"/>
            <a:r>
              <a:rPr lang="en-NL" dirty="0"/>
              <a:t>[Image description, optional]</a:t>
            </a:r>
          </a:p>
        </p:txBody>
      </p:sp>
      <p:sp>
        <p:nvSpPr>
          <p:cNvPr id="5" name="Text Placeholder 9">
            <a:extLst>
              <a:ext uri="{FF2B5EF4-FFF2-40B4-BE49-F238E27FC236}">
                <a16:creationId xmlns:a16="http://schemas.microsoft.com/office/drawing/2014/main" id="{885A0BC1-1D3D-EA1D-1149-FBF6FAF262C2}"/>
              </a:ext>
            </a:extLst>
          </p:cNvPr>
          <p:cNvSpPr>
            <a:spLocks noGrp="1"/>
          </p:cNvSpPr>
          <p:nvPr>
            <p:ph type="body" sz="quarter" idx="16"/>
          </p:nvPr>
        </p:nvSpPr>
        <p:spPr>
          <a:xfrm>
            <a:off x="379809" y="1614848"/>
            <a:ext cx="2286001" cy="2389115"/>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643209228"/>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xt 2X IMG_Zachtblauw">
    <p:bg>
      <p:bgRef idx="1001">
        <a:schemeClr val="bg2"/>
      </p:bgRef>
    </p:bg>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2A6CEB5B-A21A-F4F9-BC3F-88DAB06C296A}"/>
              </a:ext>
            </a:extLst>
          </p:cNvPr>
          <p:cNvSpPr>
            <a:spLocks noGrp="1"/>
          </p:cNvSpPr>
          <p:nvPr>
            <p:ph type="pic" sz="quarter" idx="18"/>
          </p:nvPr>
        </p:nvSpPr>
        <p:spPr>
          <a:xfrm>
            <a:off x="4953000" y="2667600"/>
            <a:ext cx="3810000" cy="2096090"/>
          </a:xfrm>
          <a:prstGeom prst="roundRect">
            <a:avLst>
              <a:gd name="adj" fmla="val 10812"/>
            </a:avLst>
          </a:prstGeom>
          <a:pattFill prst="pct5">
            <a:fgClr>
              <a:schemeClr val="bg1">
                <a:lumMod val="90000"/>
              </a:schemeClr>
            </a:fgClr>
            <a:bgClr>
              <a:schemeClr val="bg1">
                <a:lumMod val="75000"/>
              </a:schemeClr>
            </a:bgClr>
          </a:pattFill>
        </p:spPr>
        <p:txBody>
          <a:bodyPr/>
          <a:lstStyle/>
          <a:p>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3809999" cy="906986"/>
          </a:xfrm>
        </p:spPr>
        <p:txBody>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9" name="Picture Placeholder 8">
            <a:extLst>
              <a:ext uri="{FF2B5EF4-FFF2-40B4-BE49-F238E27FC236}">
                <a16:creationId xmlns:a16="http://schemas.microsoft.com/office/drawing/2014/main" id="{F906EA1F-3AE8-F970-6A4B-B304BA89AAFB}"/>
              </a:ext>
            </a:extLst>
          </p:cNvPr>
          <p:cNvSpPr>
            <a:spLocks noGrp="1"/>
          </p:cNvSpPr>
          <p:nvPr>
            <p:ph type="pic" sz="quarter" idx="16"/>
          </p:nvPr>
        </p:nvSpPr>
        <p:spPr>
          <a:xfrm>
            <a:off x="4953000" y="379810"/>
            <a:ext cx="3810000" cy="2096090"/>
          </a:xfrm>
          <a:prstGeom prst="roundRect">
            <a:avLst>
              <a:gd name="adj" fmla="val 9750"/>
            </a:avLst>
          </a:prstGeom>
          <a:pattFill prst="pct5">
            <a:fgClr>
              <a:schemeClr val="bg1">
                <a:lumMod val="90000"/>
              </a:schemeClr>
            </a:fgClr>
            <a:bgClr>
              <a:schemeClr val="bg1">
                <a:lumMod val="75000"/>
              </a:schemeClr>
            </a:bgClr>
          </a:pattFill>
        </p:spPr>
        <p:txBody>
          <a:bodyPr/>
          <a:lstStyle/>
          <a:p>
            <a:endParaRPr lang="en-NL"/>
          </a:p>
        </p:txBody>
      </p:sp>
      <p:sp>
        <p:nvSpPr>
          <p:cNvPr id="14" name="Text Placeholder 13">
            <a:extLst>
              <a:ext uri="{FF2B5EF4-FFF2-40B4-BE49-F238E27FC236}">
                <a16:creationId xmlns:a16="http://schemas.microsoft.com/office/drawing/2014/main" id="{A3A2832D-D4B9-1F9E-7C79-C7503277CCC1}"/>
              </a:ext>
            </a:extLst>
          </p:cNvPr>
          <p:cNvSpPr>
            <a:spLocks noGrp="1"/>
          </p:cNvSpPr>
          <p:nvPr>
            <p:ph type="body" sz="quarter" idx="17" hasCustomPrompt="1"/>
          </p:nvPr>
        </p:nvSpPr>
        <p:spPr>
          <a:xfrm>
            <a:off x="5147878" y="4200338"/>
            <a:ext cx="1899156" cy="399225"/>
          </a:xfrm>
          <a:prstGeom prst="roundRect">
            <a:avLst>
              <a:gd name="adj" fmla="val 50000"/>
            </a:avLst>
          </a:prstGeom>
          <a:solidFill>
            <a:schemeClr val="bg1"/>
          </a:solidFill>
        </p:spPr>
        <p:txBody>
          <a:bodyPr wrap="none" lIns="180000" tIns="72000" rIns="180000" bIns="72000" anchor="ctr" anchorCtr="0">
            <a:spAutoFit/>
          </a:bodyPr>
          <a:lstStyle>
            <a:lvl1pPr indent="-202500">
              <a:buNone/>
              <a:defRPr sz="900"/>
            </a:lvl1pPr>
          </a:lstStyle>
          <a:p>
            <a:pPr lvl="0"/>
            <a:r>
              <a:rPr lang="en-NL" dirty="0"/>
              <a:t>[Image description, optional]</a:t>
            </a:r>
          </a:p>
        </p:txBody>
      </p:sp>
      <p:sp>
        <p:nvSpPr>
          <p:cNvPr id="6" name="Text Placeholder 13">
            <a:extLst>
              <a:ext uri="{FF2B5EF4-FFF2-40B4-BE49-F238E27FC236}">
                <a16:creationId xmlns:a16="http://schemas.microsoft.com/office/drawing/2014/main" id="{2B167BAD-D928-1AAF-9E95-9650E774FDFD}"/>
              </a:ext>
            </a:extLst>
          </p:cNvPr>
          <p:cNvSpPr>
            <a:spLocks noGrp="1"/>
          </p:cNvSpPr>
          <p:nvPr>
            <p:ph type="body" sz="quarter" idx="19" hasCustomPrompt="1"/>
          </p:nvPr>
        </p:nvSpPr>
        <p:spPr>
          <a:xfrm>
            <a:off x="5147878" y="1925113"/>
            <a:ext cx="1899156" cy="399225"/>
          </a:xfrm>
          <a:prstGeom prst="roundRect">
            <a:avLst>
              <a:gd name="adj" fmla="val 50000"/>
            </a:avLst>
          </a:prstGeom>
          <a:solidFill>
            <a:schemeClr val="bg1"/>
          </a:solidFill>
        </p:spPr>
        <p:txBody>
          <a:bodyPr wrap="none" lIns="180000" tIns="72000" rIns="180000" bIns="72000" anchor="ctr" anchorCtr="0">
            <a:spAutoFit/>
          </a:bodyPr>
          <a:lstStyle>
            <a:lvl1pPr indent="-202500">
              <a:buNone/>
              <a:defRPr sz="900"/>
            </a:lvl1pPr>
          </a:lstStyle>
          <a:p>
            <a:pPr lvl="0"/>
            <a:r>
              <a:rPr lang="en-NL" dirty="0"/>
              <a:t>[Image description, optional]</a:t>
            </a:r>
          </a:p>
        </p:txBody>
      </p:sp>
      <p:sp>
        <p:nvSpPr>
          <p:cNvPr id="5" name="Text Placeholder 9">
            <a:extLst>
              <a:ext uri="{FF2B5EF4-FFF2-40B4-BE49-F238E27FC236}">
                <a16:creationId xmlns:a16="http://schemas.microsoft.com/office/drawing/2014/main" id="{C5AF7CF5-6B08-E4C6-5BE5-16F4A215E372}"/>
              </a:ext>
            </a:extLst>
          </p:cNvPr>
          <p:cNvSpPr>
            <a:spLocks noGrp="1"/>
          </p:cNvSpPr>
          <p:nvPr>
            <p:ph type="body" sz="quarter" idx="20"/>
          </p:nvPr>
        </p:nvSpPr>
        <p:spPr>
          <a:xfrm>
            <a:off x="379810" y="1865710"/>
            <a:ext cx="3809999"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116019008"/>
      </p:ext>
    </p:extLst>
  </p:cSld>
  <p:clrMapOvr>
    <a:overrideClrMapping bg1="lt1" tx1="dk1" bg2="lt2" tx2="dk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xt 2X IMG_Zachtroze">
    <p:bg>
      <p:bgPr>
        <a:solidFill>
          <a:schemeClr val="accent4"/>
        </a:solidFill>
        <a:effectLst/>
      </p:bgPr>
    </p:bg>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2A6CEB5B-A21A-F4F9-BC3F-88DAB06C296A}"/>
              </a:ext>
            </a:extLst>
          </p:cNvPr>
          <p:cNvSpPr>
            <a:spLocks noGrp="1"/>
          </p:cNvSpPr>
          <p:nvPr>
            <p:ph type="pic" sz="quarter" idx="18"/>
          </p:nvPr>
        </p:nvSpPr>
        <p:spPr>
          <a:xfrm>
            <a:off x="4953000" y="2667600"/>
            <a:ext cx="3810000" cy="2096090"/>
          </a:xfrm>
          <a:prstGeom prst="roundRect">
            <a:avLst>
              <a:gd name="adj" fmla="val 10812"/>
            </a:avLst>
          </a:prstGeom>
          <a:pattFill prst="pct5">
            <a:fgClr>
              <a:schemeClr val="bg1">
                <a:lumMod val="90000"/>
              </a:schemeClr>
            </a:fgClr>
            <a:bgClr>
              <a:schemeClr val="bg1">
                <a:lumMod val="75000"/>
              </a:schemeClr>
            </a:bgClr>
          </a:pattFill>
        </p:spPr>
        <p:txBody>
          <a:bodyPr/>
          <a:lstStyle/>
          <a:p>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3809999" cy="906986"/>
          </a:xfrm>
        </p:spPr>
        <p:txBody>
          <a:bodyPr/>
          <a:lstStyle>
            <a:lvl1pPr>
              <a:defRPr>
                <a:solidFill>
                  <a:schemeClr val="accent3"/>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a:solidFill>
                  <a:schemeClr val="accent3"/>
                </a:solidFill>
              </a:rPr>
              <a:t>[Add footer text via: Insert → Header &amp; Footer]</a:t>
            </a:r>
            <a:endParaRPr lang="en-NL" dirty="0">
              <a:solidFill>
                <a:schemeClr val="accent3"/>
              </a:solidFill>
            </a:endParaRPr>
          </a:p>
        </p:txBody>
      </p:sp>
      <p:sp>
        <p:nvSpPr>
          <p:cNvPr id="9" name="Picture Placeholder 8">
            <a:extLst>
              <a:ext uri="{FF2B5EF4-FFF2-40B4-BE49-F238E27FC236}">
                <a16:creationId xmlns:a16="http://schemas.microsoft.com/office/drawing/2014/main" id="{F906EA1F-3AE8-F970-6A4B-B304BA89AAFB}"/>
              </a:ext>
            </a:extLst>
          </p:cNvPr>
          <p:cNvSpPr>
            <a:spLocks noGrp="1"/>
          </p:cNvSpPr>
          <p:nvPr>
            <p:ph type="pic" sz="quarter" idx="16"/>
          </p:nvPr>
        </p:nvSpPr>
        <p:spPr>
          <a:xfrm>
            <a:off x="4953000" y="379810"/>
            <a:ext cx="3810000" cy="2096090"/>
          </a:xfrm>
          <a:prstGeom prst="roundRect">
            <a:avLst>
              <a:gd name="adj" fmla="val 9750"/>
            </a:avLst>
          </a:prstGeom>
          <a:pattFill prst="pct5">
            <a:fgClr>
              <a:schemeClr val="bg1">
                <a:lumMod val="90000"/>
              </a:schemeClr>
            </a:fgClr>
            <a:bgClr>
              <a:schemeClr val="bg1">
                <a:lumMod val="75000"/>
              </a:schemeClr>
            </a:bgClr>
          </a:pattFill>
        </p:spPr>
        <p:txBody>
          <a:bodyPr/>
          <a:lstStyle/>
          <a:p>
            <a:endParaRPr lang="en-NL"/>
          </a:p>
        </p:txBody>
      </p:sp>
      <p:sp>
        <p:nvSpPr>
          <p:cNvPr id="14" name="Text Placeholder 13">
            <a:extLst>
              <a:ext uri="{FF2B5EF4-FFF2-40B4-BE49-F238E27FC236}">
                <a16:creationId xmlns:a16="http://schemas.microsoft.com/office/drawing/2014/main" id="{A3A2832D-D4B9-1F9E-7C79-C7503277CCC1}"/>
              </a:ext>
            </a:extLst>
          </p:cNvPr>
          <p:cNvSpPr>
            <a:spLocks noGrp="1"/>
          </p:cNvSpPr>
          <p:nvPr>
            <p:ph type="body" sz="quarter" idx="17" hasCustomPrompt="1"/>
          </p:nvPr>
        </p:nvSpPr>
        <p:spPr>
          <a:xfrm>
            <a:off x="5147878" y="4200338"/>
            <a:ext cx="1899156" cy="399225"/>
          </a:xfrm>
          <a:prstGeom prst="roundRect">
            <a:avLst>
              <a:gd name="adj" fmla="val 50000"/>
            </a:avLst>
          </a:prstGeom>
          <a:solidFill>
            <a:schemeClr val="bg1"/>
          </a:solidFill>
        </p:spPr>
        <p:txBody>
          <a:bodyPr wrap="none" lIns="180000" tIns="72000" rIns="180000" bIns="72000" anchor="ctr" anchorCtr="0">
            <a:spAutoFit/>
          </a:bodyPr>
          <a:lstStyle>
            <a:lvl1pPr indent="-202500">
              <a:buNone/>
              <a:defRPr sz="900"/>
            </a:lvl1pPr>
          </a:lstStyle>
          <a:p>
            <a:pPr lvl="0"/>
            <a:r>
              <a:rPr lang="en-NL" dirty="0"/>
              <a:t>[Image description, optional]</a:t>
            </a:r>
          </a:p>
        </p:txBody>
      </p:sp>
      <p:sp>
        <p:nvSpPr>
          <p:cNvPr id="6" name="Text Placeholder 13">
            <a:extLst>
              <a:ext uri="{FF2B5EF4-FFF2-40B4-BE49-F238E27FC236}">
                <a16:creationId xmlns:a16="http://schemas.microsoft.com/office/drawing/2014/main" id="{2B167BAD-D928-1AAF-9E95-9650E774FDFD}"/>
              </a:ext>
            </a:extLst>
          </p:cNvPr>
          <p:cNvSpPr>
            <a:spLocks noGrp="1"/>
          </p:cNvSpPr>
          <p:nvPr>
            <p:ph type="body" sz="quarter" idx="19" hasCustomPrompt="1"/>
          </p:nvPr>
        </p:nvSpPr>
        <p:spPr>
          <a:xfrm>
            <a:off x="5147878" y="1925113"/>
            <a:ext cx="1899156" cy="399225"/>
          </a:xfrm>
          <a:prstGeom prst="roundRect">
            <a:avLst>
              <a:gd name="adj" fmla="val 50000"/>
            </a:avLst>
          </a:prstGeom>
          <a:solidFill>
            <a:schemeClr val="bg1"/>
          </a:solidFill>
        </p:spPr>
        <p:txBody>
          <a:bodyPr wrap="none" lIns="180000" tIns="72000" rIns="180000" bIns="72000" anchor="ctr" anchorCtr="0">
            <a:spAutoFit/>
          </a:bodyPr>
          <a:lstStyle>
            <a:lvl1pPr indent="-202500">
              <a:buNone/>
              <a:defRPr sz="900"/>
            </a:lvl1pPr>
          </a:lstStyle>
          <a:p>
            <a:pPr lvl="0"/>
            <a:r>
              <a:rPr lang="en-NL" dirty="0"/>
              <a:t>[Image description, optional]</a:t>
            </a:r>
          </a:p>
        </p:txBody>
      </p:sp>
      <p:pic>
        <p:nvPicPr>
          <p:cNvPr id="8" name="Graphic 7">
            <a:extLst>
              <a:ext uri="{FF2B5EF4-FFF2-40B4-BE49-F238E27FC236}">
                <a16:creationId xmlns:a16="http://schemas.microsoft.com/office/drawing/2014/main" id="{30DF6266-3FC5-9742-224F-4604F850097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5" name="Text Placeholder 9">
            <a:extLst>
              <a:ext uri="{FF2B5EF4-FFF2-40B4-BE49-F238E27FC236}">
                <a16:creationId xmlns:a16="http://schemas.microsoft.com/office/drawing/2014/main" id="{5C4F14C0-B1BC-01DF-EB0F-B6F0E68AC731}"/>
              </a:ext>
            </a:extLst>
          </p:cNvPr>
          <p:cNvSpPr>
            <a:spLocks noGrp="1"/>
          </p:cNvSpPr>
          <p:nvPr>
            <p:ph type="body" sz="quarter" idx="20"/>
          </p:nvPr>
        </p:nvSpPr>
        <p:spPr>
          <a:xfrm>
            <a:off x="379810" y="1865710"/>
            <a:ext cx="3809999"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814015498"/>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Quote/chapter – yellow">
    <p:bg>
      <p:bgPr>
        <a:blipFill rotWithShape="0">
          <a:blip r:embed="rId2"/>
          <a:stretch/>
        </a:blipFill>
        <a:effectLst/>
      </p:bgPr>
    </p:bg>
    <p:spTree>
      <p:nvGrpSpPr>
        <p:cNvPr id="1" name=""/>
        <p:cNvGrpSpPr/>
        <p:nvPr/>
      </p:nvGrpSpPr>
      <p:grpSpPr>
        <a:xfrm>
          <a:off x="0" y="0"/>
          <a:ext cx="0" cy="0"/>
          <a:chOff x="0" y="0"/>
          <a:chExt cx="0" cy="0"/>
        </a:xfrm>
      </p:grpSpPr>
      <p:pic>
        <p:nvPicPr>
          <p:cNvPr id="18" name="Afbeelding 10" descr="UM40_RGB_B_blauw.png"/>
          <p:cNvPicPr/>
          <p:nvPr/>
        </p:nvPicPr>
        <p:blipFill>
          <a:blip r:embed="rId3"/>
          <a:srcRect r="20320"/>
          <a:stretch/>
        </p:blipFill>
        <p:spPr>
          <a:xfrm>
            <a:off x="360000" y="4630680"/>
            <a:ext cx="1590120" cy="381600"/>
          </a:xfrm>
          <a:prstGeom prst="rect">
            <a:avLst/>
          </a:prstGeom>
          <a:noFill/>
          <a:ln w="0">
            <a:noFill/>
          </a:ln>
        </p:spPr>
      </p:pic>
      <p:pic>
        <p:nvPicPr>
          <p:cNvPr id="19" name="Afbeelding 4"/>
          <p:cNvPicPr/>
          <p:nvPr/>
        </p:nvPicPr>
        <p:blipFill>
          <a:blip r:embed="rId4"/>
          <a:srcRect r="19770"/>
          <a:stretch/>
        </p:blipFill>
        <p:spPr>
          <a:xfrm>
            <a:off x="360000" y="4630320"/>
            <a:ext cx="1602360" cy="379440"/>
          </a:xfrm>
          <a:prstGeom prst="rect">
            <a:avLst/>
          </a:prstGeom>
          <a:noFill/>
          <a:ln w="0">
            <a:noFill/>
          </a:ln>
        </p:spPr>
      </p:pic>
      <p:sp>
        <p:nvSpPr>
          <p:cNvPr id="20" name="PlaceHolder 1"/>
          <p:cNvSpPr>
            <a:spLocks noGrp="1"/>
          </p:cNvSpPr>
          <p:nvPr>
            <p:ph type="title"/>
          </p:nvPr>
        </p:nvSpPr>
        <p:spPr>
          <a:xfrm>
            <a:off x="1272960" y="1314360"/>
            <a:ext cx="6598080" cy="2289240"/>
          </a:xfrm>
          <a:prstGeom prst="rect">
            <a:avLst/>
          </a:prstGeom>
          <a:noFill/>
          <a:ln w="0">
            <a:noFill/>
          </a:ln>
        </p:spPr>
        <p:txBody>
          <a:bodyPr lIns="0" tIns="0" rIns="0" bIns="0" anchor="ctr">
            <a:noAutofit/>
          </a:bodyPr>
          <a:lstStyle/>
          <a:p>
            <a:pPr indent="0" algn="ctr" defTabSz="457200">
              <a:lnSpc>
                <a:spcPct val="100000"/>
              </a:lnSpc>
              <a:buNone/>
            </a:pPr>
            <a:r>
              <a:rPr lang="nl-NL" sz="3400" b="1" strike="noStrike" spc="-1">
                <a:solidFill>
                  <a:srgbClr val="001D3D"/>
                </a:solidFill>
                <a:latin typeface="Aptos"/>
              </a:rPr>
              <a:t>Titelstijl van model bewerken</a:t>
            </a:r>
            <a:endParaRPr lang="nl-NL" sz="3400" b="0" strike="noStrike" spc="-1">
              <a:solidFill>
                <a:schemeClr val="dk1"/>
              </a:solidFill>
              <a:latin typeface="Franklin Gothic Book"/>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xt 2X IMG_Botergeel">
    <p:bg>
      <p:bgPr>
        <a:solidFill>
          <a:schemeClr val="accent6"/>
        </a:solidFill>
        <a:effectLst/>
      </p:bgPr>
    </p:bg>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2A6CEB5B-A21A-F4F9-BC3F-88DAB06C296A}"/>
              </a:ext>
            </a:extLst>
          </p:cNvPr>
          <p:cNvSpPr>
            <a:spLocks noGrp="1"/>
          </p:cNvSpPr>
          <p:nvPr>
            <p:ph type="pic" sz="quarter" idx="18"/>
          </p:nvPr>
        </p:nvSpPr>
        <p:spPr>
          <a:xfrm>
            <a:off x="4953000" y="2667600"/>
            <a:ext cx="3810000" cy="2096090"/>
          </a:xfrm>
          <a:prstGeom prst="roundRect">
            <a:avLst>
              <a:gd name="adj" fmla="val 10812"/>
            </a:avLst>
          </a:prstGeom>
          <a:pattFill prst="pct5">
            <a:fgClr>
              <a:schemeClr val="bg1">
                <a:lumMod val="90000"/>
              </a:schemeClr>
            </a:fgClr>
            <a:bgClr>
              <a:schemeClr val="bg1">
                <a:lumMod val="75000"/>
              </a:schemeClr>
            </a:bgClr>
          </a:pattFill>
        </p:spPr>
        <p:txBody>
          <a:bodyPr/>
          <a:lstStyle/>
          <a:p>
            <a:endParaRPr lang="en-NL"/>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3809999" cy="906986"/>
          </a:xfrm>
        </p:spPr>
        <p:txBody>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9" name="Picture Placeholder 8">
            <a:extLst>
              <a:ext uri="{FF2B5EF4-FFF2-40B4-BE49-F238E27FC236}">
                <a16:creationId xmlns:a16="http://schemas.microsoft.com/office/drawing/2014/main" id="{F906EA1F-3AE8-F970-6A4B-B304BA89AAFB}"/>
              </a:ext>
            </a:extLst>
          </p:cNvPr>
          <p:cNvSpPr>
            <a:spLocks noGrp="1"/>
          </p:cNvSpPr>
          <p:nvPr>
            <p:ph type="pic" sz="quarter" idx="16"/>
          </p:nvPr>
        </p:nvSpPr>
        <p:spPr>
          <a:xfrm>
            <a:off x="4953000" y="379810"/>
            <a:ext cx="3810000" cy="2096090"/>
          </a:xfrm>
          <a:prstGeom prst="roundRect">
            <a:avLst>
              <a:gd name="adj" fmla="val 9750"/>
            </a:avLst>
          </a:prstGeom>
          <a:pattFill prst="pct5">
            <a:fgClr>
              <a:schemeClr val="bg1">
                <a:lumMod val="90000"/>
              </a:schemeClr>
            </a:fgClr>
            <a:bgClr>
              <a:schemeClr val="bg1">
                <a:lumMod val="75000"/>
              </a:schemeClr>
            </a:bgClr>
          </a:pattFill>
        </p:spPr>
        <p:txBody>
          <a:bodyPr/>
          <a:lstStyle/>
          <a:p>
            <a:endParaRPr lang="en-NL"/>
          </a:p>
        </p:txBody>
      </p:sp>
      <p:sp>
        <p:nvSpPr>
          <p:cNvPr id="14" name="Text Placeholder 13">
            <a:extLst>
              <a:ext uri="{FF2B5EF4-FFF2-40B4-BE49-F238E27FC236}">
                <a16:creationId xmlns:a16="http://schemas.microsoft.com/office/drawing/2014/main" id="{A3A2832D-D4B9-1F9E-7C79-C7503277CCC1}"/>
              </a:ext>
            </a:extLst>
          </p:cNvPr>
          <p:cNvSpPr>
            <a:spLocks noGrp="1"/>
          </p:cNvSpPr>
          <p:nvPr>
            <p:ph type="body" sz="quarter" idx="17" hasCustomPrompt="1"/>
          </p:nvPr>
        </p:nvSpPr>
        <p:spPr>
          <a:xfrm>
            <a:off x="5147878" y="4200338"/>
            <a:ext cx="1899156" cy="399225"/>
          </a:xfrm>
          <a:prstGeom prst="roundRect">
            <a:avLst>
              <a:gd name="adj" fmla="val 50000"/>
            </a:avLst>
          </a:prstGeom>
          <a:solidFill>
            <a:schemeClr val="bg1"/>
          </a:solidFill>
        </p:spPr>
        <p:txBody>
          <a:bodyPr wrap="none" lIns="180000" tIns="72000" rIns="180000" bIns="72000" anchor="ctr" anchorCtr="0">
            <a:spAutoFit/>
          </a:bodyPr>
          <a:lstStyle>
            <a:lvl1pPr indent="-202500">
              <a:buNone/>
              <a:defRPr sz="900"/>
            </a:lvl1pPr>
          </a:lstStyle>
          <a:p>
            <a:pPr lvl="0"/>
            <a:r>
              <a:rPr lang="en-NL" dirty="0"/>
              <a:t>[Image description, optional]</a:t>
            </a:r>
          </a:p>
        </p:txBody>
      </p:sp>
      <p:sp>
        <p:nvSpPr>
          <p:cNvPr id="6" name="Text Placeholder 13">
            <a:extLst>
              <a:ext uri="{FF2B5EF4-FFF2-40B4-BE49-F238E27FC236}">
                <a16:creationId xmlns:a16="http://schemas.microsoft.com/office/drawing/2014/main" id="{2B167BAD-D928-1AAF-9E95-9650E774FDFD}"/>
              </a:ext>
            </a:extLst>
          </p:cNvPr>
          <p:cNvSpPr>
            <a:spLocks noGrp="1"/>
          </p:cNvSpPr>
          <p:nvPr>
            <p:ph type="body" sz="quarter" idx="19" hasCustomPrompt="1"/>
          </p:nvPr>
        </p:nvSpPr>
        <p:spPr>
          <a:xfrm>
            <a:off x="5147878" y="1925113"/>
            <a:ext cx="1899156" cy="399225"/>
          </a:xfrm>
          <a:prstGeom prst="roundRect">
            <a:avLst>
              <a:gd name="adj" fmla="val 50000"/>
            </a:avLst>
          </a:prstGeom>
          <a:solidFill>
            <a:schemeClr val="bg1"/>
          </a:solidFill>
        </p:spPr>
        <p:txBody>
          <a:bodyPr wrap="none" lIns="180000" tIns="72000" rIns="180000" bIns="72000" anchor="ctr" anchorCtr="0">
            <a:spAutoFit/>
          </a:bodyPr>
          <a:lstStyle>
            <a:lvl1pPr indent="-202500">
              <a:buNone/>
              <a:defRPr sz="900"/>
            </a:lvl1pPr>
          </a:lstStyle>
          <a:p>
            <a:pPr lvl="0"/>
            <a:r>
              <a:rPr lang="en-NL" dirty="0"/>
              <a:t>[Image description, optional]</a:t>
            </a:r>
          </a:p>
        </p:txBody>
      </p:sp>
      <p:sp>
        <p:nvSpPr>
          <p:cNvPr id="5" name="Text Placeholder 9">
            <a:extLst>
              <a:ext uri="{FF2B5EF4-FFF2-40B4-BE49-F238E27FC236}">
                <a16:creationId xmlns:a16="http://schemas.microsoft.com/office/drawing/2014/main" id="{EDC0EB63-2EEF-5183-F82B-4EC174BD521D}"/>
              </a:ext>
            </a:extLst>
          </p:cNvPr>
          <p:cNvSpPr>
            <a:spLocks noGrp="1"/>
          </p:cNvSpPr>
          <p:nvPr>
            <p:ph type="body" sz="quarter" idx="20"/>
          </p:nvPr>
        </p:nvSpPr>
        <p:spPr>
          <a:xfrm>
            <a:off x="379810" y="1865710"/>
            <a:ext cx="3809999"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4262408414"/>
      </p:ext>
    </p:extLst>
  </p:cSld>
  <p:clrMapOvr>
    <a:overrideClrMapping bg1="lt1" tx1="dk1" bg2="lt2" tx2="dk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Quote + IMG_Zachtblauw">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7620000" y="0"/>
            <a:ext cx="1524000" cy="51435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5335190" cy="3425049"/>
          </a:xfrm>
        </p:spPr>
        <p:txBody>
          <a:bodyPr/>
          <a:lstStyle>
            <a:lvl1pPr>
              <a:lnSpc>
                <a:spcPct val="90000"/>
              </a:lnSpc>
              <a:defRPr sz="3600">
                <a:solidFill>
                  <a:schemeClr val="tx1"/>
                </a:solidFill>
              </a:defRPr>
            </a:lvl1pPr>
          </a:lstStyle>
          <a:p>
            <a:r>
              <a:rPr lang="en-NL" dirty="0"/>
              <a:t>“[Quote]”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a:xfrm>
            <a:off x="6094810" y="190499"/>
            <a:ext cx="1143000" cy="189311"/>
          </a:xfrm>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9" name="Picture Placeholder 8">
            <a:extLst>
              <a:ext uri="{FF2B5EF4-FFF2-40B4-BE49-F238E27FC236}">
                <a16:creationId xmlns:a16="http://schemas.microsoft.com/office/drawing/2014/main" id="{C18D528D-6B2C-3B4A-EAD8-CBE3A0EF2C31}"/>
              </a:ext>
            </a:extLst>
          </p:cNvPr>
          <p:cNvSpPr>
            <a:spLocks noGrp="1"/>
          </p:cNvSpPr>
          <p:nvPr>
            <p:ph type="pic" sz="quarter" idx="13"/>
          </p:nvPr>
        </p:nvSpPr>
        <p:spPr>
          <a:xfrm>
            <a:off x="6094810" y="571500"/>
            <a:ext cx="2668190" cy="4191000"/>
          </a:xfrm>
          <a:prstGeom prst="roundRect">
            <a:avLst>
              <a:gd name="adj" fmla="val 8100"/>
            </a:avLst>
          </a:prstGeom>
          <a:pattFill prst="pct5">
            <a:fgClr>
              <a:schemeClr val="bg1">
                <a:lumMod val="90000"/>
              </a:schemeClr>
            </a:fgClr>
            <a:bgClr>
              <a:schemeClr val="bg1">
                <a:lumMod val="75000"/>
              </a:schemeClr>
            </a:bgClr>
          </a:pattFill>
        </p:spPr>
        <p:txBody>
          <a:bodyPr/>
          <a:lstStyle/>
          <a:p>
            <a:endParaRPr lang="en-NL"/>
          </a:p>
        </p:txBody>
      </p:sp>
    </p:spTree>
    <p:extLst>
      <p:ext uri="{BB962C8B-B14F-4D97-AF65-F5344CB8AC3E}">
        <p14:creationId xmlns:p14="http://schemas.microsoft.com/office/powerpoint/2010/main" val="42827677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Quote + IMG_Botergeel">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7620000" y="0"/>
            <a:ext cx="1524000" cy="51435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5335190" cy="3425049"/>
          </a:xfrm>
        </p:spPr>
        <p:txBody>
          <a:bodyPr/>
          <a:lstStyle>
            <a:lvl1pPr>
              <a:lnSpc>
                <a:spcPct val="90000"/>
              </a:lnSpc>
              <a:defRPr sz="3600">
                <a:solidFill>
                  <a:schemeClr val="tx1"/>
                </a:solidFill>
              </a:defRPr>
            </a:lvl1pPr>
          </a:lstStyle>
          <a:p>
            <a:r>
              <a:rPr lang="en-NL" dirty="0"/>
              <a:t>“[Quote]”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a:xfrm>
            <a:off x="6094810" y="190499"/>
            <a:ext cx="1143000" cy="189311"/>
          </a:xfrm>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9" name="Picture Placeholder 8">
            <a:extLst>
              <a:ext uri="{FF2B5EF4-FFF2-40B4-BE49-F238E27FC236}">
                <a16:creationId xmlns:a16="http://schemas.microsoft.com/office/drawing/2014/main" id="{C18D528D-6B2C-3B4A-EAD8-CBE3A0EF2C31}"/>
              </a:ext>
            </a:extLst>
          </p:cNvPr>
          <p:cNvSpPr>
            <a:spLocks noGrp="1"/>
          </p:cNvSpPr>
          <p:nvPr>
            <p:ph type="pic" sz="quarter" idx="13"/>
          </p:nvPr>
        </p:nvSpPr>
        <p:spPr>
          <a:xfrm>
            <a:off x="6094810" y="571500"/>
            <a:ext cx="2668190" cy="4191000"/>
          </a:xfrm>
          <a:prstGeom prst="roundRect">
            <a:avLst>
              <a:gd name="adj" fmla="val 8100"/>
            </a:avLst>
          </a:prstGeom>
          <a:pattFill prst="pct5">
            <a:fgClr>
              <a:schemeClr val="bg1">
                <a:lumMod val="90000"/>
              </a:schemeClr>
            </a:fgClr>
            <a:bgClr>
              <a:schemeClr val="bg1">
                <a:lumMod val="75000"/>
              </a:schemeClr>
            </a:bgClr>
          </a:pattFill>
        </p:spPr>
        <p:txBody>
          <a:bodyPr/>
          <a:lstStyle/>
          <a:p>
            <a:endParaRPr lang="en-NL"/>
          </a:p>
        </p:txBody>
      </p:sp>
    </p:spTree>
    <p:extLst>
      <p:ext uri="{BB962C8B-B14F-4D97-AF65-F5344CB8AC3E}">
        <p14:creationId xmlns:p14="http://schemas.microsoft.com/office/powerpoint/2010/main" val="2446777280"/>
      </p:ext>
    </p:extLst>
  </p:cSld>
  <p:clrMapOvr>
    <a:overrideClrMapping bg1="lt1" tx1="dk1" bg2="lt2" tx2="dk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Quote + IMG_Nachtgroen">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7620000" y="0"/>
            <a:ext cx="1524000" cy="51435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5335190" cy="3425049"/>
          </a:xfrm>
        </p:spPr>
        <p:txBody>
          <a:bodyPr/>
          <a:lstStyle>
            <a:lvl1pPr>
              <a:lnSpc>
                <a:spcPct val="90000"/>
              </a:lnSpc>
              <a:defRPr sz="3600">
                <a:solidFill>
                  <a:schemeClr val="tx1"/>
                </a:solidFill>
              </a:defRPr>
            </a:lvl1pPr>
          </a:lstStyle>
          <a:p>
            <a:r>
              <a:rPr lang="en-NL" dirty="0"/>
              <a:t>“[Quote]”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a:xfrm>
            <a:off x="6094810" y="190499"/>
            <a:ext cx="1143000" cy="189311"/>
          </a:xfrm>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bg2"/>
                </a:solidFill>
              </a:defRPr>
            </a:lvl1pPr>
          </a:lstStyle>
          <a:p>
            <a:fld id="{B6F15528-21DE-4FAA-801E-634DDDAF4B2B}" type="slidenum">
              <a:rPr lang="en-NL" smtClean="0"/>
              <a:pPr/>
              <a:t>‹#›</a:t>
            </a:fld>
            <a:endParaRPr lang="en-NL" dirty="0"/>
          </a:p>
        </p:txBody>
      </p:sp>
      <p:sp>
        <p:nvSpPr>
          <p:cNvPr id="9" name="Picture Placeholder 8">
            <a:extLst>
              <a:ext uri="{FF2B5EF4-FFF2-40B4-BE49-F238E27FC236}">
                <a16:creationId xmlns:a16="http://schemas.microsoft.com/office/drawing/2014/main" id="{C18D528D-6B2C-3B4A-EAD8-CBE3A0EF2C31}"/>
              </a:ext>
            </a:extLst>
          </p:cNvPr>
          <p:cNvSpPr>
            <a:spLocks noGrp="1"/>
          </p:cNvSpPr>
          <p:nvPr>
            <p:ph type="pic" sz="quarter" idx="13"/>
          </p:nvPr>
        </p:nvSpPr>
        <p:spPr>
          <a:xfrm>
            <a:off x="6094810" y="571500"/>
            <a:ext cx="2668190" cy="4191000"/>
          </a:xfrm>
          <a:prstGeom prst="roundRect">
            <a:avLst>
              <a:gd name="adj" fmla="val 8100"/>
            </a:avLst>
          </a:prstGeom>
          <a:pattFill prst="pct5">
            <a:fgClr>
              <a:schemeClr val="bg1">
                <a:lumMod val="90000"/>
              </a:schemeClr>
            </a:fgClr>
            <a:bgClr>
              <a:schemeClr val="bg1">
                <a:lumMod val="75000"/>
              </a:schemeClr>
            </a:bgClr>
          </a:pattFill>
        </p:spPr>
        <p:txBody>
          <a:bodyPr/>
          <a:lstStyle/>
          <a:p>
            <a:endParaRPr lang="en-NL"/>
          </a:p>
        </p:txBody>
      </p:sp>
    </p:spTree>
    <p:extLst>
      <p:ext uri="{BB962C8B-B14F-4D97-AF65-F5344CB8AC3E}">
        <p14:creationId xmlns:p14="http://schemas.microsoft.com/office/powerpoint/2010/main" val="258079539"/>
      </p:ext>
    </p:extLst>
  </p:cSld>
  <p:clrMapOvr>
    <a:overrideClrMapping bg1="lt1" tx1="dk1" bg2="lt2" tx2="dk2" accent1="accent1" accent2="accent2" accent3="accent3" accent4="accent4" accent5="accent5" accent6="accent6" hlink="hlink" folHlink="folHlink"/>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Quote + IMG_Donkerblauw">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13EE4C-E1FD-A90D-F094-9F9A25D2FD16}"/>
              </a:ext>
            </a:extLst>
          </p:cNvPr>
          <p:cNvSpPr/>
          <p:nvPr userDrawn="1"/>
        </p:nvSpPr>
        <p:spPr>
          <a:xfrm>
            <a:off x="7620000" y="0"/>
            <a:ext cx="1524000" cy="51435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5335190" cy="3425049"/>
          </a:xfrm>
        </p:spPr>
        <p:txBody>
          <a:bodyPr/>
          <a:lstStyle>
            <a:lvl1pPr>
              <a:lnSpc>
                <a:spcPct val="90000"/>
              </a:lnSpc>
              <a:defRPr sz="3600">
                <a:solidFill>
                  <a:schemeClr val="tx1"/>
                </a:solidFill>
              </a:defRPr>
            </a:lvl1pPr>
          </a:lstStyle>
          <a:p>
            <a:r>
              <a:rPr lang="en-NL" dirty="0"/>
              <a:t>“[Quote]”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a:xfrm>
            <a:off x="6094810" y="190499"/>
            <a:ext cx="1143000" cy="189311"/>
          </a:xfrm>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bg2"/>
                </a:solidFill>
              </a:defRPr>
            </a:lvl1pPr>
          </a:lstStyle>
          <a:p>
            <a:fld id="{B6F15528-21DE-4FAA-801E-634DDDAF4B2B}" type="slidenum">
              <a:rPr lang="en-NL" smtClean="0"/>
              <a:pPr/>
              <a:t>‹#›</a:t>
            </a:fld>
            <a:endParaRPr lang="en-NL" dirty="0"/>
          </a:p>
        </p:txBody>
      </p:sp>
      <p:sp>
        <p:nvSpPr>
          <p:cNvPr id="9" name="Picture Placeholder 8">
            <a:extLst>
              <a:ext uri="{FF2B5EF4-FFF2-40B4-BE49-F238E27FC236}">
                <a16:creationId xmlns:a16="http://schemas.microsoft.com/office/drawing/2014/main" id="{C18D528D-6B2C-3B4A-EAD8-CBE3A0EF2C31}"/>
              </a:ext>
            </a:extLst>
          </p:cNvPr>
          <p:cNvSpPr>
            <a:spLocks noGrp="1"/>
          </p:cNvSpPr>
          <p:nvPr>
            <p:ph type="pic" sz="quarter" idx="13"/>
          </p:nvPr>
        </p:nvSpPr>
        <p:spPr>
          <a:xfrm>
            <a:off x="6094810" y="571500"/>
            <a:ext cx="2668190" cy="4191000"/>
          </a:xfrm>
          <a:prstGeom prst="roundRect">
            <a:avLst>
              <a:gd name="adj" fmla="val 8100"/>
            </a:avLst>
          </a:prstGeom>
          <a:pattFill prst="pct5">
            <a:fgClr>
              <a:schemeClr val="bg1">
                <a:lumMod val="90000"/>
              </a:schemeClr>
            </a:fgClr>
            <a:bgClr>
              <a:schemeClr val="bg1">
                <a:lumMod val="75000"/>
              </a:schemeClr>
            </a:bgClr>
          </a:pattFill>
        </p:spPr>
        <p:txBody>
          <a:bodyPr/>
          <a:lstStyle/>
          <a:p>
            <a:endParaRPr lang="en-NL"/>
          </a:p>
        </p:txBody>
      </p:sp>
    </p:spTree>
    <p:extLst>
      <p:ext uri="{BB962C8B-B14F-4D97-AF65-F5344CB8AC3E}">
        <p14:creationId xmlns:p14="http://schemas.microsoft.com/office/powerpoint/2010/main" val="2103961872"/>
      </p:ext>
    </p:extLst>
  </p:cSld>
  <p:clrMapOvr>
    <a:overrideClrMapping bg1="lt1" tx1="dk1" bg2="lt2" tx2="dk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Full screen IMG">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A51C121-90D0-1B59-A8E6-34F65A676494}"/>
              </a:ext>
            </a:extLst>
          </p:cNvPr>
          <p:cNvSpPr/>
          <p:nvPr userDrawn="1"/>
        </p:nvSpPr>
        <p:spPr>
          <a:xfrm>
            <a:off x="3987" y="0"/>
            <a:ext cx="9140013" cy="5143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3" name="Picture Placeholder 146">
            <a:extLst>
              <a:ext uri="{FF2B5EF4-FFF2-40B4-BE49-F238E27FC236}">
                <a16:creationId xmlns:a16="http://schemas.microsoft.com/office/drawing/2014/main" id="{2762F570-E825-E269-72F7-2B4D7B9B9789}"/>
              </a:ext>
            </a:extLst>
          </p:cNvPr>
          <p:cNvSpPr>
            <a:spLocks noGrp="1"/>
          </p:cNvSpPr>
          <p:nvPr>
            <p:ph type="pic" sz="quarter" idx="15"/>
          </p:nvPr>
        </p:nvSpPr>
        <p:spPr>
          <a:xfrm>
            <a:off x="3" y="1"/>
            <a:ext cx="9143997" cy="5143499"/>
          </a:xfrm>
          <a:custGeom>
            <a:avLst/>
            <a:gdLst>
              <a:gd name="csX0" fmla="*/ 684531 w 12191996"/>
              <a:gd name="csY0" fmla="*/ 6310598 h 6857998"/>
              <a:gd name="csX1" fmla="*/ 707073 w 12191996"/>
              <a:gd name="csY1" fmla="*/ 6310598 h 6857998"/>
              <a:gd name="csX2" fmla="*/ 720408 w 12191996"/>
              <a:gd name="csY2" fmla="*/ 6346717 h 6857998"/>
              <a:gd name="csX3" fmla="*/ 726441 w 12191996"/>
              <a:gd name="csY3" fmla="*/ 6363481 h 6857998"/>
              <a:gd name="csX4" fmla="*/ 732473 w 12191996"/>
              <a:gd name="csY4" fmla="*/ 6346717 h 6857998"/>
              <a:gd name="csX5" fmla="*/ 745808 w 12191996"/>
              <a:gd name="csY5" fmla="*/ 6310598 h 6857998"/>
              <a:gd name="csX6" fmla="*/ 768509 w 12191996"/>
              <a:gd name="csY6" fmla="*/ 6310598 h 6857998"/>
              <a:gd name="csX7" fmla="*/ 768509 w 12191996"/>
              <a:gd name="csY7" fmla="*/ 6382836 h 6857998"/>
              <a:gd name="csX8" fmla="*/ 752317 w 12191996"/>
              <a:gd name="csY8" fmla="*/ 6382836 h 6857998"/>
              <a:gd name="csX9" fmla="*/ 752317 w 12191996"/>
              <a:gd name="csY9" fmla="*/ 6333611 h 6857998"/>
              <a:gd name="csX10" fmla="*/ 746919 w 12191996"/>
              <a:gd name="csY10" fmla="*/ 6347936 h 6857998"/>
              <a:gd name="csX11" fmla="*/ 739934 w 12191996"/>
              <a:gd name="csY11" fmla="*/ 6365919 h 6857998"/>
              <a:gd name="csX12" fmla="*/ 733584 w 12191996"/>
              <a:gd name="csY12" fmla="*/ 6382988 h 6857998"/>
              <a:gd name="csX13" fmla="*/ 719456 w 12191996"/>
              <a:gd name="csY13" fmla="*/ 6382988 h 6857998"/>
              <a:gd name="csX14" fmla="*/ 713106 w 12191996"/>
              <a:gd name="csY14" fmla="*/ 6365919 h 6857998"/>
              <a:gd name="csX15" fmla="*/ 706121 w 12191996"/>
              <a:gd name="csY15" fmla="*/ 6347936 h 6857998"/>
              <a:gd name="csX16" fmla="*/ 700723 w 12191996"/>
              <a:gd name="csY16" fmla="*/ 6333611 h 6857998"/>
              <a:gd name="csX17" fmla="*/ 700723 w 12191996"/>
              <a:gd name="csY17" fmla="*/ 6382836 h 6857998"/>
              <a:gd name="csX18" fmla="*/ 684689 w 12191996"/>
              <a:gd name="csY18" fmla="*/ 6382836 h 6857998"/>
              <a:gd name="csX19" fmla="*/ 684531 w 12191996"/>
              <a:gd name="csY19" fmla="*/ 6382836 h 6857998"/>
              <a:gd name="csX20" fmla="*/ 1293016 w 12191996"/>
              <a:gd name="csY20" fmla="*/ 6296425 h 6857998"/>
              <a:gd name="csX21" fmla="*/ 1293016 w 12191996"/>
              <a:gd name="csY21" fmla="*/ 6310445 h 6857998"/>
              <a:gd name="csX22" fmla="*/ 1267616 w 12191996"/>
              <a:gd name="csY22" fmla="*/ 6330562 h 6857998"/>
              <a:gd name="csX23" fmla="*/ 1249359 w 12191996"/>
              <a:gd name="csY23" fmla="*/ 6317456 h 6857998"/>
              <a:gd name="csX24" fmla="*/ 1264123 w 12191996"/>
              <a:gd name="csY24" fmla="*/ 6304045 h 6857998"/>
              <a:gd name="csX25" fmla="*/ 1279681 w 12191996"/>
              <a:gd name="csY25" fmla="*/ 6300997 h 6857998"/>
              <a:gd name="csX26" fmla="*/ 1293016 w 12191996"/>
              <a:gd name="csY26" fmla="*/ 6296425 h 6857998"/>
              <a:gd name="csX27" fmla="*/ 1170936 w 12191996"/>
              <a:gd name="csY27" fmla="*/ 6296425 h 6857998"/>
              <a:gd name="csX28" fmla="*/ 1170936 w 12191996"/>
              <a:gd name="csY28" fmla="*/ 6310445 h 6857998"/>
              <a:gd name="csX29" fmla="*/ 1145536 w 12191996"/>
              <a:gd name="csY29" fmla="*/ 6330562 h 6857998"/>
              <a:gd name="csX30" fmla="*/ 1127280 w 12191996"/>
              <a:gd name="csY30" fmla="*/ 6317456 h 6857998"/>
              <a:gd name="csX31" fmla="*/ 1142043 w 12191996"/>
              <a:gd name="csY31" fmla="*/ 6304045 h 6857998"/>
              <a:gd name="csX32" fmla="*/ 1157601 w 12191996"/>
              <a:gd name="csY32" fmla="*/ 6300997 h 6857998"/>
              <a:gd name="csX33" fmla="*/ 1170936 w 12191996"/>
              <a:gd name="csY33" fmla="*/ 6296425 h 6857998"/>
              <a:gd name="csX34" fmla="*/ 2531109 w 12191996"/>
              <a:gd name="csY34" fmla="*/ 6258324 h 6857998"/>
              <a:gd name="csX35" fmla="*/ 2558573 w 12191996"/>
              <a:gd name="csY35" fmla="*/ 6283165 h 6857998"/>
              <a:gd name="csX36" fmla="*/ 2503328 w 12191996"/>
              <a:gd name="csY36" fmla="*/ 6283165 h 6857998"/>
              <a:gd name="csX37" fmla="*/ 2531109 w 12191996"/>
              <a:gd name="csY37" fmla="*/ 6258324 h 6857998"/>
              <a:gd name="csX38" fmla="*/ 2921000 w 12191996"/>
              <a:gd name="csY38" fmla="*/ 6239122 h 6857998"/>
              <a:gd name="csX39" fmla="*/ 2968149 w 12191996"/>
              <a:gd name="csY39" fmla="*/ 6338792 h 6857998"/>
              <a:gd name="csX40" fmla="*/ 2945289 w 12191996"/>
              <a:gd name="csY40" fmla="*/ 6385883 h 6857998"/>
              <a:gd name="csX41" fmla="*/ 2979420 w 12191996"/>
              <a:gd name="csY41" fmla="*/ 6385883 h 6857998"/>
              <a:gd name="csX42" fmla="*/ 3046411 w 12191996"/>
              <a:gd name="csY42" fmla="*/ 6239122 h 6857998"/>
              <a:gd name="csX43" fmla="*/ 3012757 w 12191996"/>
              <a:gd name="csY43" fmla="*/ 6239122 h 6857998"/>
              <a:gd name="csX44" fmla="*/ 2992914 w 12191996"/>
              <a:gd name="csY44" fmla="*/ 6285756 h 6857998"/>
              <a:gd name="csX45" fmla="*/ 2984182 w 12191996"/>
              <a:gd name="csY45" fmla="*/ 6306940 h 6857998"/>
              <a:gd name="csX46" fmla="*/ 2975134 w 12191996"/>
              <a:gd name="csY46" fmla="*/ 6285604 h 6857998"/>
              <a:gd name="csX47" fmla="*/ 2954972 w 12191996"/>
              <a:gd name="csY47" fmla="*/ 6239122 h 6857998"/>
              <a:gd name="csX48" fmla="*/ 2796380 w 12191996"/>
              <a:gd name="csY48" fmla="*/ 6239122 h 6857998"/>
              <a:gd name="csX49" fmla="*/ 2796380 w 12191996"/>
              <a:gd name="csY49" fmla="*/ 6350222 h 6857998"/>
              <a:gd name="csX50" fmla="*/ 2826702 w 12191996"/>
              <a:gd name="csY50" fmla="*/ 6350222 h 6857998"/>
              <a:gd name="csX51" fmla="*/ 2826702 w 12191996"/>
              <a:gd name="csY51" fmla="*/ 6239122 h 6857998"/>
              <a:gd name="csX52" fmla="*/ 2349499 w 12191996"/>
              <a:gd name="csY52" fmla="*/ 6239122 h 6857998"/>
              <a:gd name="csX53" fmla="*/ 2396013 w 12191996"/>
              <a:gd name="csY53" fmla="*/ 6350222 h 6857998"/>
              <a:gd name="csX54" fmla="*/ 2426810 w 12191996"/>
              <a:gd name="csY54" fmla="*/ 6350222 h 6857998"/>
              <a:gd name="csX55" fmla="*/ 2473324 w 12191996"/>
              <a:gd name="csY55" fmla="*/ 6239122 h 6857998"/>
              <a:gd name="csX56" fmla="*/ 2439352 w 12191996"/>
              <a:gd name="csY56" fmla="*/ 6239122 h 6857998"/>
              <a:gd name="csX57" fmla="*/ 2421572 w 12191996"/>
              <a:gd name="csY57" fmla="*/ 6289262 h 6857998"/>
              <a:gd name="csX58" fmla="*/ 2411570 w 12191996"/>
              <a:gd name="csY58" fmla="*/ 6317608 h 6857998"/>
              <a:gd name="csX59" fmla="*/ 2401252 w 12191996"/>
              <a:gd name="csY59" fmla="*/ 6289262 h 6857998"/>
              <a:gd name="csX60" fmla="*/ 2383471 w 12191996"/>
              <a:gd name="csY60" fmla="*/ 6239122 h 6857998"/>
              <a:gd name="csX61" fmla="*/ 2307589 w 12191996"/>
              <a:gd name="csY61" fmla="*/ 6239122 h 6857998"/>
              <a:gd name="csX62" fmla="*/ 2307589 w 12191996"/>
              <a:gd name="csY62" fmla="*/ 6350222 h 6857998"/>
              <a:gd name="csX63" fmla="*/ 2337910 w 12191996"/>
              <a:gd name="csY63" fmla="*/ 6350222 h 6857998"/>
              <a:gd name="csX64" fmla="*/ 2337910 w 12191996"/>
              <a:gd name="csY64" fmla="*/ 6239122 h 6857998"/>
              <a:gd name="csX65" fmla="*/ 1615755 w 12191996"/>
              <a:gd name="csY65" fmla="*/ 6239122 h 6857998"/>
              <a:gd name="csX66" fmla="*/ 1615755 w 12191996"/>
              <a:gd name="csY66" fmla="*/ 6350222 h 6857998"/>
              <a:gd name="csX67" fmla="*/ 1646076 w 12191996"/>
              <a:gd name="csY67" fmla="*/ 6350222 h 6857998"/>
              <a:gd name="csX68" fmla="*/ 1646076 w 12191996"/>
              <a:gd name="csY68" fmla="*/ 6239122 h 6857998"/>
              <a:gd name="csX69" fmla="*/ 795656 w 12191996"/>
              <a:gd name="csY69" fmla="*/ 6238361 h 6857998"/>
              <a:gd name="csX70" fmla="*/ 558166 w 12191996"/>
              <a:gd name="csY70" fmla="*/ 6349460 h 6857998"/>
              <a:gd name="csX71" fmla="*/ 795656 w 12191996"/>
              <a:gd name="csY71" fmla="*/ 6460560 h 6857998"/>
              <a:gd name="csX72" fmla="*/ 2665729 w 12191996"/>
              <a:gd name="csY72" fmla="*/ 6236836 h 6857998"/>
              <a:gd name="csX73" fmla="*/ 2635566 w 12191996"/>
              <a:gd name="csY73" fmla="*/ 6255886 h 6857998"/>
              <a:gd name="csX74" fmla="*/ 2635566 w 12191996"/>
              <a:gd name="csY74" fmla="*/ 6239122 h 6857998"/>
              <a:gd name="csX75" fmla="*/ 2606515 w 12191996"/>
              <a:gd name="csY75" fmla="*/ 6239122 h 6857998"/>
              <a:gd name="csX76" fmla="*/ 2606515 w 12191996"/>
              <a:gd name="csY76" fmla="*/ 6350222 h 6857998"/>
              <a:gd name="csX77" fmla="*/ 2606674 w 12191996"/>
              <a:gd name="csY77" fmla="*/ 6350069 h 6857998"/>
              <a:gd name="csX78" fmla="*/ 2636995 w 12191996"/>
              <a:gd name="csY78" fmla="*/ 6350069 h 6857998"/>
              <a:gd name="csX79" fmla="*/ 2636995 w 12191996"/>
              <a:gd name="csY79" fmla="*/ 6294900 h 6857998"/>
              <a:gd name="csX80" fmla="*/ 2666364 w 12191996"/>
              <a:gd name="csY80" fmla="*/ 6266249 h 6857998"/>
              <a:gd name="csX81" fmla="*/ 2670809 w 12191996"/>
              <a:gd name="csY81" fmla="*/ 6266249 h 6857998"/>
              <a:gd name="csX82" fmla="*/ 2670809 w 12191996"/>
              <a:gd name="csY82" fmla="*/ 6236836 h 6857998"/>
              <a:gd name="csX83" fmla="*/ 1597181 w 12191996"/>
              <a:gd name="csY83" fmla="*/ 6236836 h 6857998"/>
              <a:gd name="csX84" fmla="*/ 1567018 w 12191996"/>
              <a:gd name="csY84" fmla="*/ 6255886 h 6857998"/>
              <a:gd name="csX85" fmla="*/ 1567018 w 12191996"/>
              <a:gd name="csY85" fmla="*/ 6239122 h 6857998"/>
              <a:gd name="csX86" fmla="*/ 1537967 w 12191996"/>
              <a:gd name="csY86" fmla="*/ 6239122 h 6857998"/>
              <a:gd name="csX87" fmla="*/ 1537967 w 12191996"/>
              <a:gd name="csY87" fmla="*/ 6350222 h 6857998"/>
              <a:gd name="csX88" fmla="*/ 1538284 w 12191996"/>
              <a:gd name="csY88" fmla="*/ 6350069 h 6857998"/>
              <a:gd name="csX89" fmla="*/ 1568606 w 12191996"/>
              <a:gd name="csY89" fmla="*/ 6350069 h 6857998"/>
              <a:gd name="csX90" fmla="*/ 1568606 w 12191996"/>
              <a:gd name="csY90" fmla="*/ 6294900 h 6857998"/>
              <a:gd name="csX91" fmla="*/ 1597974 w 12191996"/>
              <a:gd name="csY91" fmla="*/ 6266249 h 6857998"/>
              <a:gd name="csX92" fmla="*/ 1602419 w 12191996"/>
              <a:gd name="csY92" fmla="*/ 6266249 h 6857998"/>
              <a:gd name="csX93" fmla="*/ 1602419 w 12191996"/>
              <a:gd name="csY93" fmla="*/ 6236836 h 6857998"/>
              <a:gd name="csX94" fmla="*/ 1717354 w 12191996"/>
              <a:gd name="csY94" fmla="*/ 6235922 h 6857998"/>
              <a:gd name="csX95" fmla="*/ 1656553 w 12191996"/>
              <a:gd name="csY95" fmla="*/ 6294596 h 6857998"/>
              <a:gd name="csX96" fmla="*/ 1716243 w 12191996"/>
              <a:gd name="csY96" fmla="*/ 6353422 h 6857998"/>
              <a:gd name="csX97" fmla="*/ 1773552 w 12191996"/>
              <a:gd name="csY97" fmla="*/ 6306331 h 6857998"/>
              <a:gd name="csX98" fmla="*/ 1742754 w 12191996"/>
              <a:gd name="csY98" fmla="*/ 6306331 h 6857998"/>
              <a:gd name="csX99" fmla="*/ 1716402 w 12191996"/>
              <a:gd name="csY99" fmla="*/ 6327057 h 6857998"/>
              <a:gd name="csX100" fmla="*/ 1687192 w 12191996"/>
              <a:gd name="csY100" fmla="*/ 6294444 h 6857998"/>
              <a:gd name="csX101" fmla="*/ 1716402 w 12191996"/>
              <a:gd name="csY101" fmla="*/ 6262135 h 6857998"/>
              <a:gd name="csX102" fmla="*/ 1742754 w 12191996"/>
              <a:gd name="csY102" fmla="*/ 6283318 h 6857998"/>
              <a:gd name="csX103" fmla="*/ 1773552 w 12191996"/>
              <a:gd name="csY103" fmla="*/ 6283318 h 6857998"/>
              <a:gd name="csX104" fmla="*/ 1717354 w 12191996"/>
              <a:gd name="csY104" fmla="*/ 6235922 h 6857998"/>
              <a:gd name="csX105" fmla="*/ 2731293 w 12191996"/>
              <a:gd name="csY105" fmla="*/ 6235769 h 6857998"/>
              <a:gd name="csX106" fmla="*/ 2680969 w 12191996"/>
              <a:gd name="csY106" fmla="*/ 6272040 h 6857998"/>
              <a:gd name="csX107" fmla="*/ 2712878 w 12191996"/>
              <a:gd name="csY107" fmla="*/ 6303282 h 6857998"/>
              <a:gd name="csX108" fmla="*/ 2739548 w 12191996"/>
              <a:gd name="csY108" fmla="*/ 6307397 h 6857998"/>
              <a:gd name="csX109" fmla="*/ 2752406 w 12191996"/>
              <a:gd name="csY109" fmla="*/ 6318217 h 6857998"/>
              <a:gd name="csX110" fmla="*/ 2732881 w 12191996"/>
              <a:gd name="csY110" fmla="*/ 6331171 h 6857998"/>
              <a:gd name="csX111" fmla="*/ 2708592 w 12191996"/>
              <a:gd name="csY111" fmla="*/ 6314103 h 6857998"/>
              <a:gd name="csX112" fmla="*/ 2677794 w 12191996"/>
              <a:gd name="csY112" fmla="*/ 6314103 h 6857998"/>
              <a:gd name="csX113" fmla="*/ 2731769 w 12191996"/>
              <a:gd name="csY113" fmla="*/ 6353422 h 6857998"/>
              <a:gd name="csX114" fmla="*/ 2783204 w 12191996"/>
              <a:gd name="csY114" fmla="*/ 6315627 h 6857998"/>
              <a:gd name="csX115" fmla="*/ 2752725 w 12191996"/>
              <a:gd name="csY115" fmla="*/ 6284080 h 6857998"/>
              <a:gd name="csX116" fmla="*/ 2725101 w 12191996"/>
              <a:gd name="csY116" fmla="*/ 6279965 h 6857998"/>
              <a:gd name="csX117" fmla="*/ 2711766 w 12191996"/>
              <a:gd name="csY117" fmla="*/ 6269602 h 6857998"/>
              <a:gd name="csX118" fmla="*/ 2730182 w 12191996"/>
              <a:gd name="csY118" fmla="*/ 6257257 h 6857998"/>
              <a:gd name="csX119" fmla="*/ 2751930 w 12191996"/>
              <a:gd name="csY119" fmla="*/ 6273259 h 6857998"/>
              <a:gd name="csX120" fmla="*/ 2782729 w 12191996"/>
              <a:gd name="csY120" fmla="*/ 6273259 h 6857998"/>
              <a:gd name="csX121" fmla="*/ 2731293 w 12191996"/>
              <a:gd name="csY121" fmla="*/ 6235769 h 6857998"/>
              <a:gd name="csX122" fmla="*/ 2530792 w 12191996"/>
              <a:gd name="csY122" fmla="*/ 6235769 h 6857998"/>
              <a:gd name="csX123" fmla="*/ 2472213 w 12191996"/>
              <a:gd name="csY123" fmla="*/ 6294291 h 6857998"/>
              <a:gd name="csX124" fmla="*/ 2507173 w 12191996"/>
              <a:gd name="csY124" fmla="*/ 6349219 h 6857998"/>
              <a:gd name="csX125" fmla="*/ 2531647 w 12191996"/>
              <a:gd name="csY125" fmla="*/ 6353406 h 6857998"/>
              <a:gd name="csX126" fmla="*/ 2531585 w 12191996"/>
              <a:gd name="csY126" fmla="*/ 6353422 h 6857998"/>
              <a:gd name="csX127" fmla="*/ 2531744 w 12191996"/>
              <a:gd name="csY127" fmla="*/ 6353422 h 6857998"/>
              <a:gd name="csX128" fmla="*/ 2531647 w 12191996"/>
              <a:gd name="csY128" fmla="*/ 6353406 h 6857998"/>
              <a:gd name="csX129" fmla="*/ 2568376 w 12191996"/>
              <a:gd name="csY129" fmla="*/ 6343554 h 6857998"/>
              <a:gd name="csX130" fmla="*/ 2587783 w 12191996"/>
              <a:gd name="csY130" fmla="*/ 6316084 h 6857998"/>
              <a:gd name="csX131" fmla="*/ 2556827 w 12191996"/>
              <a:gd name="csY131" fmla="*/ 6316084 h 6857998"/>
              <a:gd name="csX132" fmla="*/ 2532379 w 12191996"/>
              <a:gd name="csY132" fmla="*/ 6330257 h 6857998"/>
              <a:gd name="csX133" fmla="*/ 2503169 w 12191996"/>
              <a:gd name="csY133" fmla="*/ 6304197 h 6857998"/>
              <a:gd name="csX134" fmla="*/ 2588259 w 12191996"/>
              <a:gd name="csY134" fmla="*/ 6304197 h 6857998"/>
              <a:gd name="csX135" fmla="*/ 2589371 w 12191996"/>
              <a:gd name="csY135" fmla="*/ 6290328 h 6857998"/>
              <a:gd name="csX136" fmla="*/ 2589371 w 12191996"/>
              <a:gd name="csY136" fmla="*/ 6289871 h 6857998"/>
              <a:gd name="csX137" fmla="*/ 2530792 w 12191996"/>
              <a:gd name="csY137" fmla="*/ 6235769 h 6857998"/>
              <a:gd name="csX138" fmla="*/ 2249169 w 12191996"/>
              <a:gd name="csY138" fmla="*/ 6235769 h 6857998"/>
              <a:gd name="csX139" fmla="*/ 2214402 w 12191996"/>
              <a:gd name="csY139" fmla="*/ 6251771 h 6857998"/>
              <a:gd name="csX140" fmla="*/ 2214402 w 12191996"/>
              <a:gd name="csY140" fmla="*/ 6239122 h 6857998"/>
              <a:gd name="csX141" fmla="*/ 2185352 w 12191996"/>
              <a:gd name="csY141" fmla="*/ 6239122 h 6857998"/>
              <a:gd name="csX142" fmla="*/ 2185352 w 12191996"/>
              <a:gd name="csY142" fmla="*/ 6350069 h 6857998"/>
              <a:gd name="csX143" fmla="*/ 2215673 w 12191996"/>
              <a:gd name="csY143" fmla="*/ 6350069 h 6857998"/>
              <a:gd name="csX144" fmla="*/ 2215673 w 12191996"/>
              <a:gd name="csY144" fmla="*/ 6287280 h 6857998"/>
              <a:gd name="csX145" fmla="*/ 2239327 w 12191996"/>
              <a:gd name="csY145" fmla="*/ 6262744 h 6857998"/>
              <a:gd name="csX146" fmla="*/ 2260599 w 12191996"/>
              <a:gd name="csY146" fmla="*/ 6286061 h 6857998"/>
              <a:gd name="csX147" fmla="*/ 2260599 w 12191996"/>
              <a:gd name="csY147" fmla="*/ 6350069 h 6857998"/>
              <a:gd name="csX148" fmla="*/ 2291237 w 12191996"/>
              <a:gd name="csY148" fmla="*/ 6350069 h 6857998"/>
              <a:gd name="csX149" fmla="*/ 2291237 w 12191996"/>
              <a:gd name="csY149" fmla="*/ 6279813 h 6857998"/>
              <a:gd name="csX150" fmla="*/ 2249169 w 12191996"/>
              <a:gd name="csY150" fmla="*/ 6235769 h 6857998"/>
              <a:gd name="csX151" fmla="*/ 1396680 w 12191996"/>
              <a:gd name="csY151" fmla="*/ 6235769 h 6857998"/>
              <a:gd name="csX152" fmla="*/ 1346356 w 12191996"/>
              <a:gd name="csY152" fmla="*/ 6272040 h 6857998"/>
              <a:gd name="csX153" fmla="*/ 1378265 w 12191996"/>
              <a:gd name="csY153" fmla="*/ 6303282 h 6857998"/>
              <a:gd name="csX154" fmla="*/ 1404935 w 12191996"/>
              <a:gd name="csY154" fmla="*/ 6307397 h 6857998"/>
              <a:gd name="csX155" fmla="*/ 1417794 w 12191996"/>
              <a:gd name="csY155" fmla="*/ 6318217 h 6857998"/>
              <a:gd name="csX156" fmla="*/ 1398267 w 12191996"/>
              <a:gd name="csY156" fmla="*/ 6331171 h 6857998"/>
              <a:gd name="csX157" fmla="*/ 1373979 w 12191996"/>
              <a:gd name="csY157" fmla="*/ 6314103 h 6857998"/>
              <a:gd name="csX158" fmla="*/ 1343181 w 12191996"/>
              <a:gd name="csY158" fmla="*/ 6314103 h 6857998"/>
              <a:gd name="csX159" fmla="*/ 1397156 w 12191996"/>
              <a:gd name="csY159" fmla="*/ 6353422 h 6857998"/>
              <a:gd name="csX160" fmla="*/ 1448591 w 12191996"/>
              <a:gd name="csY160" fmla="*/ 6315627 h 6857998"/>
              <a:gd name="csX161" fmla="*/ 1417952 w 12191996"/>
              <a:gd name="csY161" fmla="*/ 6284080 h 6857998"/>
              <a:gd name="csX162" fmla="*/ 1390330 w 12191996"/>
              <a:gd name="csY162" fmla="*/ 6279965 h 6857998"/>
              <a:gd name="csX163" fmla="*/ 1377153 w 12191996"/>
              <a:gd name="csY163" fmla="*/ 6269602 h 6857998"/>
              <a:gd name="csX164" fmla="*/ 1395568 w 12191996"/>
              <a:gd name="csY164" fmla="*/ 6257257 h 6857998"/>
              <a:gd name="csX165" fmla="*/ 1417317 w 12191996"/>
              <a:gd name="csY165" fmla="*/ 6273259 h 6857998"/>
              <a:gd name="csX166" fmla="*/ 1448115 w 12191996"/>
              <a:gd name="csY166" fmla="*/ 6273259 h 6857998"/>
              <a:gd name="csX167" fmla="*/ 1396680 w 12191996"/>
              <a:gd name="csY167" fmla="*/ 6235769 h 6857998"/>
              <a:gd name="csX168" fmla="*/ 1274760 w 12191996"/>
              <a:gd name="csY168" fmla="*/ 6235617 h 6857998"/>
              <a:gd name="csX169" fmla="*/ 1221895 w 12191996"/>
              <a:gd name="csY169" fmla="*/ 6273565 h 6857998"/>
              <a:gd name="csX170" fmla="*/ 1252692 w 12191996"/>
              <a:gd name="csY170" fmla="*/ 6273565 h 6857998"/>
              <a:gd name="csX171" fmla="*/ 1274917 w 12191996"/>
              <a:gd name="csY171" fmla="*/ 6258325 h 6857998"/>
              <a:gd name="csX172" fmla="*/ 1292857 w 12191996"/>
              <a:gd name="csY172" fmla="*/ 6270364 h 6857998"/>
              <a:gd name="csX173" fmla="*/ 1281586 w 12191996"/>
              <a:gd name="csY173" fmla="*/ 6280118 h 6857998"/>
              <a:gd name="csX174" fmla="*/ 1254439 w 12191996"/>
              <a:gd name="csY174" fmla="*/ 6284690 h 6857998"/>
              <a:gd name="csX175" fmla="*/ 1218562 w 12191996"/>
              <a:gd name="csY175" fmla="*/ 6319285 h 6857998"/>
              <a:gd name="csX176" fmla="*/ 1259678 w 12191996"/>
              <a:gd name="csY176" fmla="*/ 6353422 h 6857998"/>
              <a:gd name="csX177" fmla="*/ 1259836 w 12191996"/>
              <a:gd name="csY177" fmla="*/ 6353270 h 6857998"/>
              <a:gd name="csX178" fmla="*/ 1295079 w 12191996"/>
              <a:gd name="csY178" fmla="*/ 6340163 h 6857998"/>
              <a:gd name="csX179" fmla="*/ 1317146 w 12191996"/>
              <a:gd name="csY179" fmla="*/ 6352203 h 6857998"/>
              <a:gd name="csX180" fmla="*/ 1335085 w 12191996"/>
              <a:gd name="csY180" fmla="*/ 6349003 h 6857998"/>
              <a:gd name="csX181" fmla="*/ 1335085 w 12191996"/>
              <a:gd name="csY181" fmla="*/ 6326295 h 6857998"/>
              <a:gd name="csX182" fmla="*/ 1329846 w 12191996"/>
              <a:gd name="csY182" fmla="*/ 6326905 h 6857998"/>
              <a:gd name="csX183" fmla="*/ 1323496 w 12191996"/>
              <a:gd name="csY183" fmla="*/ 6320047 h 6857998"/>
              <a:gd name="csX184" fmla="*/ 1323496 w 12191996"/>
              <a:gd name="csY184" fmla="*/ 6271888 h 6857998"/>
              <a:gd name="csX185" fmla="*/ 1274760 w 12191996"/>
              <a:gd name="csY185" fmla="*/ 6235617 h 6857998"/>
              <a:gd name="csX186" fmla="*/ 1152680 w 12191996"/>
              <a:gd name="csY186" fmla="*/ 6235617 h 6857998"/>
              <a:gd name="csX187" fmla="*/ 1099816 w 12191996"/>
              <a:gd name="csY187" fmla="*/ 6273565 h 6857998"/>
              <a:gd name="csX188" fmla="*/ 1130613 w 12191996"/>
              <a:gd name="csY188" fmla="*/ 6273565 h 6857998"/>
              <a:gd name="csX189" fmla="*/ 1152838 w 12191996"/>
              <a:gd name="csY189" fmla="*/ 6258325 h 6857998"/>
              <a:gd name="csX190" fmla="*/ 1170777 w 12191996"/>
              <a:gd name="csY190" fmla="*/ 6270364 h 6857998"/>
              <a:gd name="csX191" fmla="*/ 1159506 w 12191996"/>
              <a:gd name="csY191" fmla="*/ 6280118 h 6857998"/>
              <a:gd name="csX192" fmla="*/ 1132360 w 12191996"/>
              <a:gd name="csY192" fmla="*/ 6284690 h 6857998"/>
              <a:gd name="csX193" fmla="*/ 1096482 w 12191996"/>
              <a:gd name="csY193" fmla="*/ 6319285 h 6857998"/>
              <a:gd name="csX194" fmla="*/ 1137598 w 12191996"/>
              <a:gd name="csY194" fmla="*/ 6353422 h 6857998"/>
              <a:gd name="csX195" fmla="*/ 1137757 w 12191996"/>
              <a:gd name="csY195" fmla="*/ 6353270 h 6857998"/>
              <a:gd name="csX196" fmla="*/ 1173000 w 12191996"/>
              <a:gd name="csY196" fmla="*/ 6340163 h 6857998"/>
              <a:gd name="csX197" fmla="*/ 1195066 w 12191996"/>
              <a:gd name="csY197" fmla="*/ 6352203 h 6857998"/>
              <a:gd name="csX198" fmla="*/ 1213005 w 12191996"/>
              <a:gd name="csY198" fmla="*/ 6349003 h 6857998"/>
              <a:gd name="csX199" fmla="*/ 1213005 w 12191996"/>
              <a:gd name="csY199" fmla="*/ 6326295 h 6857998"/>
              <a:gd name="csX200" fmla="*/ 1207766 w 12191996"/>
              <a:gd name="csY200" fmla="*/ 6326905 h 6857998"/>
              <a:gd name="csX201" fmla="*/ 1201416 w 12191996"/>
              <a:gd name="csY201" fmla="*/ 6320047 h 6857998"/>
              <a:gd name="csX202" fmla="*/ 1201416 w 12191996"/>
              <a:gd name="csY202" fmla="*/ 6271888 h 6857998"/>
              <a:gd name="csX203" fmla="*/ 1152680 w 12191996"/>
              <a:gd name="csY203" fmla="*/ 6235617 h 6857998"/>
              <a:gd name="csX204" fmla="*/ 2862103 w 12191996"/>
              <a:gd name="csY204" fmla="*/ 6212452 h 6857998"/>
              <a:gd name="csX205" fmla="*/ 2862103 w 12191996"/>
              <a:gd name="csY205" fmla="*/ 6229978 h 6857998"/>
              <a:gd name="csX206" fmla="*/ 2850832 w 12191996"/>
              <a:gd name="csY206" fmla="*/ 6240798 h 6857998"/>
              <a:gd name="csX207" fmla="*/ 2842260 w 12191996"/>
              <a:gd name="csY207" fmla="*/ 6240798 h 6857998"/>
              <a:gd name="csX208" fmla="*/ 2842260 w 12191996"/>
              <a:gd name="csY208" fmla="*/ 6264116 h 6857998"/>
              <a:gd name="csX209" fmla="*/ 2860040 w 12191996"/>
              <a:gd name="csY209" fmla="*/ 6264116 h 6857998"/>
              <a:gd name="csX210" fmla="*/ 2860040 w 12191996"/>
              <a:gd name="csY210" fmla="*/ 6323399 h 6857998"/>
              <a:gd name="csX211" fmla="*/ 2892107 w 12191996"/>
              <a:gd name="csY211" fmla="*/ 6352355 h 6857998"/>
              <a:gd name="csX212" fmla="*/ 2892266 w 12191996"/>
              <a:gd name="csY212" fmla="*/ 6352203 h 6857998"/>
              <a:gd name="csX213" fmla="*/ 2911157 w 12191996"/>
              <a:gd name="csY213" fmla="*/ 6349612 h 6857998"/>
              <a:gd name="csX214" fmla="*/ 2911157 w 12191996"/>
              <a:gd name="csY214" fmla="*/ 6323094 h 6857998"/>
              <a:gd name="csX215" fmla="*/ 2901633 w 12191996"/>
              <a:gd name="csY215" fmla="*/ 6324161 h 6857998"/>
              <a:gd name="csX216" fmla="*/ 2890361 w 12191996"/>
              <a:gd name="csY216" fmla="*/ 6312274 h 6857998"/>
              <a:gd name="csX217" fmla="*/ 2890361 w 12191996"/>
              <a:gd name="csY217" fmla="*/ 6263963 h 6857998"/>
              <a:gd name="csX218" fmla="*/ 2910999 w 12191996"/>
              <a:gd name="csY218" fmla="*/ 6263963 h 6857998"/>
              <a:gd name="csX219" fmla="*/ 2910999 w 12191996"/>
              <a:gd name="csY219" fmla="*/ 6238970 h 6857998"/>
              <a:gd name="csX220" fmla="*/ 2890361 w 12191996"/>
              <a:gd name="csY220" fmla="*/ 6238970 h 6857998"/>
              <a:gd name="csX221" fmla="*/ 2890361 w 12191996"/>
              <a:gd name="csY221" fmla="*/ 6212452 h 6857998"/>
              <a:gd name="csX222" fmla="*/ 1928493 w 12191996"/>
              <a:gd name="csY222" fmla="*/ 6212452 h 6857998"/>
              <a:gd name="csX223" fmla="*/ 1928493 w 12191996"/>
              <a:gd name="csY223" fmla="*/ 6229978 h 6857998"/>
              <a:gd name="csX224" fmla="*/ 1917222 w 12191996"/>
              <a:gd name="csY224" fmla="*/ 6240798 h 6857998"/>
              <a:gd name="csX225" fmla="*/ 1908649 w 12191996"/>
              <a:gd name="csY225" fmla="*/ 6240798 h 6857998"/>
              <a:gd name="csX226" fmla="*/ 1908649 w 12191996"/>
              <a:gd name="csY226" fmla="*/ 6264116 h 6857998"/>
              <a:gd name="csX227" fmla="*/ 1926429 w 12191996"/>
              <a:gd name="csY227" fmla="*/ 6264116 h 6857998"/>
              <a:gd name="csX228" fmla="*/ 1926429 w 12191996"/>
              <a:gd name="csY228" fmla="*/ 6323399 h 6857998"/>
              <a:gd name="csX229" fmla="*/ 1958496 w 12191996"/>
              <a:gd name="csY229" fmla="*/ 6352355 h 6857998"/>
              <a:gd name="csX230" fmla="*/ 1958496 w 12191996"/>
              <a:gd name="csY230" fmla="*/ 6352203 h 6857998"/>
              <a:gd name="csX231" fmla="*/ 1977388 w 12191996"/>
              <a:gd name="csY231" fmla="*/ 6349612 h 6857998"/>
              <a:gd name="csX232" fmla="*/ 1977388 w 12191996"/>
              <a:gd name="csY232" fmla="*/ 6323094 h 6857998"/>
              <a:gd name="csX233" fmla="*/ 1968021 w 12191996"/>
              <a:gd name="csY233" fmla="*/ 6324161 h 6857998"/>
              <a:gd name="csX234" fmla="*/ 1956750 w 12191996"/>
              <a:gd name="csY234" fmla="*/ 6312274 h 6857998"/>
              <a:gd name="csX235" fmla="*/ 1956750 w 12191996"/>
              <a:gd name="csY235" fmla="*/ 6263963 h 6857998"/>
              <a:gd name="csX236" fmla="*/ 1977388 w 12191996"/>
              <a:gd name="csY236" fmla="*/ 6263963 h 6857998"/>
              <a:gd name="csX237" fmla="*/ 1977388 w 12191996"/>
              <a:gd name="csY237" fmla="*/ 6238970 h 6857998"/>
              <a:gd name="csX238" fmla="*/ 1956750 w 12191996"/>
              <a:gd name="csY238" fmla="*/ 6238970 h 6857998"/>
              <a:gd name="csX239" fmla="*/ 1956750 w 12191996"/>
              <a:gd name="csY239" fmla="*/ 6212452 h 6857998"/>
              <a:gd name="csX240" fmla="*/ 1474309 w 12191996"/>
              <a:gd name="csY240" fmla="*/ 6212452 h 6857998"/>
              <a:gd name="csX241" fmla="*/ 1474309 w 12191996"/>
              <a:gd name="csY241" fmla="*/ 6229978 h 6857998"/>
              <a:gd name="csX242" fmla="*/ 1463037 w 12191996"/>
              <a:gd name="csY242" fmla="*/ 6240798 h 6857998"/>
              <a:gd name="csX243" fmla="*/ 1454465 w 12191996"/>
              <a:gd name="csY243" fmla="*/ 6240798 h 6857998"/>
              <a:gd name="csX244" fmla="*/ 1454465 w 12191996"/>
              <a:gd name="csY244" fmla="*/ 6264116 h 6857998"/>
              <a:gd name="csX245" fmla="*/ 1472245 w 12191996"/>
              <a:gd name="csY245" fmla="*/ 6264116 h 6857998"/>
              <a:gd name="csX246" fmla="*/ 1472245 w 12191996"/>
              <a:gd name="csY246" fmla="*/ 6323399 h 6857998"/>
              <a:gd name="csX247" fmla="*/ 1504312 w 12191996"/>
              <a:gd name="csY247" fmla="*/ 6352355 h 6857998"/>
              <a:gd name="csX248" fmla="*/ 1504312 w 12191996"/>
              <a:gd name="csY248" fmla="*/ 6352203 h 6857998"/>
              <a:gd name="csX249" fmla="*/ 1523204 w 12191996"/>
              <a:gd name="csY249" fmla="*/ 6349612 h 6857998"/>
              <a:gd name="csX250" fmla="*/ 1523204 w 12191996"/>
              <a:gd name="csY250" fmla="*/ 6323094 h 6857998"/>
              <a:gd name="csX251" fmla="*/ 1513837 w 12191996"/>
              <a:gd name="csY251" fmla="*/ 6324161 h 6857998"/>
              <a:gd name="csX252" fmla="*/ 1502566 w 12191996"/>
              <a:gd name="csY252" fmla="*/ 6312274 h 6857998"/>
              <a:gd name="csX253" fmla="*/ 1502566 w 12191996"/>
              <a:gd name="csY253" fmla="*/ 6263963 h 6857998"/>
              <a:gd name="csX254" fmla="*/ 1523204 w 12191996"/>
              <a:gd name="csY254" fmla="*/ 6263963 h 6857998"/>
              <a:gd name="csX255" fmla="*/ 1523204 w 12191996"/>
              <a:gd name="csY255" fmla="*/ 6238970 h 6857998"/>
              <a:gd name="csX256" fmla="*/ 1502566 w 12191996"/>
              <a:gd name="csY256" fmla="*/ 6238970 h 6857998"/>
              <a:gd name="csX257" fmla="*/ 1502566 w 12191996"/>
              <a:gd name="csY257" fmla="*/ 6212452 h 6857998"/>
              <a:gd name="csX258" fmla="*/ 2042158 w 12191996"/>
              <a:gd name="csY258" fmla="*/ 6198126 h 6857998"/>
              <a:gd name="csX259" fmla="*/ 2042158 w 12191996"/>
              <a:gd name="csY259" fmla="*/ 6295662 h 6857998"/>
              <a:gd name="csX260" fmla="*/ 2105024 w 12191996"/>
              <a:gd name="csY260" fmla="*/ 6353422 h 6857998"/>
              <a:gd name="csX261" fmla="*/ 2167888 w 12191996"/>
              <a:gd name="csY261" fmla="*/ 6295662 h 6857998"/>
              <a:gd name="csX262" fmla="*/ 2167888 w 12191996"/>
              <a:gd name="csY262" fmla="*/ 6198126 h 6857998"/>
              <a:gd name="csX263" fmla="*/ 2135979 w 12191996"/>
              <a:gd name="csY263" fmla="*/ 6198126 h 6857998"/>
              <a:gd name="csX264" fmla="*/ 2135979 w 12191996"/>
              <a:gd name="csY264" fmla="*/ 6292766 h 6857998"/>
              <a:gd name="csX265" fmla="*/ 2105024 w 12191996"/>
              <a:gd name="csY265" fmla="*/ 6323856 h 6857998"/>
              <a:gd name="csX266" fmla="*/ 2074067 w 12191996"/>
              <a:gd name="csY266" fmla="*/ 6292766 h 6857998"/>
              <a:gd name="csX267" fmla="*/ 2074067 w 12191996"/>
              <a:gd name="csY267" fmla="*/ 6198126 h 6857998"/>
              <a:gd name="csX268" fmla="*/ 1791014 w 12191996"/>
              <a:gd name="csY268" fmla="*/ 6198126 h 6857998"/>
              <a:gd name="csX269" fmla="*/ 1791014 w 12191996"/>
              <a:gd name="csY269" fmla="*/ 6350221 h 6857998"/>
              <a:gd name="csX270" fmla="*/ 1821335 w 12191996"/>
              <a:gd name="csY270" fmla="*/ 6350221 h 6857998"/>
              <a:gd name="csX271" fmla="*/ 1821335 w 12191996"/>
              <a:gd name="csY271" fmla="*/ 6287280 h 6857998"/>
              <a:gd name="csX272" fmla="*/ 1845149 w 12191996"/>
              <a:gd name="csY272" fmla="*/ 6262744 h 6857998"/>
              <a:gd name="csX273" fmla="*/ 1866262 w 12191996"/>
              <a:gd name="csY273" fmla="*/ 6286213 h 6857998"/>
              <a:gd name="csX274" fmla="*/ 1866262 w 12191996"/>
              <a:gd name="csY274" fmla="*/ 6350221 h 6857998"/>
              <a:gd name="csX275" fmla="*/ 1896900 w 12191996"/>
              <a:gd name="csY275" fmla="*/ 6350221 h 6857998"/>
              <a:gd name="csX276" fmla="*/ 1896900 w 12191996"/>
              <a:gd name="csY276" fmla="*/ 6279965 h 6857998"/>
              <a:gd name="csX277" fmla="*/ 1854833 w 12191996"/>
              <a:gd name="csY277" fmla="*/ 6235921 h 6857998"/>
              <a:gd name="csX278" fmla="*/ 1821335 w 12191996"/>
              <a:gd name="csY278" fmla="*/ 6250399 h 6857998"/>
              <a:gd name="csX279" fmla="*/ 1821335 w 12191996"/>
              <a:gd name="csY279" fmla="*/ 6198126 h 6857998"/>
              <a:gd name="csX280" fmla="*/ 911539 w 12191996"/>
              <a:gd name="csY280" fmla="*/ 6198126 h 6857998"/>
              <a:gd name="csX281" fmla="*/ 911539 w 12191996"/>
              <a:gd name="csY281" fmla="*/ 6350221 h 6857998"/>
              <a:gd name="csX282" fmla="*/ 940908 w 12191996"/>
              <a:gd name="csY282" fmla="*/ 6350221 h 6857998"/>
              <a:gd name="csX283" fmla="*/ 940908 w 12191996"/>
              <a:gd name="csY283" fmla="*/ 6268687 h 6857998"/>
              <a:gd name="csX284" fmla="*/ 940908 w 12191996"/>
              <a:gd name="csY284" fmla="*/ 6239731 h 6857998"/>
              <a:gd name="csX285" fmla="*/ 952179 w 12191996"/>
              <a:gd name="csY285" fmla="*/ 6268992 h 6857998"/>
              <a:gd name="csX286" fmla="*/ 970753 w 12191996"/>
              <a:gd name="csY286" fmla="*/ 6314407 h 6857998"/>
              <a:gd name="csX287" fmla="*/ 984723 w 12191996"/>
              <a:gd name="csY287" fmla="*/ 6350221 h 6857998"/>
              <a:gd name="csX288" fmla="*/ 1011075 w 12191996"/>
              <a:gd name="csY288" fmla="*/ 6350221 h 6857998"/>
              <a:gd name="csX289" fmla="*/ 1025045 w 12191996"/>
              <a:gd name="csY289" fmla="*/ 6314407 h 6857998"/>
              <a:gd name="csX290" fmla="*/ 1043619 w 12191996"/>
              <a:gd name="csY290" fmla="*/ 6268992 h 6857998"/>
              <a:gd name="csX291" fmla="*/ 1054890 w 12191996"/>
              <a:gd name="csY291" fmla="*/ 6239731 h 6857998"/>
              <a:gd name="csX292" fmla="*/ 1054890 w 12191996"/>
              <a:gd name="csY292" fmla="*/ 6268687 h 6857998"/>
              <a:gd name="csX293" fmla="*/ 1054890 w 12191996"/>
              <a:gd name="csY293" fmla="*/ 6350221 h 6857998"/>
              <a:gd name="csX294" fmla="*/ 1084259 w 12191996"/>
              <a:gd name="csY294" fmla="*/ 6350221 h 6857998"/>
              <a:gd name="csX295" fmla="*/ 1084259 w 12191996"/>
              <a:gd name="csY295" fmla="*/ 6198126 h 6857998"/>
              <a:gd name="csX296" fmla="*/ 1042666 w 12191996"/>
              <a:gd name="csY296" fmla="*/ 6198126 h 6857998"/>
              <a:gd name="csX297" fmla="*/ 1010758 w 12191996"/>
              <a:gd name="csY297" fmla="*/ 6279660 h 6857998"/>
              <a:gd name="csX298" fmla="*/ 998058 w 12191996"/>
              <a:gd name="csY298" fmla="*/ 6314407 h 6857998"/>
              <a:gd name="csX299" fmla="*/ 997740 w 12191996"/>
              <a:gd name="csY299" fmla="*/ 6314407 h 6857998"/>
              <a:gd name="csX300" fmla="*/ 984723 w 12191996"/>
              <a:gd name="csY300" fmla="*/ 6279660 h 6857998"/>
              <a:gd name="csX301" fmla="*/ 952814 w 12191996"/>
              <a:gd name="csY301" fmla="*/ 6198126 h 6857998"/>
              <a:gd name="csX302" fmla="*/ 2811462 w 12191996"/>
              <a:gd name="csY302" fmla="*/ 6192640 h 6857998"/>
              <a:gd name="csX303" fmla="*/ 2793524 w 12191996"/>
              <a:gd name="csY303" fmla="*/ 6210166 h 6857998"/>
              <a:gd name="csX304" fmla="*/ 2811462 w 12191996"/>
              <a:gd name="csY304" fmla="*/ 6227692 h 6857998"/>
              <a:gd name="csX305" fmla="*/ 2829719 w 12191996"/>
              <a:gd name="csY305" fmla="*/ 6210166 h 6857998"/>
              <a:gd name="csX306" fmla="*/ 2811462 w 12191996"/>
              <a:gd name="csY306" fmla="*/ 6192640 h 6857998"/>
              <a:gd name="csX307" fmla="*/ 2322670 w 12191996"/>
              <a:gd name="csY307" fmla="*/ 6192640 h 6857998"/>
              <a:gd name="csX308" fmla="*/ 2304731 w 12191996"/>
              <a:gd name="csY308" fmla="*/ 6210166 h 6857998"/>
              <a:gd name="csX309" fmla="*/ 2322670 w 12191996"/>
              <a:gd name="csY309" fmla="*/ 6227692 h 6857998"/>
              <a:gd name="csX310" fmla="*/ 2340926 w 12191996"/>
              <a:gd name="csY310" fmla="*/ 6210166 h 6857998"/>
              <a:gd name="csX311" fmla="*/ 2322670 w 12191996"/>
              <a:gd name="csY311" fmla="*/ 6192640 h 6857998"/>
              <a:gd name="csX312" fmla="*/ 1630836 w 12191996"/>
              <a:gd name="csY312" fmla="*/ 6192640 h 6857998"/>
              <a:gd name="csX313" fmla="*/ 1612897 w 12191996"/>
              <a:gd name="csY313" fmla="*/ 6210166 h 6857998"/>
              <a:gd name="csX314" fmla="*/ 1630836 w 12191996"/>
              <a:gd name="csY314" fmla="*/ 6227692 h 6857998"/>
              <a:gd name="csX315" fmla="*/ 1649092 w 12191996"/>
              <a:gd name="csY315" fmla="*/ 6210166 h 6857998"/>
              <a:gd name="csX316" fmla="*/ 1630836 w 12191996"/>
              <a:gd name="csY316" fmla="*/ 6192640 h 6857998"/>
              <a:gd name="csX317" fmla="*/ 548482 w 12191996"/>
              <a:gd name="csY317" fmla="*/ 6160637 h 6857998"/>
              <a:gd name="csX318" fmla="*/ 565786 w 12191996"/>
              <a:gd name="csY318" fmla="*/ 6160637 h 6857998"/>
              <a:gd name="csX319" fmla="*/ 565786 w 12191996"/>
              <a:gd name="csY319" fmla="*/ 6204833 h 6857998"/>
              <a:gd name="csX320" fmla="*/ 579121 w 12191996"/>
              <a:gd name="csY320" fmla="*/ 6217939 h 6857998"/>
              <a:gd name="csX321" fmla="*/ 592297 w 12191996"/>
              <a:gd name="csY321" fmla="*/ 6204833 h 6857998"/>
              <a:gd name="csX322" fmla="*/ 592297 w 12191996"/>
              <a:gd name="csY322" fmla="*/ 6160637 h 6857998"/>
              <a:gd name="csX323" fmla="*/ 609759 w 12191996"/>
              <a:gd name="csY323" fmla="*/ 6160637 h 6857998"/>
              <a:gd name="csX324" fmla="*/ 609759 w 12191996"/>
              <a:gd name="csY324" fmla="*/ 6206357 h 6857998"/>
              <a:gd name="csX325" fmla="*/ 579121 w 12191996"/>
              <a:gd name="csY325" fmla="*/ 6234093 h 6857998"/>
              <a:gd name="csX326" fmla="*/ 548482 w 12191996"/>
              <a:gd name="csY326" fmla="*/ 6206357 h 6857998"/>
              <a:gd name="csX327" fmla="*/ 506413 w 12191996"/>
              <a:gd name="csY327" fmla="*/ 6086113 h 6857998"/>
              <a:gd name="csX328" fmla="*/ 506413 w 12191996"/>
              <a:gd name="csY328" fmla="*/ 6308465 h 6857998"/>
              <a:gd name="csX329" fmla="*/ 743903 w 12191996"/>
              <a:gd name="csY329" fmla="*/ 6197213 h 6857998"/>
              <a:gd name="csX330" fmla="*/ 0 w 12191996"/>
              <a:gd name="csY330" fmla="*/ 0 h 6857998"/>
              <a:gd name="csX331" fmla="*/ 12191996 w 12191996"/>
              <a:gd name="csY331" fmla="*/ 0 h 6857998"/>
              <a:gd name="csX332" fmla="*/ 12191996 w 12191996"/>
              <a:gd name="csY332" fmla="*/ 6857998 h 6857998"/>
              <a:gd name="csX333" fmla="*/ 0 w 12191996"/>
              <a:gd name="csY333" fmla="*/ 6857998 h 68579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Lst>
            <a:rect l="l" t="t" r="r" b="b"/>
            <a:pathLst>
              <a:path w="12191996" h="6857998">
                <a:moveTo>
                  <a:pt x="684531" y="6310598"/>
                </a:moveTo>
                <a:lnTo>
                  <a:pt x="707073" y="6310598"/>
                </a:lnTo>
                <a:lnTo>
                  <a:pt x="720408" y="6346717"/>
                </a:lnTo>
                <a:lnTo>
                  <a:pt x="726441" y="6363481"/>
                </a:lnTo>
                <a:lnTo>
                  <a:pt x="732473" y="6346717"/>
                </a:lnTo>
                <a:lnTo>
                  <a:pt x="745808" y="6310598"/>
                </a:lnTo>
                <a:lnTo>
                  <a:pt x="768509" y="6310598"/>
                </a:lnTo>
                <a:lnTo>
                  <a:pt x="768509" y="6382836"/>
                </a:lnTo>
                <a:lnTo>
                  <a:pt x="752317" y="6382836"/>
                </a:lnTo>
                <a:lnTo>
                  <a:pt x="752317" y="6333611"/>
                </a:lnTo>
                <a:lnTo>
                  <a:pt x="746919" y="6347936"/>
                </a:lnTo>
                <a:lnTo>
                  <a:pt x="739934" y="6365919"/>
                </a:lnTo>
                <a:lnTo>
                  <a:pt x="733584" y="6382988"/>
                </a:lnTo>
                <a:lnTo>
                  <a:pt x="719456" y="6382988"/>
                </a:lnTo>
                <a:lnTo>
                  <a:pt x="713106" y="6365919"/>
                </a:lnTo>
                <a:lnTo>
                  <a:pt x="706121" y="6347936"/>
                </a:lnTo>
                <a:lnTo>
                  <a:pt x="700723" y="6333611"/>
                </a:lnTo>
                <a:lnTo>
                  <a:pt x="700723" y="6382836"/>
                </a:lnTo>
                <a:lnTo>
                  <a:pt x="684689" y="6382836"/>
                </a:lnTo>
                <a:lnTo>
                  <a:pt x="684531" y="6382836"/>
                </a:lnTo>
                <a:close/>
                <a:moveTo>
                  <a:pt x="1293016" y="6296425"/>
                </a:moveTo>
                <a:lnTo>
                  <a:pt x="1293016" y="6310445"/>
                </a:lnTo>
                <a:cubicBezTo>
                  <a:pt x="1293016" y="6321875"/>
                  <a:pt x="1282537" y="6330562"/>
                  <a:pt x="1267616" y="6330562"/>
                </a:cubicBezTo>
                <a:cubicBezTo>
                  <a:pt x="1256820" y="6330562"/>
                  <a:pt x="1249359" y="6326143"/>
                  <a:pt x="1249359" y="6317456"/>
                </a:cubicBezTo>
                <a:cubicBezTo>
                  <a:pt x="1249359" y="6310293"/>
                  <a:pt x="1253805" y="6306026"/>
                  <a:pt x="1264123" y="6304045"/>
                </a:cubicBezTo>
                <a:lnTo>
                  <a:pt x="1279681" y="6300997"/>
                </a:lnTo>
                <a:cubicBezTo>
                  <a:pt x="1286666" y="6299625"/>
                  <a:pt x="1291269" y="6298406"/>
                  <a:pt x="1293016" y="6296425"/>
                </a:cubicBezTo>
                <a:close/>
                <a:moveTo>
                  <a:pt x="1170936" y="6296425"/>
                </a:moveTo>
                <a:lnTo>
                  <a:pt x="1170936" y="6310445"/>
                </a:lnTo>
                <a:cubicBezTo>
                  <a:pt x="1170936" y="6321875"/>
                  <a:pt x="1160458" y="6330562"/>
                  <a:pt x="1145536" y="6330562"/>
                </a:cubicBezTo>
                <a:cubicBezTo>
                  <a:pt x="1134741" y="6330562"/>
                  <a:pt x="1127280" y="6326143"/>
                  <a:pt x="1127280" y="6317456"/>
                </a:cubicBezTo>
                <a:cubicBezTo>
                  <a:pt x="1127280" y="6310293"/>
                  <a:pt x="1131725" y="6306026"/>
                  <a:pt x="1142043" y="6304045"/>
                </a:cubicBezTo>
                <a:lnTo>
                  <a:pt x="1157601" y="6300997"/>
                </a:lnTo>
                <a:cubicBezTo>
                  <a:pt x="1164586" y="6299625"/>
                  <a:pt x="1169190" y="6298406"/>
                  <a:pt x="1170936" y="6296425"/>
                </a:cubicBezTo>
                <a:close/>
                <a:moveTo>
                  <a:pt x="2531109" y="6258324"/>
                </a:moveTo>
                <a:cubicBezTo>
                  <a:pt x="2547619" y="6258324"/>
                  <a:pt x="2558097" y="6268078"/>
                  <a:pt x="2558573" y="6283165"/>
                </a:cubicBezTo>
                <a:lnTo>
                  <a:pt x="2503328" y="6283165"/>
                </a:lnTo>
                <a:cubicBezTo>
                  <a:pt x="2504439" y="6267316"/>
                  <a:pt x="2514599" y="6258324"/>
                  <a:pt x="2531109" y="6258324"/>
                </a:cubicBezTo>
                <a:close/>
                <a:moveTo>
                  <a:pt x="2921000" y="6239122"/>
                </a:moveTo>
                <a:lnTo>
                  <a:pt x="2968149" y="6338792"/>
                </a:lnTo>
                <a:lnTo>
                  <a:pt x="2945289" y="6385883"/>
                </a:lnTo>
                <a:lnTo>
                  <a:pt x="2979420" y="6385883"/>
                </a:lnTo>
                <a:lnTo>
                  <a:pt x="3046411" y="6239122"/>
                </a:lnTo>
                <a:lnTo>
                  <a:pt x="3012757" y="6239122"/>
                </a:lnTo>
                <a:lnTo>
                  <a:pt x="2992914" y="6285756"/>
                </a:lnTo>
                <a:lnTo>
                  <a:pt x="2984182" y="6306940"/>
                </a:lnTo>
                <a:lnTo>
                  <a:pt x="2975134" y="6285604"/>
                </a:lnTo>
                <a:lnTo>
                  <a:pt x="2954972" y="6239122"/>
                </a:lnTo>
                <a:close/>
                <a:moveTo>
                  <a:pt x="2796380" y="6239122"/>
                </a:moveTo>
                <a:lnTo>
                  <a:pt x="2796380" y="6350222"/>
                </a:lnTo>
                <a:lnTo>
                  <a:pt x="2826702" y="6350222"/>
                </a:lnTo>
                <a:lnTo>
                  <a:pt x="2826702" y="6239122"/>
                </a:lnTo>
                <a:close/>
                <a:moveTo>
                  <a:pt x="2349499" y="6239122"/>
                </a:moveTo>
                <a:lnTo>
                  <a:pt x="2396013" y="6350222"/>
                </a:lnTo>
                <a:lnTo>
                  <a:pt x="2426810" y="6350222"/>
                </a:lnTo>
                <a:lnTo>
                  <a:pt x="2473324" y="6239122"/>
                </a:lnTo>
                <a:lnTo>
                  <a:pt x="2439352" y="6239122"/>
                </a:lnTo>
                <a:lnTo>
                  <a:pt x="2421572" y="6289262"/>
                </a:lnTo>
                <a:lnTo>
                  <a:pt x="2411570" y="6317608"/>
                </a:lnTo>
                <a:lnTo>
                  <a:pt x="2401252" y="6289262"/>
                </a:lnTo>
                <a:lnTo>
                  <a:pt x="2383471" y="6239122"/>
                </a:lnTo>
                <a:close/>
                <a:moveTo>
                  <a:pt x="2307589" y="6239122"/>
                </a:moveTo>
                <a:lnTo>
                  <a:pt x="2307589" y="6350222"/>
                </a:lnTo>
                <a:lnTo>
                  <a:pt x="2337910" y="6350222"/>
                </a:lnTo>
                <a:lnTo>
                  <a:pt x="2337910" y="6239122"/>
                </a:lnTo>
                <a:close/>
                <a:moveTo>
                  <a:pt x="1615755" y="6239122"/>
                </a:moveTo>
                <a:lnTo>
                  <a:pt x="1615755" y="6350222"/>
                </a:lnTo>
                <a:lnTo>
                  <a:pt x="1646076" y="6350222"/>
                </a:lnTo>
                <a:lnTo>
                  <a:pt x="1646076" y="6239122"/>
                </a:lnTo>
                <a:close/>
                <a:moveTo>
                  <a:pt x="795656" y="6238361"/>
                </a:moveTo>
                <a:lnTo>
                  <a:pt x="558166" y="6349460"/>
                </a:lnTo>
                <a:lnTo>
                  <a:pt x="795656" y="6460560"/>
                </a:lnTo>
                <a:close/>
                <a:moveTo>
                  <a:pt x="2665729" y="6236836"/>
                </a:moveTo>
                <a:cubicBezTo>
                  <a:pt x="2651441" y="6236836"/>
                  <a:pt x="2640329" y="6243542"/>
                  <a:pt x="2635566" y="6255886"/>
                </a:cubicBezTo>
                <a:lnTo>
                  <a:pt x="2635566" y="6239122"/>
                </a:lnTo>
                <a:lnTo>
                  <a:pt x="2606515" y="6239122"/>
                </a:lnTo>
                <a:lnTo>
                  <a:pt x="2606515" y="6350222"/>
                </a:lnTo>
                <a:lnTo>
                  <a:pt x="2606674" y="6350069"/>
                </a:lnTo>
                <a:lnTo>
                  <a:pt x="2636995" y="6350069"/>
                </a:lnTo>
                <a:lnTo>
                  <a:pt x="2636995" y="6294900"/>
                </a:lnTo>
                <a:cubicBezTo>
                  <a:pt x="2636995" y="6276765"/>
                  <a:pt x="2647314" y="6266249"/>
                  <a:pt x="2666364" y="6266249"/>
                </a:cubicBezTo>
                <a:lnTo>
                  <a:pt x="2670809" y="6266249"/>
                </a:lnTo>
                <a:lnTo>
                  <a:pt x="2670809" y="6236836"/>
                </a:lnTo>
                <a:close/>
                <a:moveTo>
                  <a:pt x="1597181" y="6236836"/>
                </a:moveTo>
                <a:cubicBezTo>
                  <a:pt x="1583052" y="6236836"/>
                  <a:pt x="1571781" y="6243542"/>
                  <a:pt x="1567018" y="6255886"/>
                </a:cubicBezTo>
                <a:lnTo>
                  <a:pt x="1567018" y="6239122"/>
                </a:lnTo>
                <a:lnTo>
                  <a:pt x="1537967" y="6239122"/>
                </a:lnTo>
                <a:lnTo>
                  <a:pt x="1537967" y="6350222"/>
                </a:lnTo>
                <a:lnTo>
                  <a:pt x="1538284" y="6350069"/>
                </a:lnTo>
                <a:lnTo>
                  <a:pt x="1568606" y="6350069"/>
                </a:lnTo>
                <a:lnTo>
                  <a:pt x="1568606" y="6294900"/>
                </a:lnTo>
                <a:cubicBezTo>
                  <a:pt x="1568606" y="6276765"/>
                  <a:pt x="1578924" y="6266249"/>
                  <a:pt x="1597974" y="6266249"/>
                </a:cubicBezTo>
                <a:lnTo>
                  <a:pt x="1602419" y="6266249"/>
                </a:lnTo>
                <a:lnTo>
                  <a:pt x="1602419" y="6236836"/>
                </a:lnTo>
                <a:close/>
                <a:moveTo>
                  <a:pt x="1717354" y="6235922"/>
                </a:moveTo>
                <a:cubicBezTo>
                  <a:pt x="1680207" y="6235922"/>
                  <a:pt x="1656553" y="6260306"/>
                  <a:pt x="1656553" y="6294596"/>
                </a:cubicBezTo>
                <a:cubicBezTo>
                  <a:pt x="1656553" y="6328886"/>
                  <a:pt x="1680524" y="6353422"/>
                  <a:pt x="1716243" y="6353422"/>
                </a:cubicBezTo>
                <a:cubicBezTo>
                  <a:pt x="1752438" y="6353422"/>
                  <a:pt x="1771012" y="6331172"/>
                  <a:pt x="1773552" y="6306331"/>
                </a:cubicBezTo>
                <a:lnTo>
                  <a:pt x="1742754" y="6306331"/>
                </a:lnTo>
                <a:cubicBezTo>
                  <a:pt x="1739738" y="6320961"/>
                  <a:pt x="1729578" y="6327057"/>
                  <a:pt x="1716402" y="6327057"/>
                </a:cubicBezTo>
                <a:cubicBezTo>
                  <a:pt x="1698939" y="6327057"/>
                  <a:pt x="1687192" y="6315170"/>
                  <a:pt x="1687192" y="6294444"/>
                </a:cubicBezTo>
                <a:cubicBezTo>
                  <a:pt x="1687192" y="6273717"/>
                  <a:pt x="1698622" y="6262135"/>
                  <a:pt x="1716402" y="6262135"/>
                </a:cubicBezTo>
                <a:cubicBezTo>
                  <a:pt x="1730213" y="6262135"/>
                  <a:pt x="1740691" y="6269755"/>
                  <a:pt x="1742754" y="6283318"/>
                </a:cubicBezTo>
                <a:lnTo>
                  <a:pt x="1773552" y="6283318"/>
                </a:lnTo>
                <a:cubicBezTo>
                  <a:pt x="1772441" y="6258325"/>
                  <a:pt x="1751962" y="6235922"/>
                  <a:pt x="1717354" y="6235922"/>
                </a:cubicBezTo>
                <a:close/>
                <a:moveTo>
                  <a:pt x="2731293" y="6235769"/>
                </a:moveTo>
                <a:cubicBezTo>
                  <a:pt x="2700972" y="6235769"/>
                  <a:pt x="2680969" y="6250247"/>
                  <a:pt x="2680969" y="6272040"/>
                </a:cubicBezTo>
                <a:cubicBezTo>
                  <a:pt x="2680969" y="6289261"/>
                  <a:pt x="2691923" y="6300082"/>
                  <a:pt x="2712878" y="6303282"/>
                </a:cubicBezTo>
                <a:lnTo>
                  <a:pt x="2739548" y="6307397"/>
                </a:lnTo>
                <a:cubicBezTo>
                  <a:pt x="2749073" y="6308921"/>
                  <a:pt x="2752406" y="6311969"/>
                  <a:pt x="2752406" y="6318217"/>
                </a:cubicBezTo>
                <a:cubicBezTo>
                  <a:pt x="2752406" y="6326142"/>
                  <a:pt x="2744946" y="6331171"/>
                  <a:pt x="2732881" y="6331171"/>
                </a:cubicBezTo>
                <a:cubicBezTo>
                  <a:pt x="2718910" y="6331171"/>
                  <a:pt x="2709544" y="6324466"/>
                  <a:pt x="2708592" y="6314103"/>
                </a:cubicBezTo>
                <a:lnTo>
                  <a:pt x="2677794" y="6314103"/>
                </a:lnTo>
                <a:cubicBezTo>
                  <a:pt x="2678270" y="6337725"/>
                  <a:pt x="2700336" y="6353422"/>
                  <a:pt x="2731769" y="6353422"/>
                </a:cubicBezTo>
                <a:cubicBezTo>
                  <a:pt x="2763043" y="6353422"/>
                  <a:pt x="2783204" y="6338487"/>
                  <a:pt x="2783204" y="6315627"/>
                </a:cubicBezTo>
                <a:cubicBezTo>
                  <a:pt x="2783204" y="6298253"/>
                  <a:pt x="2772726" y="6287128"/>
                  <a:pt x="2752725" y="6284080"/>
                </a:cubicBezTo>
                <a:lnTo>
                  <a:pt x="2725101" y="6279965"/>
                </a:lnTo>
                <a:cubicBezTo>
                  <a:pt x="2715735" y="6278441"/>
                  <a:pt x="2711766" y="6275393"/>
                  <a:pt x="2711766" y="6269602"/>
                </a:cubicBezTo>
                <a:cubicBezTo>
                  <a:pt x="2711766" y="6262287"/>
                  <a:pt x="2718752" y="6257257"/>
                  <a:pt x="2730182" y="6257257"/>
                </a:cubicBezTo>
                <a:cubicBezTo>
                  <a:pt x="2742723" y="6257257"/>
                  <a:pt x="2750978" y="6263049"/>
                  <a:pt x="2751930" y="6273259"/>
                </a:cubicBezTo>
                <a:lnTo>
                  <a:pt x="2782729" y="6273259"/>
                </a:lnTo>
                <a:cubicBezTo>
                  <a:pt x="2782093" y="6250704"/>
                  <a:pt x="2761614" y="6235769"/>
                  <a:pt x="2731293" y="6235769"/>
                </a:cubicBezTo>
                <a:close/>
                <a:moveTo>
                  <a:pt x="2530792" y="6235769"/>
                </a:moveTo>
                <a:cubicBezTo>
                  <a:pt x="2496026" y="6235769"/>
                  <a:pt x="2472213" y="6258477"/>
                  <a:pt x="2472213" y="6294291"/>
                </a:cubicBezTo>
                <a:cubicBezTo>
                  <a:pt x="2472213" y="6321152"/>
                  <a:pt x="2485340" y="6340983"/>
                  <a:pt x="2507173" y="6349219"/>
                </a:cubicBezTo>
                <a:lnTo>
                  <a:pt x="2531647" y="6353406"/>
                </a:lnTo>
                <a:lnTo>
                  <a:pt x="2531585" y="6353422"/>
                </a:lnTo>
                <a:lnTo>
                  <a:pt x="2531744" y="6353422"/>
                </a:lnTo>
                <a:lnTo>
                  <a:pt x="2531647" y="6353406"/>
                </a:lnTo>
                <a:lnTo>
                  <a:pt x="2568376" y="6343554"/>
                </a:lnTo>
                <a:cubicBezTo>
                  <a:pt x="2577941" y="6337153"/>
                  <a:pt x="2584608" y="6327819"/>
                  <a:pt x="2587783" y="6316084"/>
                </a:cubicBezTo>
                <a:lnTo>
                  <a:pt x="2556827" y="6316084"/>
                </a:lnTo>
                <a:cubicBezTo>
                  <a:pt x="2553810" y="6324618"/>
                  <a:pt x="2545238" y="6330257"/>
                  <a:pt x="2532379" y="6330257"/>
                </a:cubicBezTo>
                <a:cubicBezTo>
                  <a:pt x="2514917" y="6330257"/>
                  <a:pt x="2503804" y="6319894"/>
                  <a:pt x="2503169" y="6304197"/>
                </a:cubicBezTo>
                <a:lnTo>
                  <a:pt x="2588259" y="6304197"/>
                </a:lnTo>
                <a:cubicBezTo>
                  <a:pt x="2588894" y="6300539"/>
                  <a:pt x="2589371" y="6295510"/>
                  <a:pt x="2589371" y="6290328"/>
                </a:cubicBezTo>
                <a:lnTo>
                  <a:pt x="2589371" y="6289871"/>
                </a:lnTo>
                <a:cubicBezTo>
                  <a:pt x="2589371" y="6257562"/>
                  <a:pt x="2565558" y="6235769"/>
                  <a:pt x="2530792" y="6235769"/>
                </a:cubicBezTo>
                <a:close/>
                <a:moveTo>
                  <a:pt x="2249169" y="6235769"/>
                </a:moveTo>
                <a:cubicBezTo>
                  <a:pt x="2234247" y="6235769"/>
                  <a:pt x="2220911" y="6241713"/>
                  <a:pt x="2214402" y="6251771"/>
                </a:cubicBezTo>
                <a:lnTo>
                  <a:pt x="2214402" y="6239122"/>
                </a:lnTo>
                <a:lnTo>
                  <a:pt x="2185352" y="6239122"/>
                </a:lnTo>
                <a:lnTo>
                  <a:pt x="2185352" y="6350069"/>
                </a:lnTo>
                <a:lnTo>
                  <a:pt x="2215673" y="6350069"/>
                </a:lnTo>
                <a:lnTo>
                  <a:pt x="2215673" y="6287280"/>
                </a:lnTo>
                <a:cubicBezTo>
                  <a:pt x="2215673" y="6272497"/>
                  <a:pt x="2224563" y="6262744"/>
                  <a:pt x="2239327" y="6262744"/>
                </a:cubicBezTo>
                <a:cubicBezTo>
                  <a:pt x="2253138" y="6262744"/>
                  <a:pt x="2260599" y="6271126"/>
                  <a:pt x="2260599" y="6286061"/>
                </a:cubicBezTo>
                <a:lnTo>
                  <a:pt x="2260599" y="6350069"/>
                </a:lnTo>
                <a:lnTo>
                  <a:pt x="2291237" y="6350069"/>
                </a:lnTo>
                <a:lnTo>
                  <a:pt x="2291237" y="6279813"/>
                </a:lnTo>
                <a:cubicBezTo>
                  <a:pt x="2291237" y="6248875"/>
                  <a:pt x="2273140" y="6235769"/>
                  <a:pt x="2249169" y="6235769"/>
                </a:cubicBezTo>
                <a:close/>
                <a:moveTo>
                  <a:pt x="1396680" y="6235769"/>
                </a:moveTo>
                <a:cubicBezTo>
                  <a:pt x="1366358" y="6235769"/>
                  <a:pt x="1346356" y="6250247"/>
                  <a:pt x="1346356" y="6272040"/>
                </a:cubicBezTo>
                <a:cubicBezTo>
                  <a:pt x="1346356" y="6289261"/>
                  <a:pt x="1357310" y="6300082"/>
                  <a:pt x="1378265" y="6303282"/>
                </a:cubicBezTo>
                <a:lnTo>
                  <a:pt x="1404935" y="6307397"/>
                </a:lnTo>
                <a:cubicBezTo>
                  <a:pt x="1414460" y="6308921"/>
                  <a:pt x="1417794" y="6311969"/>
                  <a:pt x="1417794" y="6318217"/>
                </a:cubicBezTo>
                <a:cubicBezTo>
                  <a:pt x="1417794" y="6326142"/>
                  <a:pt x="1410332" y="6331171"/>
                  <a:pt x="1398267" y="6331171"/>
                </a:cubicBezTo>
                <a:cubicBezTo>
                  <a:pt x="1384297" y="6331171"/>
                  <a:pt x="1374931" y="6324466"/>
                  <a:pt x="1373979" y="6314103"/>
                </a:cubicBezTo>
                <a:lnTo>
                  <a:pt x="1343181" y="6314103"/>
                </a:lnTo>
                <a:cubicBezTo>
                  <a:pt x="1343657" y="6337725"/>
                  <a:pt x="1365724" y="6353422"/>
                  <a:pt x="1397156" y="6353422"/>
                </a:cubicBezTo>
                <a:cubicBezTo>
                  <a:pt x="1428430" y="6353422"/>
                  <a:pt x="1448591" y="6338487"/>
                  <a:pt x="1448591" y="6315627"/>
                </a:cubicBezTo>
                <a:cubicBezTo>
                  <a:pt x="1448591" y="6298253"/>
                  <a:pt x="1437955" y="6287128"/>
                  <a:pt x="1417952" y="6284080"/>
                </a:cubicBezTo>
                <a:lnTo>
                  <a:pt x="1390330" y="6279965"/>
                </a:lnTo>
                <a:cubicBezTo>
                  <a:pt x="1381122" y="6278441"/>
                  <a:pt x="1377153" y="6275393"/>
                  <a:pt x="1377153" y="6269602"/>
                </a:cubicBezTo>
                <a:cubicBezTo>
                  <a:pt x="1377153" y="6262287"/>
                  <a:pt x="1384139" y="6257257"/>
                  <a:pt x="1395568" y="6257257"/>
                </a:cubicBezTo>
                <a:cubicBezTo>
                  <a:pt x="1408110" y="6257257"/>
                  <a:pt x="1416365" y="6263049"/>
                  <a:pt x="1417317" y="6273259"/>
                </a:cubicBezTo>
                <a:lnTo>
                  <a:pt x="1448115" y="6273259"/>
                </a:lnTo>
                <a:cubicBezTo>
                  <a:pt x="1447480" y="6250704"/>
                  <a:pt x="1427001" y="6235769"/>
                  <a:pt x="1396680" y="6235769"/>
                </a:cubicBezTo>
                <a:close/>
                <a:moveTo>
                  <a:pt x="1274760" y="6235617"/>
                </a:moveTo>
                <a:cubicBezTo>
                  <a:pt x="1245708" y="6235617"/>
                  <a:pt x="1223483" y="6250705"/>
                  <a:pt x="1221895" y="6273565"/>
                </a:cubicBezTo>
                <a:lnTo>
                  <a:pt x="1252692" y="6273565"/>
                </a:lnTo>
                <a:cubicBezTo>
                  <a:pt x="1253805" y="6263506"/>
                  <a:pt x="1263329" y="6258325"/>
                  <a:pt x="1274917" y="6258325"/>
                </a:cubicBezTo>
                <a:cubicBezTo>
                  <a:pt x="1286507" y="6258325"/>
                  <a:pt x="1292857" y="6263049"/>
                  <a:pt x="1292857" y="6270364"/>
                </a:cubicBezTo>
                <a:cubicBezTo>
                  <a:pt x="1292857" y="6276155"/>
                  <a:pt x="1289047" y="6278746"/>
                  <a:pt x="1281586" y="6280118"/>
                </a:cubicBezTo>
                <a:lnTo>
                  <a:pt x="1254439" y="6284690"/>
                </a:lnTo>
                <a:cubicBezTo>
                  <a:pt x="1233008" y="6288195"/>
                  <a:pt x="1218562" y="6298253"/>
                  <a:pt x="1218562" y="6319285"/>
                </a:cubicBezTo>
                <a:cubicBezTo>
                  <a:pt x="1218562" y="6340316"/>
                  <a:pt x="1235388" y="6353422"/>
                  <a:pt x="1259678" y="6353422"/>
                </a:cubicBezTo>
                <a:lnTo>
                  <a:pt x="1259836" y="6353270"/>
                </a:lnTo>
                <a:cubicBezTo>
                  <a:pt x="1276664" y="6353270"/>
                  <a:pt x="1287460" y="6347021"/>
                  <a:pt x="1295079" y="6340163"/>
                </a:cubicBezTo>
                <a:cubicBezTo>
                  <a:pt x="1299207" y="6348698"/>
                  <a:pt x="1306985" y="6352203"/>
                  <a:pt x="1317146" y="6352203"/>
                </a:cubicBezTo>
                <a:cubicBezTo>
                  <a:pt x="1324290" y="6352203"/>
                  <a:pt x="1330322" y="6350984"/>
                  <a:pt x="1335085" y="6349003"/>
                </a:cubicBezTo>
                <a:lnTo>
                  <a:pt x="1335085" y="6326295"/>
                </a:lnTo>
                <a:cubicBezTo>
                  <a:pt x="1333180" y="6326752"/>
                  <a:pt x="1331592" y="6326905"/>
                  <a:pt x="1329846" y="6326905"/>
                </a:cubicBezTo>
                <a:cubicBezTo>
                  <a:pt x="1326194" y="6326905"/>
                  <a:pt x="1323496" y="6325381"/>
                  <a:pt x="1323496" y="6320047"/>
                </a:cubicBezTo>
                <a:lnTo>
                  <a:pt x="1323496" y="6271888"/>
                </a:lnTo>
                <a:cubicBezTo>
                  <a:pt x="1323496" y="6250705"/>
                  <a:pt x="1307144" y="6235617"/>
                  <a:pt x="1274760" y="6235617"/>
                </a:cubicBezTo>
                <a:close/>
                <a:moveTo>
                  <a:pt x="1152680" y="6235617"/>
                </a:moveTo>
                <a:cubicBezTo>
                  <a:pt x="1123628" y="6235617"/>
                  <a:pt x="1101403" y="6250705"/>
                  <a:pt x="1099816" y="6273565"/>
                </a:cubicBezTo>
                <a:lnTo>
                  <a:pt x="1130613" y="6273565"/>
                </a:lnTo>
                <a:cubicBezTo>
                  <a:pt x="1131725" y="6263506"/>
                  <a:pt x="1141250" y="6258325"/>
                  <a:pt x="1152838" y="6258325"/>
                </a:cubicBezTo>
                <a:cubicBezTo>
                  <a:pt x="1164427" y="6258325"/>
                  <a:pt x="1170777" y="6263049"/>
                  <a:pt x="1170777" y="6270364"/>
                </a:cubicBezTo>
                <a:cubicBezTo>
                  <a:pt x="1170777" y="6276155"/>
                  <a:pt x="1166967" y="6278746"/>
                  <a:pt x="1159506" y="6280118"/>
                </a:cubicBezTo>
                <a:lnTo>
                  <a:pt x="1132360" y="6284690"/>
                </a:lnTo>
                <a:cubicBezTo>
                  <a:pt x="1110928" y="6288195"/>
                  <a:pt x="1096482" y="6298253"/>
                  <a:pt x="1096482" y="6319285"/>
                </a:cubicBezTo>
                <a:cubicBezTo>
                  <a:pt x="1096482" y="6340316"/>
                  <a:pt x="1113310" y="6353422"/>
                  <a:pt x="1137598" y="6353422"/>
                </a:cubicBezTo>
                <a:lnTo>
                  <a:pt x="1137757" y="6353270"/>
                </a:lnTo>
                <a:cubicBezTo>
                  <a:pt x="1154585" y="6353270"/>
                  <a:pt x="1165380" y="6347021"/>
                  <a:pt x="1173000" y="6340163"/>
                </a:cubicBezTo>
                <a:cubicBezTo>
                  <a:pt x="1177127" y="6348698"/>
                  <a:pt x="1184906" y="6352203"/>
                  <a:pt x="1195066" y="6352203"/>
                </a:cubicBezTo>
                <a:cubicBezTo>
                  <a:pt x="1202210" y="6352203"/>
                  <a:pt x="1208242" y="6350984"/>
                  <a:pt x="1213005" y="6349003"/>
                </a:cubicBezTo>
                <a:lnTo>
                  <a:pt x="1213005" y="6326295"/>
                </a:lnTo>
                <a:cubicBezTo>
                  <a:pt x="1211100" y="6326752"/>
                  <a:pt x="1209512" y="6326905"/>
                  <a:pt x="1207766" y="6326905"/>
                </a:cubicBezTo>
                <a:cubicBezTo>
                  <a:pt x="1204115" y="6326905"/>
                  <a:pt x="1201416" y="6325381"/>
                  <a:pt x="1201416" y="6320047"/>
                </a:cubicBezTo>
                <a:lnTo>
                  <a:pt x="1201416" y="6271888"/>
                </a:lnTo>
                <a:cubicBezTo>
                  <a:pt x="1201416" y="6250705"/>
                  <a:pt x="1185065" y="6235617"/>
                  <a:pt x="1152680" y="6235617"/>
                </a:cubicBezTo>
                <a:close/>
                <a:moveTo>
                  <a:pt x="2862103" y="6212452"/>
                </a:moveTo>
                <a:lnTo>
                  <a:pt x="2862103" y="6229978"/>
                </a:lnTo>
                <a:cubicBezTo>
                  <a:pt x="2862103" y="6238055"/>
                  <a:pt x="2859405" y="6240798"/>
                  <a:pt x="2850832" y="6240798"/>
                </a:cubicBezTo>
                <a:lnTo>
                  <a:pt x="2842260" y="6240798"/>
                </a:lnTo>
                <a:lnTo>
                  <a:pt x="2842260" y="6264116"/>
                </a:lnTo>
                <a:lnTo>
                  <a:pt x="2860040" y="6264116"/>
                </a:lnTo>
                <a:lnTo>
                  <a:pt x="2860040" y="6323399"/>
                </a:lnTo>
                <a:cubicBezTo>
                  <a:pt x="2860040" y="6341992"/>
                  <a:pt x="2871470" y="6352355"/>
                  <a:pt x="2892107" y="6352355"/>
                </a:cubicBezTo>
                <a:lnTo>
                  <a:pt x="2892266" y="6352203"/>
                </a:lnTo>
                <a:cubicBezTo>
                  <a:pt x="2899885" y="6352203"/>
                  <a:pt x="2905284" y="6351288"/>
                  <a:pt x="2911157" y="6349612"/>
                </a:cubicBezTo>
                <a:lnTo>
                  <a:pt x="2911157" y="6323094"/>
                </a:lnTo>
                <a:cubicBezTo>
                  <a:pt x="2907506" y="6323704"/>
                  <a:pt x="2904966" y="6324161"/>
                  <a:pt x="2901633" y="6324161"/>
                </a:cubicBezTo>
                <a:cubicBezTo>
                  <a:pt x="2894011" y="6324161"/>
                  <a:pt x="2890361" y="6320504"/>
                  <a:pt x="2890361" y="6312274"/>
                </a:cubicBezTo>
                <a:lnTo>
                  <a:pt x="2890361" y="6263963"/>
                </a:lnTo>
                <a:lnTo>
                  <a:pt x="2910999" y="6263963"/>
                </a:lnTo>
                <a:lnTo>
                  <a:pt x="2910999" y="6238970"/>
                </a:lnTo>
                <a:lnTo>
                  <a:pt x="2890361" y="6238970"/>
                </a:lnTo>
                <a:lnTo>
                  <a:pt x="2890361" y="6212452"/>
                </a:lnTo>
                <a:close/>
                <a:moveTo>
                  <a:pt x="1928493" y="6212452"/>
                </a:moveTo>
                <a:lnTo>
                  <a:pt x="1928493" y="6229978"/>
                </a:lnTo>
                <a:cubicBezTo>
                  <a:pt x="1928493" y="6238055"/>
                  <a:pt x="1925794" y="6240798"/>
                  <a:pt x="1917222" y="6240798"/>
                </a:cubicBezTo>
                <a:lnTo>
                  <a:pt x="1908649" y="6240798"/>
                </a:lnTo>
                <a:lnTo>
                  <a:pt x="1908649" y="6264116"/>
                </a:lnTo>
                <a:lnTo>
                  <a:pt x="1926429" y="6264116"/>
                </a:lnTo>
                <a:lnTo>
                  <a:pt x="1926429" y="6323399"/>
                </a:lnTo>
                <a:cubicBezTo>
                  <a:pt x="1926429" y="6341992"/>
                  <a:pt x="1937859" y="6352355"/>
                  <a:pt x="1958496" y="6352355"/>
                </a:cubicBezTo>
                <a:lnTo>
                  <a:pt x="1958496" y="6352203"/>
                </a:lnTo>
                <a:cubicBezTo>
                  <a:pt x="1966116" y="6352203"/>
                  <a:pt x="1971514" y="6351288"/>
                  <a:pt x="1977388" y="6349612"/>
                </a:cubicBezTo>
                <a:lnTo>
                  <a:pt x="1977388" y="6323094"/>
                </a:lnTo>
                <a:cubicBezTo>
                  <a:pt x="1973895" y="6323704"/>
                  <a:pt x="1971355" y="6324161"/>
                  <a:pt x="1968021" y="6324161"/>
                </a:cubicBezTo>
                <a:cubicBezTo>
                  <a:pt x="1960401" y="6324161"/>
                  <a:pt x="1956750" y="6320504"/>
                  <a:pt x="1956750" y="6312274"/>
                </a:cubicBezTo>
                <a:lnTo>
                  <a:pt x="1956750" y="6263963"/>
                </a:lnTo>
                <a:lnTo>
                  <a:pt x="1977388" y="6263963"/>
                </a:lnTo>
                <a:lnTo>
                  <a:pt x="1977388" y="6238970"/>
                </a:lnTo>
                <a:lnTo>
                  <a:pt x="1956750" y="6238970"/>
                </a:lnTo>
                <a:lnTo>
                  <a:pt x="1956750" y="6212452"/>
                </a:lnTo>
                <a:close/>
                <a:moveTo>
                  <a:pt x="1474309" y="6212452"/>
                </a:moveTo>
                <a:lnTo>
                  <a:pt x="1474309" y="6229978"/>
                </a:lnTo>
                <a:cubicBezTo>
                  <a:pt x="1474309" y="6238055"/>
                  <a:pt x="1471610" y="6240798"/>
                  <a:pt x="1463037" y="6240798"/>
                </a:cubicBezTo>
                <a:lnTo>
                  <a:pt x="1454465" y="6240798"/>
                </a:lnTo>
                <a:lnTo>
                  <a:pt x="1454465" y="6264116"/>
                </a:lnTo>
                <a:lnTo>
                  <a:pt x="1472245" y="6264116"/>
                </a:lnTo>
                <a:lnTo>
                  <a:pt x="1472245" y="6323399"/>
                </a:lnTo>
                <a:cubicBezTo>
                  <a:pt x="1472245" y="6341992"/>
                  <a:pt x="1483675" y="6352355"/>
                  <a:pt x="1504312" y="6352355"/>
                </a:cubicBezTo>
                <a:lnTo>
                  <a:pt x="1504312" y="6352203"/>
                </a:lnTo>
                <a:cubicBezTo>
                  <a:pt x="1511932" y="6352203"/>
                  <a:pt x="1517330" y="6351288"/>
                  <a:pt x="1523204" y="6349612"/>
                </a:cubicBezTo>
                <a:lnTo>
                  <a:pt x="1523204" y="6323094"/>
                </a:lnTo>
                <a:cubicBezTo>
                  <a:pt x="1519711" y="6323704"/>
                  <a:pt x="1517171" y="6324161"/>
                  <a:pt x="1513837" y="6324161"/>
                </a:cubicBezTo>
                <a:cubicBezTo>
                  <a:pt x="1506217" y="6324161"/>
                  <a:pt x="1502566" y="6320504"/>
                  <a:pt x="1502566" y="6312274"/>
                </a:cubicBezTo>
                <a:lnTo>
                  <a:pt x="1502566" y="6263963"/>
                </a:lnTo>
                <a:lnTo>
                  <a:pt x="1523204" y="6263963"/>
                </a:lnTo>
                <a:lnTo>
                  <a:pt x="1523204" y="6238970"/>
                </a:lnTo>
                <a:lnTo>
                  <a:pt x="1502566" y="6238970"/>
                </a:lnTo>
                <a:lnTo>
                  <a:pt x="1502566" y="6212452"/>
                </a:lnTo>
                <a:close/>
                <a:moveTo>
                  <a:pt x="2042158" y="6198126"/>
                </a:moveTo>
                <a:lnTo>
                  <a:pt x="2042158" y="6295662"/>
                </a:lnTo>
                <a:cubicBezTo>
                  <a:pt x="2042158" y="6331171"/>
                  <a:pt x="2066447" y="6353422"/>
                  <a:pt x="2105024" y="6353422"/>
                </a:cubicBezTo>
                <a:cubicBezTo>
                  <a:pt x="2143599" y="6353422"/>
                  <a:pt x="2167888" y="6331324"/>
                  <a:pt x="2167888" y="6295662"/>
                </a:cubicBezTo>
                <a:lnTo>
                  <a:pt x="2167888" y="6198126"/>
                </a:lnTo>
                <a:lnTo>
                  <a:pt x="2135979" y="6198126"/>
                </a:lnTo>
                <a:lnTo>
                  <a:pt x="2135979" y="6292766"/>
                </a:lnTo>
                <a:cubicBezTo>
                  <a:pt x="2135979" y="6310902"/>
                  <a:pt x="2125820" y="6323856"/>
                  <a:pt x="2105024" y="6323856"/>
                </a:cubicBezTo>
                <a:cubicBezTo>
                  <a:pt x="2084227" y="6323856"/>
                  <a:pt x="2074067" y="6310902"/>
                  <a:pt x="2074067" y="6292766"/>
                </a:cubicBezTo>
                <a:lnTo>
                  <a:pt x="2074067" y="6198126"/>
                </a:lnTo>
                <a:close/>
                <a:moveTo>
                  <a:pt x="1791014" y="6198126"/>
                </a:moveTo>
                <a:lnTo>
                  <a:pt x="1791014" y="6350221"/>
                </a:lnTo>
                <a:lnTo>
                  <a:pt x="1821335" y="6350221"/>
                </a:lnTo>
                <a:lnTo>
                  <a:pt x="1821335" y="6287280"/>
                </a:lnTo>
                <a:cubicBezTo>
                  <a:pt x="1821335" y="6272650"/>
                  <a:pt x="1830066" y="6262744"/>
                  <a:pt x="1845149" y="6262744"/>
                </a:cubicBezTo>
                <a:cubicBezTo>
                  <a:pt x="1858800" y="6262744"/>
                  <a:pt x="1866262" y="6271126"/>
                  <a:pt x="1866262" y="6286213"/>
                </a:cubicBezTo>
                <a:lnTo>
                  <a:pt x="1866262" y="6350221"/>
                </a:lnTo>
                <a:lnTo>
                  <a:pt x="1896900" y="6350221"/>
                </a:lnTo>
                <a:lnTo>
                  <a:pt x="1896900" y="6279965"/>
                </a:lnTo>
                <a:cubicBezTo>
                  <a:pt x="1896900" y="6249028"/>
                  <a:pt x="1878803" y="6235921"/>
                  <a:pt x="1854833" y="6235921"/>
                </a:cubicBezTo>
                <a:cubicBezTo>
                  <a:pt x="1840703" y="6235921"/>
                  <a:pt x="1827845" y="6241408"/>
                  <a:pt x="1821335" y="6250399"/>
                </a:cubicBezTo>
                <a:lnTo>
                  <a:pt x="1821335" y="6198126"/>
                </a:lnTo>
                <a:close/>
                <a:moveTo>
                  <a:pt x="911539" y="6198126"/>
                </a:moveTo>
                <a:lnTo>
                  <a:pt x="911539" y="6350221"/>
                </a:lnTo>
                <a:lnTo>
                  <a:pt x="940908" y="6350221"/>
                </a:lnTo>
                <a:lnTo>
                  <a:pt x="940908" y="6268687"/>
                </a:lnTo>
                <a:lnTo>
                  <a:pt x="940908" y="6239731"/>
                </a:lnTo>
                <a:lnTo>
                  <a:pt x="952179" y="6268992"/>
                </a:lnTo>
                <a:lnTo>
                  <a:pt x="970753" y="6314407"/>
                </a:lnTo>
                <a:lnTo>
                  <a:pt x="984723" y="6350221"/>
                </a:lnTo>
                <a:lnTo>
                  <a:pt x="1011075" y="6350221"/>
                </a:lnTo>
                <a:lnTo>
                  <a:pt x="1025045" y="6314407"/>
                </a:lnTo>
                <a:lnTo>
                  <a:pt x="1043619" y="6268992"/>
                </a:lnTo>
                <a:lnTo>
                  <a:pt x="1054890" y="6239731"/>
                </a:lnTo>
                <a:lnTo>
                  <a:pt x="1054890" y="6268687"/>
                </a:lnTo>
                <a:lnTo>
                  <a:pt x="1054890" y="6350221"/>
                </a:lnTo>
                <a:lnTo>
                  <a:pt x="1084259" y="6350221"/>
                </a:lnTo>
                <a:lnTo>
                  <a:pt x="1084259" y="6198126"/>
                </a:lnTo>
                <a:lnTo>
                  <a:pt x="1042666" y="6198126"/>
                </a:lnTo>
                <a:lnTo>
                  <a:pt x="1010758" y="6279660"/>
                </a:lnTo>
                <a:lnTo>
                  <a:pt x="998058" y="6314407"/>
                </a:lnTo>
                <a:lnTo>
                  <a:pt x="997740" y="6314407"/>
                </a:lnTo>
                <a:lnTo>
                  <a:pt x="984723" y="6279660"/>
                </a:lnTo>
                <a:lnTo>
                  <a:pt x="952814" y="6198126"/>
                </a:lnTo>
                <a:close/>
                <a:moveTo>
                  <a:pt x="2811462" y="6192640"/>
                </a:moveTo>
                <a:cubicBezTo>
                  <a:pt x="2801144" y="6192640"/>
                  <a:pt x="2793524" y="6200108"/>
                  <a:pt x="2793524" y="6210166"/>
                </a:cubicBezTo>
                <a:cubicBezTo>
                  <a:pt x="2793524" y="6220224"/>
                  <a:pt x="2801144" y="6227692"/>
                  <a:pt x="2811462" y="6227692"/>
                </a:cubicBezTo>
                <a:cubicBezTo>
                  <a:pt x="2821939" y="6227692"/>
                  <a:pt x="2829719" y="6220072"/>
                  <a:pt x="2829719" y="6210166"/>
                </a:cubicBezTo>
                <a:cubicBezTo>
                  <a:pt x="2829719" y="6200260"/>
                  <a:pt x="2821780" y="6192640"/>
                  <a:pt x="2811462" y="6192640"/>
                </a:cubicBezTo>
                <a:close/>
                <a:moveTo>
                  <a:pt x="2322670" y="6192640"/>
                </a:moveTo>
                <a:cubicBezTo>
                  <a:pt x="2312351" y="6192640"/>
                  <a:pt x="2304731" y="6200108"/>
                  <a:pt x="2304731" y="6210166"/>
                </a:cubicBezTo>
                <a:cubicBezTo>
                  <a:pt x="2304731" y="6220224"/>
                  <a:pt x="2312351" y="6227692"/>
                  <a:pt x="2322670" y="6227692"/>
                </a:cubicBezTo>
                <a:cubicBezTo>
                  <a:pt x="2333147" y="6227692"/>
                  <a:pt x="2340926" y="6220072"/>
                  <a:pt x="2340926" y="6210166"/>
                </a:cubicBezTo>
                <a:cubicBezTo>
                  <a:pt x="2340926" y="6200260"/>
                  <a:pt x="2332988" y="6192640"/>
                  <a:pt x="2322670" y="6192640"/>
                </a:cubicBezTo>
                <a:close/>
                <a:moveTo>
                  <a:pt x="1630836" y="6192640"/>
                </a:moveTo>
                <a:cubicBezTo>
                  <a:pt x="1620517" y="6192640"/>
                  <a:pt x="1612897" y="6200108"/>
                  <a:pt x="1612897" y="6210166"/>
                </a:cubicBezTo>
                <a:cubicBezTo>
                  <a:pt x="1612897" y="6220224"/>
                  <a:pt x="1620517" y="6227692"/>
                  <a:pt x="1630836" y="6227692"/>
                </a:cubicBezTo>
                <a:cubicBezTo>
                  <a:pt x="1641313" y="6227692"/>
                  <a:pt x="1649092" y="6220072"/>
                  <a:pt x="1649092" y="6210166"/>
                </a:cubicBezTo>
                <a:cubicBezTo>
                  <a:pt x="1649092" y="6200260"/>
                  <a:pt x="1641155" y="6192640"/>
                  <a:pt x="1630836" y="6192640"/>
                </a:cubicBezTo>
                <a:close/>
                <a:moveTo>
                  <a:pt x="548482" y="6160637"/>
                </a:moveTo>
                <a:lnTo>
                  <a:pt x="565786" y="6160637"/>
                </a:lnTo>
                <a:lnTo>
                  <a:pt x="565786" y="6204833"/>
                </a:lnTo>
                <a:cubicBezTo>
                  <a:pt x="565786" y="6212148"/>
                  <a:pt x="569913" y="6217939"/>
                  <a:pt x="579121" y="6217939"/>
                </a:cubicBezTo>
                <a:cubicBezTo>
                  <a:pt x="588328" y="6217939"/>
                  <a:pt x="592297" y="6211995"/>
                  <a:pt x="592297" y="6204833"/>
                </a:cubicBezTo>
                <a:lnTo>
                  <a:pt x="592297" y="6160637"/>
                </a:lnTo>
                <a:lnTo>
                  <a:pt x="609759" y="6160637"/>
                </a:lnTo>
                <a:lnTo>
                  <a:pt x="609759" y="6206357"/>
                </a:lnTo>
                <a:cubicBezTo>
                  <a:pt x="609759" y="6223273"/>
                  <a:pt x="597853" y="6234093"/>
                  <a:pt x="579121" y="6234093"/>
                </a:cubicBezTo>
                <a:cubicBezTo>
                  <a:pt x="560388" y="6234093"/>
                  <a:pt x="548482" y="6223121"/>
                  <a:pt x="548482" y="6206357"/>
                </a:cubicBezTo>
                <a:close/>
                <a:moveTo>
                  <a:pt x="506413" y="6086113"/>
                </a:moveTo>
                <a:lnTo>
                  <a:pt x="506413" y="6308465"/>
                </a:lnTo>
                <a:lnTo>
                  <a:pt x="743903" y="6197213"/>
                </a:lnTo>
                <a:close/>
                <a:moveTo>
                  <a:pt x="0" y="0"/>
                </a:moveTo>
                <a:lnTo>
                  <a:pt x="12191996" y="0"/>
                </a:lnTo>
                <a:lnTo>
                  <a:pt x="12191996" y="6857998"/>
                </a:lnTo>
                <a:lnTo>
                  <a:pt x="0" y="6857998"/>
                </a:lnTo>
                <a:close/>
              </a:path>
            </a:pathLst>
          </a:custGeom>
          <a:pattFill prst="pct5">
            <a:fgClr>
              <a:srgbClr val="000000"/>
            </a:fgClr>
            <a:bgClr>
              <a:schemeClr val="bg1">
                <a:lumMod val="75000"/>
              </a:schemeClr>
            </a:bgClr>
          </a:pattFill>
        </p:spPr>
        <p:txBody>
          <a:bodyPr wrap="square">
            <a:noAutofit/>
          </a:bodyPr>
          <a:lstStyle/>
          <a:p>
            <a:endParaRPr lang="en-NL"/>
          </a:p>
        </p:txBody>
      </p:sp>
    </p:spTree>
    <p:extLst>
      <p:ext uri="{BB962C8B-B14F-4D97-AF65-F5344CB8AC3E}">
        <p14:creationId xmlns:p14="http://schemas.microsoft.com/office/powerpoint/2010/main" val="162290769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156">
          <p15:clr>
            <a:srgbClr val="000000"/>
          </p15:clr>
        </p15:guide>
        <p15:guide id="2" pos="162">
          <p15:clr>
            <a:srgbClr val="000000"/>
          </p15:clr>
        </p15:guide>
        <p15:guide id="3" pos="7518">
          <p15:clr>
            <a:srgbClr val="00000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ard tiles_4_Zachtblauw">
    <p:bg>
      <p:bgRef idx="1001">
        <a:schemeClr val="bg1"/>
      </p:bgRef>
    </p:bg>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867FCF30-61EF-1F9C-74E7-B8BCA2301AFB}"/>
              </a:ext>
            </a:extLst>
          </p:cNvPr>
          <p:cNvSpPr>
            <a:spLocks noGrp="1"/>
          </p:cNvSpPr>
          <p:nvPr>
            <p:ph sz="quarter" idx="14" hasCustomPrompt="1"/>
          </p:nvPr>
        </p:nvSpPr>
        <p:spPr>
          <a:xfrm>
            <a:off x="379810" y="1358513"/>
            <a:ext cx="1905000" cy="2637234"/>
          </a:xfrm>
          <a:prstGeom prst="roundRect">
            <a:avLst>
              <a:gd name="adj" fmla="val 8096"/>
            </a:avLst>
          </a:prstGeom>
          <a:solidFill>
            <a:schemeClr val="tx2"/>
          </a:solidFill>
          <a:ln>
            <a:noFill/>
          </a:ln>
        </p:spPr>
        <p:txBody>
          <a:bodyPr/>
          <a:lstStyle>
            <a:lvl1pPr indent="-202500">
              <a:buNone/>
              <a:defRPr/>
            </a:lvl1pPr>
          </a:lstStyle>
          <a:p>
            <a:pPr lvl="0"/>
            <a:r>
              <a:rPr lang="en-NL" dirty="0"/>
              <a:t> </a:t>
            </a:r>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7621190" cy="397273"/>
          </a:xfrm>
        </p:spPr>
        <p:txBody>
          <a:bodyPr wrap="square">
            <a:spAutoFit/>
          </a:bodyPr>
          <a:lstStyle>
            <a:lvl1pPr>
              <a:lnSpc>
                <a:spcPct val="90000"/>
              </a:lnSpc>
              <a:defRPr sz="2850">
                <a:solidFill>
                  <a:schemeClr val="tx2"/>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tx2"/>
                </a:solidFill>
              </a:defRPr>
            </a:lvl1pPr>
          </a:lstStyle>
          <a:p>
            <a:r>
              <a:rPr lang="en-GB" dirty="0"/>
              <a:t>[Add footer text via: Insert → Header &amp; Footer]</a:t>
            </a:r>
            <a:endParaRPr lang="en-GB" dirty="0">
              <a:solidFill>
                <a:schemeClr val="tx2"/>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tx2"/>
                </a:solidFill>
              </a:defRPr>
            </a:lvl1pPr>
          </a:lstStyle>
          <a:p>
            <a:pPr algn="r"/>
            <a:endParaRPr lang="en-US" dirty="0">
              <a:solidFill>
                <a:schemeClr val="tx2"/>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tx2"/>
                </a:solidFill>
              </a:defRPr>
            </a:lvl1pPr>
          </a:lstStyle>
          <a:p>
            <a:fld id="{B6F15528-21DE-4FAA-801E-634DDDAF4B2B}" type="slidenum">
              <a:rPr lang="en-NL" smtClean="0"/>
              <a:pPr/>
              <a:t>‹#›</a:t>
            </a:fld>
            <a:endParaRPr lang="en-NL" dirty="0"/>
          </a:p>
        </p:txBody>
      </p:sp>
      <p:sp>
        <p:nvSpPr>
          <p:cNvPr id="13" name="Text Placeholder 12">
            <a:extLst>
              <a:ext uri="{FF2B5EF4-FFF2-40B4-BE49-F238E27FC236}">
                <a16:creationId xmlns:a16="http://schemas.microsoft.com/office/drawing/2014/main" id="{8B8A010C-1A2A-78FA-222D-FA8EBE3D73A9}"/>
              </a:ext>
            </a:extLst>
          </p:cNvPr>
          <p:cNvSpPr>
            <a:spLocks noGrp="1"/>
          </p:cNvSpPr>
          <p:nvPr>
            <p:ph type="body" sz="quarter" idx="15" hasCustomPrompt="1"/>
          </p:nvPr>
        </p:nvSpPr>
        <p:spPr>
          <a:xfrm>
            <a:off x="559711" y="1554966"/>
            <a:ext cx="1568257" cy="230833"/>
          </a:xfrm>
        </p:spPr>
        <p:txBody>
          <a:bodyPr wrap="square">
            <a:spAutoFit/>
          </a:bodyPr>
          <a:lstStyle>
            <a:lvl1pPr indent="-202500">
              <a:buNone/>
              <a:defRPr sz="1500" b="1"/>
            </a:lvl1pPr>
          </a:lstStyle>
          <a:p>
            <a:pPr lvl="0"/>
            <a:r>
              <a:rPr lang="en-GB" dirty="0"/>
              <a:t>[Title]</a:t>
            </a:r>
            <a:endParaRPr lang="en-NL" dirty="0"/>
          </a:p>
        </p:txBody>
      </p:sp>
      <p:sp>
        <p:nvSpPr>
          <p:cNvPr id="14" name="Content Placeholder 8">
            <a:extLst>
              <a:ext uri="{FF2B5EF4-FFF2-40B4-BE49-F238E27FC236}">
                <a16:creationId xmlns:a16="http://schemas.microsoft.com/office/drawing/2014/main" id="{B6048D75-D1E6-BF07-112A-4871A9C630D2}"/>
              </a:ext>
            </a:extLst>
          </p:cNvPr>
          <p:cNvSpPr>
            <a:spLocks noGrp="1"/>
          </p:cNvSpPr>
          <p:nvPr>
            <p:ph sz="quarter" idx="16" hasCustomPrompt="1"/>
          </p:nvPr>
        </p:nvSpPr>
        <p:spPr>
          <a:xfrm>
            <a:off x="2479637" y="1358513"/>
            <a:ext cx="1905000" cy="2637234"/>
          </a:xfrm>
          <a:prstGeom prst="roundRect">
            <a:avLst>
              <a:gd name="adj" fmla="val 8096"/>
            </a:avLst>
          </a:prstGeom>
          <a:solidFill>
            <a:schemeClr val="tx2"/>
          </a:solidFill>
          <a:ln>
            <a:noFill/>
          </a:ln>
        </p:spPr>
        <p:txBody>
          <a:bodyPr/>
          <a:lstStyle>
            <a:lvl1pPr indent="-202500">
              <a:buNone/>
              <a:defRPr/>
            </a:lvl1pPr>
          </a:lstStyle>
          <a:p>
            <a:pPr lvl="0"/>
            <a:r>
              <a:rPr lang="en-NL" dirty="0"/>
              <a:t> </a:t>
            </a:r>
          </a:p>
        </p:txBody>
      </p:sp>
      <p:sp>
        <p:nvSpPr>
          <p:cNvPr id="16" name="Text Placeholder 12">
            <a:extLst>
              <a:ext uri="{FF2B5EF4-FFF2-40B4-BE49-F238E27FC236}">
                <a16:creationId xmlns:a16="http://schemas.microsoft.com/office/drawing/2014/main" id="{C3962D98-5EDE-A309-67E4-EE31C49CA121}"/>
              </a:ext>
            </a:extLst>
          </p:cNvPr>
          <p:cNvSpPr>
            <a:spLocks noGrp="1"/>
          </p:cNvSpPr>
          <p:nvPr>
            <p:ph type="body" sz="quarter" idx="18" hasCustomPrompt="1"/>
          </p:nvPr>
        </p:nvSpPr>
        <p:spPr>
          <a:xfrm>
            <a:off x="2644612" y="1554966"/>
            <a:ext cx="1568257" cy="230833"/>
          </a:xfrm>
        </p:spPr>
        <p:txBody>
          <a:bodyPr wrap="square">
            <a:spAutoFit/>
          </a:bodyPr>
          <a:lstStyle>
            <a:lvl1pPr indent="-202500">
              <a:buNone/>
              <a:defRPr sz="1500" b="1"/>
            </a:lvl1pPr>
          </a:lstStyle>
          <a:p>
            <a:pPr lvl="0"/>
            <a:r>
              <a:rPr lang="en-GB" dirty="0"/>
              <a:t>[Title]</a:t>
            </a:r>
            <a:endParaRPr lang="en-NL" dirty="0"/>
          </a:p>
        </p:txBody>
      </p:sp>
      <p:sp>
        <p:nvSpPr>
          <p:cNvPr id="17" name="Content Placeholder 8">
            <a:extLst>
              <a:ext uri="{FF2B5EF4-FFF2-40B4-BE49-F238E27FC236}">
                <a16:creationId xmlns:a16="http://schemas.microsoft.com/office/drawing/2014/main" id="{D75AA9D7-82B3-C977-2E39-E261F630E2D3}"/>
              </a:ext>
            </a:extLst>
          </p:cNvPr>
          <p:cNvSpPr>
            <a:spLocks noGrp="1"/>
          </p:cNvSpPr>
          <p:nvPr>
            <p:ph sz="quarter" idx="19" hasCustomPrompt="1"/>
          </p:nvPr>
        </p:nvSpPr>
        <p:spPr>
          <a:xfrm>
            <a:off x="4579463" y="1358513"/>
            <a:ext cx="1905000" cy="2637234"/>
          </a:xfrm>
          <a:prstGeom prst="roundRect">
            <a:avLst>
              <a:gd name="adj" fmla="val 8096"/>
            </a:avLst>
          </a:prstGeom>
          <a:solidFill>
            <a:schemeClr val="tx2"/>
          </a:solidFill>
          <a:ln>
            <a:noFill/>
          </a:ln>
        </p:spPr>
        <p:txBody>
          <a:bodyPr/>
          <a:lstStyle>
            <a:lvl1pPr indent="-202500">
              <a:buNone/>
              <a:defRPr/>
            </a:lvl1pPr>
          </a:lstStyle>
          <a:p>
            <a:pPr lvl="0"/>
            <a:r>
              <a:rPr lang="en-NL" dirty="0"/>
              <a:t> </a:t>
            </a:r>
          </a:p>
        </p:txBody>
      </p:sp>
      <p:sp>
        <p:nvSpPr>
          <p:cNvPr id="19" name="Text Placeholder 12">
            <a:extLst>
              <a:ext uri="{FF2B5EF4-FFF2-40B4-BE49-F238E27FC236}">
                <a16:creationId xmlns:a16="http://schemas.microsoft.com/office/drawing/2014/main" id="{DD15D91C-B1AE-0640-6F3B-E0235338DF27}"/>
              </a:ext>
            </a:extLst>
          </p:cNvPr>
          <p:cNvSpPr>
            <a:spLocks noGrp="1"/>
          </p:cNvSpPr>
          <p:nvPr>
            <p:ph type="body" sz="quarter" idx="21" hasCustomPrompt="1"/>
          </p:nvPr>
        </p:nvSpPr>
        <p:spPr>
          <a:xfrm>
            <a:off x="4751901" y="1545462"/>
            <a:ext cx="1568257" cy="230833"/>
          </a:xfrm>
        </p:spPr>
        <p:txBody>
          <a:bodyPr wrap="square">
            <a:spAutoFit/>
          </a:bodyPr>
          <a:lstStyle>
            <a:lvl1pPr indent="-202500">
              <a:buNone/>
              <a:defRPr sz="1500" b="1"/>
            </a:lvl1pPr>
          </a:lstStyle>
          <a:p>
            <a:pPr lvl="0"/>
            <a:r>
              <a:rPr lang="en-GB" dirty="0"/>
              <a:t>[Title]</a:t>
            </a:r>
            <a:endParaRPr lang="en-NL" dirty="0"/>
          </a:p>
        </p:txBody>
      </p:sp>
      <p:sp>
        <p:nvSpPr>
          <p:cNvPr id="20" name="Content Placeholder 8">
            <a:extLst>
              <a:ext uri="{FF2B5EF4-FFF2-40B4-BE49-F238E27FC236}">
                <a16:creationId xmlns:a16="http://schemas.microsoft.com/office/drawing/2014/main" id="{6CC4C610-18A2-2DE4-5847-F80637C67C0F}"/>
              </a:ext>
            </a:extLst>
          </p:cNvPr>
          <p:cNvSpPr>
            <a:spLocks noGrp="1"/>
          </p:cNvSpPr>
          <p:nvPr>
            <p:ph sz="quarter" idx="22" hasCustomPrompt="1"/>
          </p:nvPr>
        </p:nvSpPr>
        <p:spPr>
          <a:xfrm>
            <a:off x="6679289" y="1358513"/>
            <a:ext cx="1905000" cy="2637234"/>
          </a:xfrm>
          <a:prstGeom prst="roundRect">
            <a:avLst>
              <a:gd name="adj" fmla="val 8096"/>
            </a:avLst>
          </a:prstGeom>
          <a:solidFill>
            <a:schemeClr val="tx2"/>
          </a:solidFill>
          <a:ln>
            <a:noFill/>
          </a:ln>
        </p:spPr>
        <p:txBody>
          <a:bodyPr/>
          <a:lstStyle>
            <a:lvl1pPr indent="-202500">
              <a:buNone/>
              <a:defRPr/>
            </a:lvl1pPr>
          </a:lstStyle>
          <a:p>
            <a:pPr lvl="0"/>
            <a:r>
              <a:rPr lang="en-NL" dirty="0"/>
              <a:t> </a:t>
            </a:r>
          </a:p>
        </p:txBody>
      </p:sp>
      <p:sp>
        <p:nvSpPr>
          <p:cNvPr id="22" name="Text Placeholder 12">
            <a:extLst>
              <a:ext uri="{FF2B5EF4-FFF2-40B4-BE49-F238E27FC236}">
                <a16:creationId xmlns:a16="http://schemas.microsoft.com/office/drawing/2014/main" id="{DBCE8497-59B9-22C3-3602-5B513B436202}"/>
              </a:ext>
            </a:extLst>
          </p:cNvPr>
          <p:cNvSpPr>
            <a:spLocks noGrp="1"/>
          </p:cNvSpPr>
          <p:nvPr>
            <p:ph type="body" sz="quarter" idx="24" hasCustomPrompt="1"/>
          </p:nvPr>
        </p:nvSpPr>
        <p:spPr>
          <a:xfrm>
            <a:off x="6859191" y="1554966"/>
            <a:ext cx="1568257" cy="230833"/>
          </a:xfrm>
        </p:spPr>
        <p:txBody>
          <a:bodyPr wrap="square">
            <a:spAutoFit/>
          </a:bodyPr>
          <a:lstStyle>
            <a:lvl1pPr indent="-202500">
              <a:buNone/>
              <a:defRPr sz="1500" b="1"/>
            </a:lvl1pPr>
          </a:lstStyle>
          <a:p>
            <a:pPr lvl="0"/>
            <a:r>
              <a:rPr lang="en-GB" dirty="0"/>
              <a:t>[Title]</a:t>
            </a:r>
            <a:endParaRPr lang="en-NL" dirty="0"/>
          </a:p>
        </p:txBody>
      </p:sp>
      <p:sp>
        <p:nvSpPr>
          <p:cNvPr id="6" name="Text Placeholder 9">
            <a:extLst>
              <a:ext uri="{FF2B5EF4-FFF2-40B4-BE49-F238E27FC236}">
                <a16:creationId xmlns:a16="http://schemas.microsoft.com/office/drawing/2014/main" id="{29308D03-EE79-3822-6C44-498820955966}"/>
              </a:ext>
            </a:extLst>
          </p:cNvPr>
          <p:cNvSpPr>
            <a:spLocks noGrp="1"/>
          </p:cNvSpPr>
          <p:nvPr>
            <p:ph type="body" sz="quarter" idx="25"/>
          </p:nvPr>
        </p:nvSpPr>
        <p:spPr>
          <a:xfrm>
            <a:off x="559711" y="1982251"/>
            <a:ext cx="1568257" cy="1817044"/>
          </a:xfrm>
        </p:spPr>
        <p:txBody>
          <a:bodyPr/>
          <a:lstStyle>
            <a:lvl1pPr marL="0" indent="-202500">
              <a:defRPr sz="1050">
                <a:solidFill>
                  <a:schemeClr val="bg2"/>
                </a:solidFill>
              </a:defRPr>
            </a:lvl1pPr>
            <a:lvl2pPr marL="405000" indent="-202500">
              <a:buFont typeface="System Font Regular"/>
              <a:buChar char="-"/>
              <a:defRPr sz="1050">
                <a:solidFill>
                  <a:schemeClr val="bg2"/>
                </a:solidFill>
              </a:defRPr>
            </a:lvl2pPr>
            <a:lvl3pPr marL="607500" indent="-202500">
              <a:buFont typeface="System Font Regular"/>
              <a:buChar char="-"/>
              <a:defRPr sz="1050">
                <a:solidFill>
                  <a:schemeClr val="bg2"/>
                </a:solidFill>
              </a:defRPr>
            </a:lvl3pPr>
            <a:lvl4pPr marL="810000" indent="-202500">
              <a:buFont typeface="System Font Regular"/>
              <a:buChar char="-"/>
              <a:defRPr sz="1050">
                <a:solidFill>
                  <a:schemeClr val="bg2"/>
                </a:solidFill>
              </a:defRPr>
            </a:lvl4pPr>
            <a:lvl5pPr marL="1012500" indent="-202500">
              <a:buFont typeface="System Font Regular"/>
              <a:buChar char="-"/>
              <a:defRPr sz="105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8" name="Text Placeholder 9">
            <a:extLst>
              <a:ext uri="{FF2B5EF4-FFF2-40B4-BE49-F238E27FC236}">
                <a16:creationId xmlns:a16="http://schemas.microsoft.com/office/drawing/2014/main" id="{597F3F96-8472-582A-E3B5-2A4492F5FF27}"/>
              </a:ext>
            </a:extLst>
          </p:cNvPr>
          <p:cNvSpPr>
            <a:spLocks noGrp="1"/>
          </p:cNvSpPr>
          <p:nvPr>
            <p:ph type="body" sz="quarter" idx="26"/>
          </p:nvPr>
        </p:nvSpPr>
        <p:spPr>
          <a:xfrm>
            <a:off x="2644612" y="1991757"/>
            <a:ext cx="1568257" cy="1817044"/>
          </a:xfrm>
        </p:spPr>
        <p:txBody>
          <a:bodyPr/>
          <a:lstStyle>
            <a:lvl1pPr marL="0" indent="-202500">
              <a:defRPr sz="1050">
                <a:solidFill>
                  <a:schemeClr val="bg2"/>
                </a:solidFill>
              </a:defRPr>
            </a:lvl1pPr>
            <a:lvl2pPr marL="405000" indent="-202500">
              <a:buFont typeface="System Font Regular"/>
              <a:buChar char="-"/>
              <a:defRPr sz="1050">
                <a:solidFill>
                  <a:schemeClr val="bg2"/>
                </a:solidFill>
              </a:defRPr>
            </a:lvl2pPr>
            <a:lvl3pPr marL="607500" indent="-202500">
              <a:buFont typeface="System Font Regular"/>
              <a:buChar char="-"/>
              <a:defRPr sz="1050">
                <a:solidFill>
                  <a:schemeClr val="bg2"/>
                </a:solidFill>
              </a:defRPr>
            </a:lvl3pPr>
            <a:lvl4pPr marL="810000" indent="-202500">
              <a:buFont typeface="System Font Regular"/>
              <a:buChar char="-"/>
              <a:defRPr sz="1050">
                <a:solidFill>
                  <a:schemeClr val="bg2"/>
                </a:solidFill>
              </a:defRPr>
            </a:lvl4pPr>
            <a:lvl5pPr marL="1012500" indent="-202500">
              <a:buFont typeface="System Font Regular"/>
              <a:buChar char="-"/>
              <a:defRPr sz="105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ED905114-39FB-D147-2A2F-B7CFD962C73D}"/>
              </a:ext>
            </a:extLst>
          </p:cNvPr>
          <p:cNvSpPr>
            <a:spLocks noGrp="1"/>
          </p:cNvSpPr>
          <p:nvPr>
            <p:ph type="body" sz="quarter" idx="27"/>
          </p:nvPr>
        </p:nvSpPr>
        <p:spPr>
          <a:xfrm>
            <a:off x="4747835" y="1967229"/>
            <a:ext cx="1568257" cy="1817044"/>
          </a:xfrm>
        </p:spPr>
        <p:txBody>
          <a:bodyPr/>
          <a:lstStyle>
            <a:lvl1pPr marL="0" indent="-202500">
              <a:defRPr sz="1050">
                <a:solidFill>
                  <a:schemeClr val="bg2"/>
                </a:solidFill>
              </a:defRPr>
            </a:lvl1pPr>
            <a:lvl2pPr marL="405000" indent="-202500">
              <a:buFont typeface="System Font Regular"/>
              <a:buChar char="-"/>
              <a:defRPr sz="1050">
                <a:solidFill>
                  <a:schemeClr val="bg2"/>
                </a:solidFill>
              </a:defRPr>
            </a:lvl2pPr>
            <a:lvl3pPr marL="607500" indent="-202500">
              <a:buFont typeface="System Font Regular"/>
              <a:buChar char="-"/>
              <a:defRPr sz="1050">
                <a:solidFill>
                  <a:schemeClr val="bg2"/>
                </a:solidFill>
              </a:defRPr>
            </a:lvl3pPr>
            <a:lvl4pPr marL="810000" indent="-202500">
              <a:buFont typeface="System Font Regular"/>
              <a:buChar char="-"/>
              <a:defRPr sz="1050">
                <a:solidFill>
                  <a:schemeClr val="bg2"/>
                </a:solidFill>
              </a:defRPr>
            </a:lvl4pPr>
            <a:lvl5pPr marL="1012500" indent="-202500">
              <a:buFont typeface="System Font Regular"/>
              <a:buChar char="-"/>
              <a:defRPr sz="105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1" name="Text Placeholder 9">
            <a:extLst>
              <a:ext uri="{FF2B5EF4-FFF2-40B4-BE49-F238E27FC236}">
                <a16:creationId xmlns:a16="http://schemas.microsoft.com/office/drawing/2014/main" id="{67D95048-A8A6-B5DB-F716-0A27AD70AA7C}"/>
              </a:ext>
            </a:extLst>
          </p:cNvPr>
          <p:cNvSpPr>
            <a:spLocks noGrp="1"/>
          </p:cNvSpPr>
          <p:nvPr>
            <p:ph type="body" sz="quarter" idx="28"/>
          </p:nvPr>
        </p:nvSpPr>
        <p:spPr>
          <a:xfrm>
            <a:off x="6858000" y="1988887"/>
            <a:ext cx="1568257" cy="1817044"/>
          </a:xfrm>
        </p:spPr>
        <p:txBody>
          <a:bodyPr/>
          <a:lstStyle>
            <a:lvl1pPr marL="0" indent="-202500">
              <a:defRPr sz="1050">
                <a:solidFill>
                  <a:schemeClr val="bg2"/>
                </a:solidFill>
              </a:defRPr>
            </a:lvl1pPr>
            <a:lvl2pPr marL="405000" indent="-202500">
              <a:buFont typeface="System Font Regular"/>
              <a:buChar char="-"/>
              <a:defRPr sz="1050">
                <a:solidFill>
                  <a:schemeClr val="bg2"/>
                </a:solidFill>
              </a:defRPr>
            </a:lvl2pPr>
            <a:lvl3pPr marL="607500" indent="-202500">
              <a:buFont typeface="System Font Regular"/>
              <a:buChar char="-"/>
              <a:defRPr sz="1050">
                <a:solidFill>
                  <a:schemeClr val="bg2"/>
                </a:solidFill>
              </a:defRPr>
            </a:lvl3pPr>
            <a:lvl4pPr marL="810000" indent="-202500">
              <a:buFont typeface="System Font Regular"/>
              <a:buChar char="-"/>
              <a:defRPr sz="1050">
                <a:solidFill>
                  <a:schemeClr val="bg2"/>
                </a:solidFill>
              </a:defRPr>
            </a:lvl4pPr>
            <a:lvl5pPr marL="1012500" indent="-202500">
              <a:buFont typeface="System Font Regular"/>
              <a:buChar char="-"/>
              <a:defRPr sz="105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95862583"/>
      </p:ext>
    </p:extLst>
  </p:cSld>
  <p:clrMapOvr>
    <a:overrideClrMapping bg1="dk1" tx1="lt1" bg2="dk2" tx2="lt2" accent1="accent1" accent2="accent2" accent3="accent3" accent4="accent4" accent5="accent5" accent6="accent6" hlink="hlink" folHlink="folHlink"/>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ard tiles_4_Aardebruin">
    <p:bg>
      <p:bgPr>
        <a:solidFill>
          <a:schemeClr val="accent3"/>
        </a:solidFill>
        <a:effectLst/>
      </p:bgPr>
    </p:bg>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867FCF30-61EF-1F9C-74E7-B8BCA2301AFB}"/>
              </a:ext>
            </a:extLst>
          </p:cNvPr>
          <p:cNvSpPr>
            <a:spLocks noGrp="1"/>
          </p:cNvSpPr>
          <p:nvPr>
            <p:ph sz="quarter" idx="14" hasCustomPrompt="1"/>
          </p:nvPr>
        </p:nvSpPr>
        <p:spPr>
          <a:xfrm>
            <a:off x="379810" y="1358513"/>
            <a:ext cx="1905000" cy="2637234"/>
          </a:xfrm>
          <a:prstGeom prst="roundRect">
            <a:avLst>
              <a:gd name="adj" fmla="val 8096"/>
            </a:avLst>
          </a:prstGeom>
          <a:solidFill>
            <a:schemeClr val="accent4"/>
          </a:solidFill>
          <a:ln>
            <a:noFill/>
          </a:ln>
        </p:spPr>
        <p:txBody>
          <a:bodyPr/>
          <a:lstStyle>
            <a:lvl1pPr indent="-202500">
              <a:buNone/>
              <a:defRPr/>
            </a:lvl1pPr>
          </a:lstStyle>
          <a:p>
            <a:pPr lvl="0"/>
            <a:r>
              <a:rPr lang="en-GB" dirty="0"/>
              <a:t> </a:t>
            </a:r>
            <a:endParaRPr lang="en-NL"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7621190" cy="397273"/>
          </a:xfrm>
        </p:spPr>
        <p:txBody>
          <a:bodyPr wrap="square">
            <a:spAutoFit/>
          </a:bodyPr>
          <a:lstStyle>
            <a:lvl1pPr>
              <a:lnSpc>
                <a:spcPct val="90000"/>
              </a:lnSpc>
              <a:defRPr sz="2850">
                <a:solidFill>
                  <a:schemeClr val="accent4"/>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4"/>
                </a:solidFill>
              </a:defRPr>
            </a:lvl1pPr>
          </a:lstStyle>
          <a:p>
            <a:r>
              <a:rPr lang="en-GB">
                <a:solidFill>
                  <a:schemeClr val="accent4"/>
                </a:solidFill>
              </a:rPr>
              <a:t>[Add footer text via: Insert → Header &amp; Footer]</a:t>
            </a:r>
            <a:endParaRPr lang="en-NL" dirty="0">
              <a:solidFill>
                <a:schemeClr val="accent4"/>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4"/>
                </a:solidFill>
              </a:defRPr>
            </a:lvl1pPr>
          </a:lstStyle>
          <a:p>
            <a:pPr algn="r"/>
            <a:endParaRPr lang="en-US" dirty="0">
              <a:solidFill>
                <a:schemeClr val="accent4"/>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4"/>
                </a:solidFill>
              </a:defRPr>
            </a:lvl1pPr>
          </a:lstStyle>
          <a:p>
            <a:fld id="{B6F15528-21DE-4FAA-801E-634DDDAF4B2B}" type="slidenum">
              <a:rPr lang="en-NL" smtClean="0"/>
              <a:pPr/>
              <a:t>‹#›</a:t>
            </a:fld>
            <a:endParaRPr lang="en-NL" dirty="0"/>
          </a:p>
        </p:txBody>
      </p:sp>
      <p:sp>
        <p:nvSpPr>
          <p:cNvPr id="13" name="Text Placeholder 12">
            <a:extLst>
              <a:ext uri="{FF2B5EF4-FFF2-40B4-BE49-F238E27FC236}">
                <a16:creationId xmlns:a16="http://schemas.microsoft.com/office/drawing/2014/main" id="{8B8A010C-1A2A-78FA-222D-FA8EBE3D73A9}"/>
              </a:ext>
            </a:extLst>
          </p:cNvPr>
          <p:cNvSpPr>
            <a:spLocks noGrp="1"/>
          </p:cNvSpPr>
          <p:nvPr>
            <p:ph type="body" sz="quarter" idx="15" hasCustomPrompt="1"/>
          </p:nvPr>
        </p:nvSpPr>
        <p:spPr>
          <a:xfrm>
            <a:off x="559711" y="1554966"/>
            <a:ext cx="1568257" cy="230833"/>
          </a:xfrm>
        </p:spPr>
        <p:txBody>
          <a:bodyPr wrap="square">
            <a:spAutoFit/>
          </a:bodyPr>
          <a:lstStyle>
            <a:lvl1pPr indent="-202500">
              <a:buNone/>
              <a:defRPr sz="1500" b="1">
                <a:solidFill>
                  <a:schemeClr val="accent3"/>
                </a:solidFill>
              </a:defRPr>
            </a:lvl1pPr>
          </a:lstStyle>
          <a:p>
            <a:pPr lvl="0"/>
            <a:r>
              <a:rPr lang="en-GB" dirty="0"/>
              <a:t>[Title]</a:t>
            </a:r>
            <a:endParaRPr lang="en-NL" dirty="0"/>
          </a:p>
        </p:txBody>
      </p:sp>
      <p:sp>
        <p:nvSpPr>
          <p:cNvPr id="14" name="Content Placeholder 8">
            <a:extLst>
              <a:ext uri="{FF2B5EF4-FFF2-40B4-BE49-F238E27FC236}">
                <a16:creationId xmlns:a16="http://schemas.microsoft.com/office/drawing/2014/main" id="{B6048D75-D1E6-BF07-112A-4871A9C630D2}"/>
              </a:ext>
            </a:extLst>
          </p:cNvPr>
          <p:cNvSpPr>
            <a:spLocks noGrp="1"/>
          </p:cNvSpPr>
          <p:nvPr>
            <p:ph sz="quarter" idx="16" hasCustomPrompt="1"/>
          </p:nvPr>
        </p:nvSpPr>
        <p:spPr>
          <a:xfrm>
            <a:off x="2479637" y="1358513"/>
            <a:ext cx="1905000" cy="2637234"/>
          </a:xfrm>
          <a:prstGeom prst="roundRect">
            <a:avLst>
              <a:gd name="adj" fmla="val 8096"/>
            </a:avLst>
          </a:prstGeom>
          <a:solidFill>
            <a:schemeClr val="accent4"/>
          </a:solidFill>
          <a:ln>
            <a:noFill/>
          </a:ln>
        </p:spPr>
        <p:txBody>
          <a:bodyPr/>
          <a:lstStyle>
            <a:lvl1pPr indent="-202500">
              <a:buNone/>
              <a:defRPr/>
            </a:lvl1pPr>
          </a:lstStyle>
          <a:p>
            <a:pPr lvl="0"/>
            <a:r>
              <a:rPr lang="en-GB" dirty="0"/>
              <a:t> </a:t>
            </a:r>
            <a:endParaRPr lang="en-NL" dirty="0"/>
          </a:p>
        </p:txBody>
      </p:sp>
      <p:sp>
        <p:nvSpPr>
          <p:cNvPr id="16" name="Text Placeholder 12">
            <a:extLst>
              <a:ext uri="{FF2B5EF4-FFF2-40B4-BE49-F238E27FC236}">
                <a16:creationId xmlns:a16="http://schemas.microsoft.com/office/drawing/2014/main" id="{C3962D98-5EDE-A309-67E4-EE31C49CA121}"/>
              </a:ext>
            </a:extLst>
          </p:cNvPr>
          <p:cNvSpPr>
            <a:spLocks noGrp="1"/>
          </p:cNvSpPr>
          <p:nvPr>
            <p:ph type="body" sz="quarter" idx="18" hasCustomPrompt="1"/>
          </p:nvPr>
        </p:nvSpPr>
        <p:spPr>
          <a:xfrm>
            <a:off x="2644612" y="1554966"/>
            <a:ext cx="1568257" cy="230833"/>
          </a:xfrm>
        </p:spPr>
        <p:txBody>
          <a:bodyPr wrap="square">
            <a:spAutoFit/>
          </a:bodyPr>
          <a:lstStyle>
            <a:lvl1pPr indent="-202500">
              <a:buNone/>
              <a:defRPr sz="1500" b="1">
                <a:solidFill>
                  <a:schemeClr val="accent3"/>
                </a:solidFill>
              </a:defRPr>
            </a:lvl1pPr>
          </a:lstStyle>
          <a:p>
            <a:pPr lvl="0"/>
            <a:r>
              <a:rPr lang="en-GB" dirty="0"/>
              <a:t>[Title]</a:t>
            </a:r>
            <a:endParaRPr lang="en-NL" dirty="0"/>
          </a:p>
        </p:txBody>
      </p:sp>
      <p:sp>
        <p:nvSpPr>
          <p:cNvPr id="17" name="Content Placeholder 8">
            <a:extLst>
              <a:ext uri="{FF2B5EF4-FFF2-40B4-BE49-F238E27FC236}">
                <a16:creationId xmlns:a16="http://schemas.microsoft.com/office/drawing/2014/main" id="{D75AA9D7-82B3-C977-2E39-E261F630E2D3}"/>
              </a:ext>
            </a:extLst>
          </p:cNvPr>
          <p:cNvSpPr>
            <a:spLocks noGrp="1"/>
          </p:cNvSpPr>
          <p:nvPr>
            <p:ph sz="quarter" idx="19" hasCustomPrompt="1"/>
          </p:nvPr>
        </p:nvSpPr>
        <p:spPr>
          <a:xfrm>
            <a:off x="4579463" y="1358513"/>
            <a:ext cx="1905000" cy="2637234"/>
          </a:xfrm>
          <a:prstGeom prst="roundRect">
            <a:avLst>
              <a:gd name="adj" fmla="val 8096"/>
            </a:avLst>
          </a:prstGeom>
          <a:solidFill>
            <a:schemeClr val="accent4"/>
          </a:solidFill>
          <a:ln>
            <a:noFill/>
          </a:ln>
        </p:spPr>
        <p:txBody>
          <a:bodyPr/>
          <a:lstStyle>
            <a:lvl1pPr indent="-202500">
              <a:buNone/>
              <a:defRPr/>
            </a:lvl1pPr>
          </a:lstStyle>
          <a:p>
            <a:pPr lvl="0"/>
            <a:r>
              <a:rPr lang="en-GB" dirty="0"/>
              <a:t>  </a:t>
            </a:r>
            <a:endParaRPr lang="en-NL" dirty="0"/>
          </a:p>
        </p:txBody>
      </p:sp>
      <p:sp>
        <p:nvSpPr>
          <p:cNvPr id="19" name="Text Placeholder 12">
            <a:extLst>
              <a:ext uri="{FF2B5EF4-FFF2-40B4-BE49-F238E27FC236}">
                <a16:creationId xmlns:a16="http://schemas.microsoft.com/office/drawing/2014/main" id="{DD15D91C-B1AE-0640-6F3B-E0235338DF27}"/>
              </a:ext>
            </a:extLst>
          </p:cNvPr>
          <p:cNvSpPr>
            <a:spLocks noGrp="1"/>
          </p:cNvSpPr>
          <p:nvPr>
            <p:ph type="body" sz="quarter" idx="21" hasCustomPrompt="1"/>
          </p:nvPr>
        </p:nvSpPr>
        <p:spPr>
          <a:xfrm>
            <a:off x="4751901" y="1545462"/>
            <a:ext cx="1568257" cy="230833"/>
          </a:xfrm>
        </p:spPr>
        <p:txBody>
          <a:bodyPr wrap="square">
            <a:spAutoFit/>
          </a:bodyPr>
          <a:lstStyle>
            <a:lvl1pPr indent="-202500">
              <a:buNone/>
              <a:defRPr sz="1500" b="1">
                <a:solidFill>
                  <a:schemeClr val="accent3"/>
                </a:solidFill>
              </a:defRPr>
            </a:lvl1pPr>
          </a:lstStyle>
          <a:p>
            <a:pPr lvl="0"/>
            <a:r>
              <a:rPr lang="en-GB" dirty="0"/>
              <a:t>[Title]</a:t>
            </a:r>
            <a:endParaRPr lang="en-NL" dirty="0"/>
          </a:p>
        </p:txBody>
      </p:sp>
      <p:sp>
        <p:nvSpPr>
          <p:cNvPr id="20" name="Content Placeholder 8">
            <a:extLst>
              <a:ext uri="{FF2B5EF4-FFF2-40B4-BE49-F238E27FC236}">
                <a16:creationId xmlns:a16="http://schemas.microsoft.com/office/drawing/2014/main" id="{6CC4C610-18A2-2DE4-5847-F80637C67C0F}"/>
              </a:ext>
            </a:extLst>
          </p:cNvPr>
          <p:cNvSpPr>
            <a:spLocks noGrp="1"/>
          </p:cNvSpPr>
          <p:nvPr>
            <p:ph sz="quarter" idx="22" hasCustomPrompt="1"/>
          </p:nvPr>
        </p:nvSpPr>
        <p:spPr>
          <a:xfrm>
            <a:off x="6679289" y="1358513"/>
            <a:ext cx="1905000" cy="2637234"/>
          </a:xfrm>
          <a:prstGeom prst="roundRect">
            <a:avLst>
              <a:gd name="adj" fmla="val 8096"/>
            </a:avLst>
          </a:prstGeom>
          <a:solidFill>
            <a:schemeClr val="accent4"/>
          </a:solidFill>
          <a:ln>
            <a:noFill/>
          </a:ln>
        </p:spPr>
        <p:txBody>
          <a:bodyPr/>
          <a:lstStyle>
            <a:lvl1pPr indent="-202500">
              <a:buNone/>
              <a:defRPr/>
            </a:lvl1pPr>
          </a:lstStyle>
          <a:p>
            <a:pPr lvl="0"/>
            <a:r>
              <a:rPr lang="en-GB" dirty="0"/>
              <a:t> </a:t>
            </a:r>
            <a:endParaRPr lang="en-NL" dirty="0"/>
          </a:p>
        </p:txBody>
      </p:sp>
      <p:sp>
        <p:nvSpPr>
          <p:cNvPr id="22" name="Text Placeholder 12">
            <a:extLst>
              <a:ext uri="{FF2B5EF4-FFF2-40B4-BE49-F238E27FC236}">
                <a16:creationId xmlns:a16="http://schemas.microsoft.com/office/drawing/2014/main" id="{DBCE8497-59B9-22C3-3602-5B513B436202}"/>
              </a:ext>
            </a:extLst>
          </p:cNvPr>
          <p:cNvSpPr>
            <a:spLocks noGrp="1"/>
          </p:cNvSpPr>
          <p:nvPr>
            <p:ph type="body" sz="quarter" idx="24" hasCustomPrompt="1"/>
          </p:nvPr>
        </p:nvSpPr>
        <p:spPr>
          <a:xfrm>
            <a:off x="6859191" y="1554966"/>
            <a:ext cx="1568257" cy="230833"/>
          </a:xfrm>
        </p:spPr>
        <p:txBody>
          <a:bodyPr wrap="square">
            <a:spAutoFit/>
          </a:bodyPr>
          <a:lstStyle>
            <a:lvl1pPr indent="-202500">
              <a:buNone/>
              <a:defRPr sz="1500" b="1">
                <a:solidFill>
                  <a:schemeClr val="accent3"/>
                </a:solidFill>
              </a:defRPr>
            </a:lvl1pPr>
          </a:lstStyle>
          <a:p>
            <a:pPr lvl="0"/>
            <a:r>
              <a:rPr lang="en-GB" dirty="0"/>
              <a:t>[Title]</a:t>
            </a:r>
            <a:endParaRPr lang="en-NL" dirty="0"/>
          </a:p>
        </p:txBody>
      </p:sp>
      <p:pic>
        <p:nvPicPr>
          <p:cNvPr id="8" name="Graphic 7">
            <a:extLst>
              <a:ext uri="{FF2B5EF4-FFF2-40B4-BE49-F238E27FC236}">
                <a16:creationId xmlns:a16="http://schemas.microsoft.com/office/drawing/2014/main" id="{E6C3B637-DBAF-A397-97B4-75176777615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6" name="Text Placeholder 9">
            <a:extLst>
              <a:ext uri="{FF2B5EF4-FFF2-40B4-BE49-F238E27FC236}">
                <a16:creationId xmlns:a16="http://schemas.microsoft.com/office/drawing/2014/main" id="{C494D919-DFF3-CAED-563B-C56DCFB2D5DA}"/>
              </a:ext>
            </a:extLst>
          </p:cNvPr>
          <p:cNvSpPr>
            <a:spLocks noGrp="1"/>
          </p:cNvSpPr>
          <p:nvPr>
            <p:ph type="body" sz="quarter" idx="25"/>
          </p:nvPr>
        </p:nvSpPr>
        <p:spPr>
          <a:xfrm>
            <a:off x="559711" y="1982251"/>
            <a:ext cx="1568257" cy="1817044"/>
          </a:xfrm>
        </p:spPr>
        <p:txBody>
          <a:bodyPr/>
          <a:lstStyle>
            <a:lvl1pPr marL="0" indent="-202500">
              <a:defRPr sz="1050">
                <a:solidFill>
                  <a:schemeClr val="accent3"/>
                </a:solidFill>
              </a:defRPr>
            </a:lvl1pPr>
            <a:lvl2pPr marL="405000" indent="-202500">
              <a:buFont typeface="System Font Regular"/>
              <a:buChar char="-"/>
              <a:defRPr sz="1050">
                <a:solidFill>
                  <a:schemeClr val="accent3"/>
                </a:solidFill>
              </a:defRPr>
            </a:lvl2pPr>
            <a:lvl3pPr marL="607500" indent="-202500">
              <a:buFont typeface="System Font Regular"/>
              <a:buChar char="-"/>
              <a:defRPr sz="105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105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E7D0EEF3-6768-43DD-BD36-246234CC1898}"/>
              </a:ext>
            </a:extLst>
          </p:cNvPr>
          <p:cNvSpPr>
            <a:spLocks noGrp="1"/>
          </p:cNvSpPr>
          <p:nvPr>
            <p:ph type="body" sz="quarter" idx="26"/>
          </p:nvPr>
        </p:nvSpPr>
        <p:spPr>
          <a:xfrm>
            <a:off x="2644612" y="1991757"/>
            <a:ext cx="1568257" cy="1817044"/>
          </a:xfrm>
        </p:spPr>
        <p:txBody>
          <a:bodyPr/>
          <a:lstStyle>
            <a:lvl1pPr marL="0" indent="-202500">
              <a:defRPr sz="1050">
                <a:solidFill>
                  <a:schemeClr val="accent3"/>
                </a:solidFill>
              </a:defRPr>
            </a:lvl1pPr>
            <a:lvl2pPr marL="405000" indent="-202500">
              <a:buFont typeface="System Font Regular"/>
              <a:buChar char="-"/>
              <a:defRPr sz="1050">
                <a:solidFill>
                  <a:schemeClr val="accent3"/>
                </a:solidFill>
              </a:defRPr>
            </a:lvl2pPr>
            <a:lvl3pPr marL="607500" indent="-202500">
              <a:buFont typeface="System Font Regular"/>
              <a:buChar char="-"/>
              <a:defRPr sz="105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105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1" name="Text Placeholder 9">
            <a:extLst>
              <a:ext uri="{FF2B5EF4-FFF2-40B4-BE49-F238E27FC236}">
                <a16:creationId xmlns:a16="http://schemas.microsoft.com/office/drawing/2014/main" id="{2B9FB89A-45F2-EF94-CAC4-5AD717B27D1F}"/>
              </a:ext>
            </a:extLst>
          </p:cNvPr>
          <p:cNvSpPr>
            <a:spLocks noGrp="1"/>
          </p:cNvSpPr>
          <p:nvPr>
            <p:ph type="body" sz="quarter" idx="27"/>
          </p:nvPr>
        </p:nvSpPr>
        <p:spPr>
          <a:xfrm>
            <a:off x="4747835" y="1967229"/>
            <a:ext cx="1568257" cy="1817044"/>
          </a:xfrm>
        </p:spPr>
        <p:txBody>
          <a:bodyPr/>
          <a:lstStyle>
            <a:lvl1pPr marL="0" indent="-202500">
              <a:defRPr sz="1050">
                <a:solidFill>
                  <a:schemeClr val="accent3"/>
                </a:solidFill>
              </a:defRPr>
            </a:lvl1pPr>
            <a:lvl2pPr marL="405000" indent="-202500">
              <a:buFont typeface="System Font Regular"/>
              <a:buChar char="-"/>
              <a:defRPr sz="1050">
                <a:solidFill>
                  <a:schemeClr val="accent3"/>
                </a:solidFill>
              </a:defRPr>
            </a:lvl2pPr>
            <a:lvl3pPr marL="607500" indent="-202500">
              <a:buFont typeface="System Font Regular"/>
              <a:buChar char="-"/>
              <a:defRPr sz="105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105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2" name="Text Placeholder 9">
            <a:extLst>
              <a:ext uri="{FF2B5EF4-FFF2-40B4-BE49-F238E27FC236}">
                <a16:creationId xmlns:a16="http://schemas.microsoft.com/office/drawing/2014/main" id="{242ABF44-80F4-C34B-9DE0-1873828D871F}"/>
              </a:ext>
            </a:extLst>
          </p:cNvPr>
          <p:cNvSpPr>
            <a:spLocks noGrp="1"/>
          </p:cNvSpPr>
          <p:nvPr>
            <p:ph type="body" sz="quarter" idx="28"/>
          </p:nvPr>
        </p:nvSpPr>
        <p:spPr>
          <a:xfrm>
            <a:off x="6858000" y="1988887"/>
            <a:ext cx="1568257" cy="1817044"/>
          </a:xfrm>
        </p:spPr>
        <p:txBody>
          <a:bodyPr/>
          <a:lstStyle>
            <a:lvl1pPr marL="0" indent="-202500">
              <a:defRPr sz="1050">
                <a:solidFill>
                  <a:schemeClr val="accent3"/>
                </a:solidFill>
              </a:defRPr>
            </a:lvl1pPr>
            <a:lvl2pPr marL="405000" indent="-202500">
              <a:buFont typeface="System Font Regular"/>
              <a:buChar char="-"/>
              <a:defRPr sz="1050">
                <a:solidFill>
                  <a:schemeClr val="accent3"/>
                </a:solidFill>
              </a:defRPr>
            </a:lvl2pPr>
            <a:lvl3pPr marL="607500" indent="-202500">
              <a:buFont typeface="System Font Regular"/>
              <a:buChar char="-"/>
              <a:defRPr sz="105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105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3117117749"/>
      </p:ext>
    </p:extLst>
  </p:cSld>
  <p:clrMapOvr>
    <a:overrideClrMapping bg1="dk1" tx1="lt1" bg2="dk2" tx2="lt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ard tiles_4_Nachtgroen">
    <p:bg>
      <p:bgPr>
        <a:solidFill>
          <a:schemeClr val="accent1"/>
        </a:solidFill>
        <a:effectLst/>
      </p:bgPr>
    </p:bg>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867FCF30-61EF-1F9C-74E7-B8BCA2301AFB}"/>
              </a:ext>
            </a:extLst>
          </p:cNvPr>
          <p:cNvSpPr>
            <a:spLocks noGrp="1"/>
          </p:cNvSpPr>
          <p:nvPr>
            <p:ph sz="quarter" idx="14" hasCustomPrompt="1"/>
          </p:nvPr>
        </p:nvSpPr>
        <p:spPr>
          <a:xfrm>
            <a:off x="379810" y="1358513"/>
            <a:ext cx="1905000" cy="2637234"/>
          </a:xfrm>
          <a:prstGeom prst="roundRect">
            <a:avLst>
              <a:gd name="adj" fmla="val 8096"/>
            </a:avLst>
          </a:prstGeom>
          <a:solidFill>
            <a:schemeClr val="accent2"/>
          </a:solidFill>
          <a:ln>
            <a:noFill/>
          </a:ln>
        </p:spPr>
        <p:txBody>
          <a:bodyPr/>
          <a:lstStyle>
            <a:lvl1pPr indent="-202500">
              <a:buNone/>
              <a:defRPr/>
            </a:lvl1pPr>
          </a:lstStyle>
          <a:p>
            <a:pPr lvl="0"/>
            <a:r>
              <a:rPr lang="en-GB" dirty="0"/>
              <a:t> </a:t>
            </a:r>
            <a:endParaRPr lang="en-NL"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7621190" cy="397273"/>
          </a:xfrm>
        </p:spPr>
        <p:txBody>
          <a:bodyPr wrap="square">
            <a:spAutoFit/>
          </a:bodyPr>
          <a:lstStyle>
            <a:lvl1pPr>
              <a:lnSpc>
                <a:spcPct val="90000"/>
              </a:lnSpc>
              <a:defRPr sz="2850">
                <a:solidFill>
                  <a:schemeClr val="accent2"/>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2"/>
                </a:solidFill>
              </a:defRPr>
            </a:lvl1pPr>
          </a:lstStyle>
          <a:p>
            <a:r>
              <a:rPr lang="en-GB">
                <a:solidFill>
                  <a:schemeClr val="accent2"/>
                </a:solidFill>
              </a:rPr>
              <a:t>[Add footer text via: Insert → Header &amp; Footer]</a:t>
            </a:r>
            <a:endParaRPr lang="en-NL" dirty="0">
              <a:solidFill>
                <a:schemeClr val="accent2"/>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2"/>
                </a:solidFill>
              </a:defRPr>
            </a:lvl1pPr>
          </a:lstStyle>
          <a:p>
            <a:pPr algn="r"/>
            <a:endParaRPr lang="en-US" dirty="0">
              <a:solidFill>
                <a:schemeClr val="accent2"/>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2"/>
                </a:solidFill>
              </a:defRPr>
            </a:lvl1pPr>
          </a:lstStyle>
          <a:p>
            <a:fld id="{B6F15528-21DE-4FAA-801E-634DDDAF4B2B}" type="slidenum">
              <a:rPr lang="en-NL" smtClean="0"/>
              <a:pPr/>
              <a:t>‹#›</a:t>
            </a:fld>
            <a:endParaRPr lang="en-NL" dirty="0"/>
          </a:p>
        </p:txBody>
      </p:sp>
      <p:sp>
        <p:nvSpPr>
          <p:cNvPr id="13" name="Text Placeholder 12">
            <a:extLst>
              <a:ext uri="{FF2B5EF4-FFF2-40B4-BE49-F238E27FC236}">
                <a16:creationId xmlns:a16="http://schemas.microsoft.com/office/drawing/2014/main" id="{8B8A010C-1A2A-78FA-222D-FA8EBE3D73A9}"/>
              </a:ext>
            </a:extLst>
          </p:cNvPr>
          <p:cNvSpPr>
            <a:spLocks noGrp="1"/>
          </p:cNvSpPr>
          <p:nvPr>
            <p:ph type="body" sz="quarter" idx="15" hasCustomPrompt="1"/>
          </p:nvPr>
        </p:nvSpPr>
        <p:spPr>
          <a:xfrm>
            <a:off x="559711" y="1554966"/>
            <a:ext cx="1568257" cy="230833"/>
          </a:xfrm>
        </p:spPr>
        <p:txBody>
          <a:bodyPr wrap="square">
            <a:spAutoFit/>
          </a:bodyPr>
          <a:lstStyle>
            <a:lvl1pPr indent="-202500">
              <a:buNone/>
              <a:defRPr sz="1500" b="1">
                <a:solidFill>
                  <a:schemeClr val="accent1"/>
                </a:solidFill>
              </a:defRPr>
            </a:lvl1pPr>
          </a:lstStyle>
          <a:p>
            <a:pPr lvl="0"/>
            <a:r>
              <a:rPr lang="en-GB" dirty="0"/>
              <a:t>[Title]</a:t>
            </a:r>
            <a:endParaRPr lang="en-NL" dirty="0"/>
          </a:p>
        </p:txBody>
      </p:sp>
      <p:sp>
        <p:nvSpPr>
          <p:cNvPr id="14" name="Content Placeholder 8">
            <a:extLst>
              <a:ext uri="{FF2B5EF4-FFF2-40B4-BE49-F238E27FC236}">
                <a16:creationId xmlns:a16="http://schemas.microsoft.com/office/drawing/2014/main" id="{B6048D75-D1E6-BF07-112A-4871A9C630D2}"/>
              </a:ext>
            </a:extLst>
          </p:cNvPr>
          <p:cNvSpPr>
            <a:spLocks noGrp="1"/>
          </p:cNvSpPr>
          <p:nvPr>
            <p:ph sz="quarter" idx="16" hasCustomPrompt="1"/>
          </p:nvPr>
        </p:nvSpPr>
        <p:spPr>
          <a:xfrm>
            <a:off x="2479637" y="1358513"/>
            <a:ext cx="1905000" cy="2637234"/>
          </a:xfrm>
          <a:prstGeom prst="roundRect">
            <a:avLst>
              <a:gd name="adj" fmla="val 8096"/>
            </a:avLst>
          </a:prstGeom>
          <a:solidFill>
            <a:schemeClr val="accent2"/>
          </a:solidFill>
          <a:ln>
            <a:noFill/>
          </a:ln>
        </p:spPr>
        <p:txBody>
          <a:bodyPr/>
          <a:lstStyle>
            <a:lvl1pPr indent="-202500">
              <a:buNone/>
              <a:defRPr/>
            </a:lvl1pPr>
          </a:lstStyle>
          <a:p>
            <a:pPr lvl="0"/>
            <a:r>
              <a:rPr lang="en-GB" dirty="0"/>
              <a:t> </a:t>
            </a:r>
            <a:endParaRPr lang="en-NL" dirty="0"/>
          </a:p>
        </p:txBody>
      </p:sp>
      <p:sp>
        <p:nvSpPr>
          <p:cNvPr id="16" name="Text Placeholder 12">
            <a:extLst>
              <a:ext uri="{FF2B5EF4-FFF2-40B4-BE49-F238E27FC236}">
                <a16:creationId xmlns:a16="http://schemas.microsoft.com/office/drawing/2014/main" id="{C3962D98-5EDE-A309-67E4-EE31C49CA121}"/>
              </a:ext>
            </a:extLst>
          </p:cNvPr>
          <p:cNvSpPr>
            <a:spLocks noGrp="1"/>
          </p:cNvSpPr>
          <p:nvPr>
            <p:ph type="body" sz="quarter" idx="18" hasCustomPrompt="1"/>
          </p:nvPr>
        </p:nvSpPr>
        <p:spPr>
          <a:xfrm>
            <a:off x="2644612" y="1554966"/>
            <a:ext cx="1568257" cy="230833"/>
          </a:xfrm>
        </p:spPr>
        <p:txBody>
          <a:bodyPr wrap="square">
            <a:spAutoFit/>
          </a:bodyPr>
          <a:lstStyle>
            <a:lvl1pPr indent="-202500">
              <a:buNone/>
              <a:defRPr sz="1500" b="1">
                <a:solidFill>
                  <a:schemeClr val="accent1"/>
                </a:solidFill>
              </a:defRPr>
            </a:lvl1pPr>
          </a:lstStyle>
          <a:p>
            <a:pPr lvl="0"/>
            <a:r>
              <a:rPr lang="en-GB" dirty="0"/>
              <a:t>[Title]</a:t>
            </a:r>
            <a:endParaRPr lang="en-NL" dirty="0"/>
          </a:p>
        </p:txBody>
      </p:sp>
      <p:sp>
        <p:nvSpPr>
          <p:cNvPr id="17" name="Content Placeholder 8">
            <a:extLst>
              <a:ext uri="{FF2B5EF4-FFF2-40B4-BE49-F238E27FC236}">
                <a16:creationId xmlns:a16="http://schemas.microsoft.com/office/drawing/2014/main" id="{D75AA9D7-82B3-C977-2E39-E261F630E2D3}"/>
              </a:ext>
            </a:extLst>
          </p:cNvPr>
          <p:cNvSpPr>
            <a:spLocks noGrp="1"/>
          </p:cNvSpPr>
          <p:nvPr>
            <p:ph sz="quarter" idx="19" hasCustomPrompt="1"/>
          </p:nvPr>
        </p:nvSpPr>
        <p:spPr>
          <a:xfrm>
            <a:off x="4579463" y="1358513"/>
            <a:ext cx="1905000" cy="2637234"/>
          </a:xfrm>
          <a:prstGeom prst="roundRect">
            <a:avLst>
              <a:gd name="adj" fmla="val 8096"/>
            </a:avLst>
          </a:prstGeom>
          <a:solidFill>
            <a:schemeClr val="accent2"/>
          </a:solidFill>
          <a:ln>
            <a:noFill/>
          </a:ln>
        </p:spPr>
        <p:txBody>
          <a:bodyPr/>
          <a:lstStyle>
            <a:lvl1pPr indent="-202500">
              <a:buNone/>
              <a:defRPr/>
            </a:lvl1pPr>
          </a:lstStyle>
          <a:p>
            <a:pPr lvl="0"/>
            <a:r>
              <a:rPr lang="en-GB" dirty="0"/>
              <a:t> </a:t>
            </a:r>
            <a:endParaRPr lang="en-NL" dirty="0"/>
          </a:p>
        </p:txBody>
      </p:sp>
      <p:sp>
        <p:nvSpPr>
          <p:cNvPr id="19" name="Text Placeholder 12">
            <a:extLst>
              <a:ext uri="{FF2B5EF4-FFF2-40B4-BE49-F238E27FC236}">
                <a16:creationId xmlns:a16="http://schemas.microsoft.com/office/drawing/2014/main" id="{DD15D91C-B1AE-0640-6F3B-E0235338DF27}"/>
              </a:ext>
            </a:extLst>
          </p:cNvPr>
          <p:cNvSpPr>
            <a:spLocks noGrp="1"/>
          </p:cNvSpPr>
          <p:nvPr>
            <p:ph type="body" sz="quarter" idx="21" hasCustomPrompt="1"/>
          </p:nvPr>
        </p:nvSpPr>
        <p:spPr>
          <a:xfrm>
            <a:off x="4751901" y="1545462"/>
            <a:ext cx="1568257" cy="230833"/>
          </a:xfrm>
        </p:spPr>
        <p:txBody>
          <a:bodyPr wrap="square">
            <a:spAutoFit/>
          </a:bodyPr>
          <a:lstStyle>
            <a:lvl1pPr indent="-202500">
              <a:buNone/>
              <a:defRPr sz="1500" b="1">
                <a:solidFill>
                  <a:schemeClr val="accent1"/>
                </a:solidFill>
              </a:defRPr>
            </a:lvl1pPr>
          </a:lstStyle>
          <a:p>
            <a:pPr lvl="0"/>
            <a:r>
              <a:rPr lang="en-GB" dirty="0"/>
              <a:t>[Title]</a:t>
            </a:r>
            <a:endParaRPr lang="en-NL" dirty="0"/>
          </a:p>
        </p:txBody>
      </p:sp>
      <p:sp>
        <p:nvSpPr>
          <p:cNvPr id="20" name="Content Placeholder 8">
            <a:extLst>
              <a:ext uri="{FF2B5EF4-FFF2-40B4-BE49-F238E27FC236}">
                <a16:creationId xmlns:a16="http://schemas.microsoft.com/office/drawing/2014/main" id="{6CC4C610-18A2-2DE4-5847-F80637C67C0F}"/>
              </a:ext>
            </a:extLst>
          </p:cNvPr>
          <p:cNvSpPr>
            <a:spLocks noGrp="1"/>
          </p:cNvSpPr>
          <p:nvPr>
            <p:ph sz="quarter" idx="22" hasCustomPrompt="1"/>
          </p:nvPr>
        </p:nvSpPr>
        <p:spPr>
          <a:xfrm>
            <a:off x="6679289" y="1358513"/>
            <a:ext cx="1905000" cy="2637234"/>
          </a:xfrm>
          <a:prstGeom prst="roundRect">
            <a:avLst>
              <a:gd name="adj" fmla="val 8096"/>
            </a:avLst>
          </a:prstGeom>
          <a:solidFill>
            <a:schemeClr val="accent2"/>
          </a:solidFill>
          <a:ln>
            <a:noFill/>
          </a:ln>
        </p:spPr>
        <p:txBody>
          <a:bodyPr/>
          <a:lstStyle>
            <a:lvl1pPr indent="-202500">
              <a:buNone/>
              <a:defRPr/>
            </a:lvl1pPr>
          </a:lstStyle>
          <a:p>
            <a:pPr lvl="0"/>
            <a:r>
              <a:rPr lang="en-NL" dirty="0"/>
              <a:t> </a:t>
            </a:r>
          </a:p>
        </p:txBody>
      </p:sp>
      <p:sp>
        <p:nvSpPr>
          <p:cNvPr id="22" name="Text Placeholder 12">
            <a:extLst>
              <a:ext uri="{FF2B5EF4-FFF2-40B4-BE49-F238E27FC236}">
                <a16:creationId xmlns:a16="http://schemas.microsoft.com/office/drawing/2014/main" id="{DBCE8497-59B9-22C3-3602-5B513B436202}"/>
              </a:ext>
            </a:extLst>
          </p:cNvPr>
          <p:cNvSpPr>
            <a:spLocks noGrp="1"/>
          </p:cNvSpPr>
          <p:nvPr>
            <p:ph type="body" sz="quarter" idx="24" hasCustomPrompt="1"/>
          </p:nvPr>
        </p:nvSpPr>
        <p:spPr>
          <a:xfrm>
            <a:off x="6859191" y="1554966"/>
            <a:ext cx="1568257" cy="230833"/>
          </a:xfrm>
        </p:spPr>
        <p:txBody>
          <a:bodyPr wrap="square">
            <a:spAutoFit/>
          </a:bodyPr>
          <a:lstStyle>
            <a:lvl1pPr indent="-202500">
              <a:buNone/>
              <a:defRPr sz="1500" b="1">
                <a:solidFill>
                  <a:schemeClr val="accent1"/>
                </a:solidFill>
              </a:defRPr>
            </a:lvl1pPr>
          </a:lstStyle>
          <a:p>
            <a:pPr lvl="0"/>
            <a:r>
              <a:rPr lang="en-GB" dirty="0"/>
              <a:t>[Title]</a:t>
            </a:r>
            <a:endParaRPr lang="en-NL" dirty="0"/>
          </a:p>
        </p:txBody>
      </p:sp>
      <p:pic>
        <p:nvPicPr>
          <p:cNvPr id="8" name="Graphic 7">
            <a:extLst>
              <a:ext uri="{FF2B5EF4-FFF2-40B4-BE49-F238E27FC236}">
                <a16:creationId xmlns:a16="http://schemas.microsoft.com/office/drawing/2014/main" id="{294C3807-F524-8AFB-5657-1DCCE2F5967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6" name="Text Placeholder 9">
            <a:extLst>
              <a:ext uri="{FF2B5EF4-FFF2-40B4-BE49-F238E27FC236}">
                <a16:creationId xmlns:a16="http://schemas.microsoft.com/office/drawing/2014/main" id="{67F49643-5B17-E9C5-5D54-25D14C5254F3}"/>
              </a:ext>
            </a:extLst>
          </p:cNvPr>
          <p:cNvSpPr>
            <a:spLocks noGrp="1"/>
          </p:cNvSpPr>
          <p:nvPr>
            <p:ph type="body" sz="quarter" idx="25"/>
          </p:nvPr>
        </p:nvSpPr>
        <p:spPr>
          <a:xfrm>
            <a:off x="559711" y="1982251"/>
            <a:ext cx="1568257" cy="1817044"/>
          </a:xfrm>
        </p:spPr>
        <p:txBody>
          <a:bodyPr/>
          <a:lstStyle>
            <a:lvl1pPr marL="0" indent="-202500">
              <a:defRPr sz="1050">
                <a:solidFill>
                  <a:schemeClr val="accent1"/>
                </a:solidFill>
              </a:defRPr>
            </a:lvl1pPr>
            <a:lvl2pPr marL="405000" indent="-202500">
              <a:buFont typeface="System Font Regular"/>
              <a:buChar char="-"/>
              <a:defRPr sz="1050">
                <a:solidFill>
                  <a:schemeClr val="accent1"/>
                </a:solidFill>
              </a:defRPr>
            </a:lvl2pPr>
            <a:lvl3pPr marL="607500" indent="-202500">
              <a:buFont typeface="System Font Regular"/>
              <a:buChar char="-"/>
              <a:defRPr sz="1050">
                <a:solidFill>
                  <a:schemeClr val="accent1"/>
                </a:solidFill>
              </a:defRPr>
            </a:lvl3pPr>
            <a:lvl4pPr marL="810000" indent="-202500">
              <a:buFont typeface="System Font Regular"/>
              <a:buChar char="-"/>
              <a:defRPr sz="1050">
                <a:solidFill>
                  <a:schemeClr val="accent1"/>
                </a:solidFill>
              </a:defRPr>
            </a:lvl4pPr>
            <a:lvl5pPr marL="1012500" indent="-202500">
              <a:buFont typeface="System Font Regular"/>
              <a:buChar char="-"/>
              <a:defRPr sz="1050">
                <a:solidFill>
                  <a:schemeClr val="accent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76559E01-92D4-43B2-269E-96E6220BDB6A}"/>
              </a:ext>
            </a:extLst>
          </p:cNvPr>
          <p:cNvSpPr>
            <a:spLocks noGrp="1"/>
          </p:cNvSpPr>
          <p:nvPr>
            <p:ph type="body" sz="quarter" idx="26"/>
          </p:nvPr>
        </p:nvSpPr>
        <p:spPr>
          <a:xfrm>
            <a:off x="2644612" y="1991757"/>
            <a:ext cx="1568257" cy="1817044"/>
          </a:xfrm>
        </p:spPr>
        <p:txBody>
          <a:bodyPr/>
          <a:lstStyle>
            <a:lvl1pPr marL="0" indent="-202500">
              <a:defRPr sz="1050">
                <a:solidFill>
                  <a:schemeClr val="accent1"/>
                </a:solidFill>
              </a:defRPr>
            </a:lvl1pPr>
            <a:lvl2pPr marL="405000" indent="-202500">
              <a:buFont typeface="System Font Regular"/>
              <a:buChar char="-"/>
              <a:defRPr sz="1050">
                <a:solidFill>
                  <a:schemeClr val="accent1"/>
                </a:solidFill>
              </a:defRPr>
            </a:lvl2pPr>
            <a:lvl3pPr marL="607500" indent="-202500">
              <a:buFont typeface="System Font Regular"/>
              <a:buChar char="-"/>
              <a:defRPr sz="1050">
                <a:solidFill>
                  <a:schemeClr val="accent1"/>
                </a:solidFill>
              </a:defRPr>
            </a:lvl3pPr>
            <a:lvl4pPr marL="810000" indent="-202500">
              <a:buFont typeface="System Font Regular"/>
              <a:buChar char="-"/>
              <a:defRPr sz="1050">
                <a:solidFill>
                  <a:schemeClr val="accent1"/>
                </a:solidFill>
              </a:defRPr>
            </a:lvl4pPr>
            <a:lvl5pPr marL="1012500" indent="-202500">
              <a:buFont typeface="System Font Regular"/>
              <a:buChar char="-"/>
              <a:defRPr sz="1050">
                <a:solidFill>
                  <a:schemeClr val="accent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1" name="Text Placeholder 9">
            <a:extLst>
              <a:ext uri="{FF2B5EF4-FFF2-40B4-BE49-F238E27FC236}">
                <a16:creationId xmlns:a16="http://schemas.microsoft.com/office/drawing/2014/main" id="{11B6631E-E436-E2C8-0591-7E31EFD821FA}"/>
              </a:ext>
            </a:extLst>
          </p:cNvPr>
          <p:cNvSpPr>
            <a:spLocks noGrp="1"/>
          </p:cNvSpPr>
          <p:nvPr>
            <p:ph type="body" sz="quarter" idx="27"/>
          </p:nvPr>
        </p:nvSpPr>
        <p:spPr>
          <a:xfrm>
            <a:off x="4747835" y="1967229"/>
            <a:ext cx="1568257" cy="1817044"/>
          </a:xfrm>
        </p:spPr>
        <p:txBody>
          <a:bodyPr/>
          <a:lstStyle>
            <a:lvl1pPr marL="0" indent="-202500">
              <a:defRPr sz="1050">
                <a:solidFill>
                  <a:schemeClr val="accent1"/>
                </a:solidFill>
              </a:defRPr>
            </a:lvl1pPr>
            <a:lvl2pPr marL="405000" indent="-202500">
              <a:buFont typeface="System Font Regular"/>
              <a:buChar char="-"/>
              <a:defRPr sz="1050">
                <a:solidFill>
                  <a:schemeClr val="accent1"/>
                </a:solidFill>
              </a:defRPr>
            </a:lvl2pPr>
            <a:lvl3pPr marL="607500" indent="-202500">
              <a:buFont typeface="System Font Regular"/>
              <a:buChar char="-"/>
              <a:defRPr sz="1050">
                <a:solidFill>
                  <a:schemeClr val="accent1"/>
                </a:solidFill>
              </a:defRPr>
            </a:lvl3pPr>
            <a:lvl4pPr marL="810000" indent="-202500">
              <a:buFont typeface="System Font Regular"/>
              <a:buChar char="-"/>
              <a:defRPr sz="1050">
                <a:solidFill>
                  <a:schemeClr val="accent1"/>
                </a:solidFill>
              </a:defRPr>
            </a:lvl4pPr>
            <a:lvl5pPr marL="1012500" indent="-202500">
              <a:buFont typeface="System Font Regular"/>
              <a:buChar char="-"/>
              <a:defRPr sz="1050">
                <a:solidFill>
                  <a:schemeClr val="accent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2" name="Text Placeholder 9">
            <a:extLst>
              <a:ext uri="{FF2B5EF4-FFF2-40B4-BE49-F238E27FC236}">
                <a16:creationId xmlns:a16="http://schemas.microsoft.com/office/drawing/2014/main" id="{F3708DC0-61AA-6685-B033-45FE3834104D}"/>
              </a:ext>
            </a:extLst>
          </p:cNvPr>
          <p:cNvSpPr>
            <a:spLocks noGrp="1"/>
          </p:cNvSpPr>
          <p:nvPr>
            <p:ph type="body" sz="quarter" idx="28"/>
          </p:nvPr>
        </p:nvSpPr>
        <p:spPr>
          <a:xfrm>
            <a:off x="6858000" y="1988887"/>
            <a:ext cx="1568257" cy="1817044"/>
          </a:xfrm>
        </p:spPr>
        <p:txBody>
          <a:bodyPr/>
          <a:lstStyle>
            <a:lvl1pPr marL="0" indent="-202500">
              <a:defRPr sz="1050">
                <a:solidFill>
                  <a:schemeClr val="accent1"/>
                </a:solidFill>
              </a:defRPr>
            </a:lvl1pPr>
            <a:lvl2pPr marL="405000" indent="-202500">
              <a:buFont typeface="System Font Regular"/>
              <a:buChar char="-"/>
              <a:defRPr sz="1050">
                <a:solidFill>
                  <a:schemeClr val="accent1"/>
                </a:solidFill>
              </a:defRPr>
            </a:lvl2pPr>
            <a:lvl3pPr marL="607500" indent="-202500">
              <a:buFont typeface="System Font Regular"/>
              <a:buChar char="-"/>
              <a:defRPr sz="1050">
                <a:solidFill>
                  <a:schemeClr val="accent1"/>
                </a:solidFill>
              </a:defRPr>
            </a:lvl3pPr>
            <a:lvl4pPr marL="810000" indent="-202500">
              <a:buFont typeface="System Font Regular"/>
              <a:buChar char="-"/>
              <a:defRPr sz="1050">
                <a:solidFill>
                  <a:schemeClr val="accent1"/>
                </a:solidFill>
              </a:defRPr>
            </a:lvl4pPr>
            <a:lvl5pPr marL="1012500" indent="-202500">
              <a:buFont typeface="System Font Regular"/>
              <a:buChar char="-"/>
              <a:defRPr sz="1050">
                <a:solidFill>
                  <a:schemeClr val="accent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923462059"/>
      </p:ext>
    </p:extLst>
  </p:cSld>
  <p:clrMapOvr>
    <a:overrideClrMapping bg1="dk1" tx1="lt1" bg2="dk2" tx2="lt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ard tiles_4_Botergeel">
    <p:bg>
      <p:bgRef idx="1001">
        <a:schemeClr val="bg1"/>
      </p:bgRef>
    </p:bg>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867FCF30-61EF-1F9C-74E7-B8BCA2301AFB}"/>
              </a:ext>
            </a:extLst>
          </p:cNvPr>
          <p:cNvSpPr>
            <a:spLocks noGrp="1"/>
          </p:cNvSpPr>
          <p:nvPr>
            <p:ph sz="quarter" idx="14" hasCustomPrompt="1"/>
          </p:nvPr>
        </p:nvSpPr>
        <p:spPr>
          <a:xfrm>
            <a:off x="379810" y="1358513"/>
            <a:ext cx="1905000" cy="2637234"/>
          </a:xfrm>
          <a:prstGeom prst="roundRect">
            <a:avLst>
              <a:gd name="adj" fmla="val 8096"/>
            </a:avLst>
          </a:prstGeom>
          <a:solidFill>
            <a:schemeClr val="accent6"/>
          </a:solidFill>
          <a:ln>
            <a:noFill/>
          </a:ln>
        </p:spPr>
        <p:txBody>
          <a:bodyPr/>
          <a:lstStyle>
            <a:lvl1pPr indent="-202500">
              <a:buNone/>
              <a:defRPr/>
            </a:lvl1pPr>
          </a:lstStyle>
          <a:p>
            <a:pPr lvl="0"/>
            <a:r>
              <a:rPr lang="en-GB" dirty="0"/>
              <a:t> </a:t>
            </a:r>
            <a:endParaRPr lang="en-NL"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7621190" cy="397273"/>
          </a:xfrm>
        </p:spPr>
        <p:txBody>
          <a:bodyPr wrap="square">
            <a:spAutoFit/>
          </a:bodyPr>
          <a:lstStyle>
            <a:lvl1pPr>
              <a:lnSpc>
                <a:spcPct val="90000"/>
              </a:lnSpc>
              <a:defRPr sz="2850">
                <a:solidFill>
                  <a:schemeClr val="accent6"/>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6"/>
                </a:solidFill>
              </a:defRPr>
            </a:lvl1pPr>
          </a:lstStyle>
          <a:p>
            <a:r>
              <a:rPr lang="en-GB">
                <a:solidFill>
                  <a:schemeClr val="accent6"/>
                </a:solidFill>
              </a:rPr>
              <a:t>[Add footer text via: Insert → Header &amp; Footer]</a:t>
            </a:r>
            <a:endParaRPr lang="en-NL" dirty="0">
              <a:solidFill>
                <a:schemeClr val="accent6"/>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6"/>
                </a:solidFill>
              </a:defRPr>
            </a:lvl1pPr>
          </a:lstStyle>
          <a:p>
            <a:pPr algn="r"/>
            <a:endParaRPr lang="en-US" dirty="0">
              <a:solidFill>
                <a:schemeClr val="accent6"/>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6"/>
                </a:solidFill>
              </a:defRPr>
            </a:lvl1pPr>
          </a:lstStyle>
          <a:p>
            <a:fld id="{B6F15528-21DE-4FAA-801E-634DDDAF4B2B}" type="slidenum">
              <a:rPr lang="en-NL" smtClean="0"/>
              <a:pPr/>
              <a:t>‹#›</a:t>
            </a:fld>
            <a:endParaRPr lang="en-NL" dirty="0"/>
          </a:p>
        </p:txBody>
      </p:sp>
      <p:sp>
        <p:nvSpPr>
          <p:cNvPr id="13" name="Text Placeholder 12">
            <a:extLst>
              <a:ext uri="{FF2B5EF4-FFF2-40B4-BE49-F238E27FC236}">
                <a16:creationId xmlns:a16="http://schemas.microsoft.com/office/drawing/2014/main" id="{8B8A010C-1A2A-78FA-222D-FA8EBE3D73A9}"/>
              </a:ext>
            </a:extLst>
          </p:cNvPr>
          <p:cNvSpPr>
            <a:spLocks noGrp="1"/>
          </p:cNvSpPr>
          <p:nvPr>
            <p:ph type="body" sz="quarter" idx="15" hasCustomPrompt="1"/>
          </p:nvPr>
        </p:nvSpPr>
        <p:spPr>
          <a:xfrm>
            <a:off x="559711" y="1554966"/>
            <a:ext cx="1568257" cy="230833"/>
          </a:xfrm>
        </p:spPr>
        <p:txBody>
          <a:bodyPr wrap="square">
            <a:spAutoFit/>
          </a:bodyPr>
          <a:lstStyle>
            <a:lvl1pPr indent="-202500">
              <a:buNone/>
              <a:defRPr sz="1500" b="1">
                <a:solidFill>
                  <a:schemeClr val="bg1"/>
                </a:solidFill>
              </a:defRPr>
            </a:lvl1pPr>
          </a:lstStyle>
          <a:p>
            <a:pPr lvl="0"/>
            <a:r>
              <a:rPr lang="en-GB" dirty="0"/>
              <a:t>[Title]</a:t>
            </a:r>
            <a:endParaRPr lang="en-NL" dirty="0"/>
          </a:p>
        </p:txBody>
      </p:sp>
      <p:sp>
        <p:nvSpPr>
          <p:cNvPr id="14" name="Content Placeholder 8">
            <a:extLst>
              <a:ext uri="{FF2B5EF4-FFF2-40B4-BE49-F238E27FC236}">
                <a16:creationId xmlns:a16="http://schemas.microsoft.com/office/drawing/2014/main" id="{B6048D75-D1E6-BF07-112A-4871A9C630D2}"/>
              </a:ext>
            </a:extLst>
          </p:cNvPr>
          <p:cNvSpPr>
            <a:spLocks noGrp="1"/>
          </p:cNvSpPr>
          <p:nvPr>
            <p:ph sz="quarter" idx="16" hasCustomPrompt="1"/>
          </p:nvPr>
        </p:nvSpPr>
        <p:spPr>
          <a:xfrm>
            <a:off x="2479637" y="1358513"/>
            <a:ext cx="1905000" cy="2637234"/>
          </a:xfrm>
          <a:prstGeom prst="roundRect">
            <a:avLst>
              <a:gd name="adj" fmla="val 8096"/>
            </a:avLst>
          </a:prstGeom>
          <a:solidFill>
            <a:schemeClr val="accent6"/>
          </a:solidFill>
          <a:ln>
            <a:noFill/>
          </a:ln>
        </p:spPr>
        <p:txBody>
          <a:bodyPr/>
          <a:lstStyle>
            <a:lvl1pPr indent="-202500">
              <a:buNone/>
              <a:defRPr/>
            </a:lvl1pPr>
          </a:lstStyle>
          <a:p>
            <a:pPr lvl="0"/>
            <a:r>
              <a:rPr lang="en-GB" dirty="0"/>
              <a:t> </a:t>
            </a:r>
            <a:endParaRPr lang="en-NL" dirty="0"/>
          </a:p>
        </p:txBody>
      </p:sp>
      <p:sp>
        <p:nvSpPr>
          <p:cNvPr id="16" name="Text Placeholder 12">
            <a:extLst>
              <a:ext uri="{FF2B5EF4-FFF2-40B4-BE49-F238E27FC236}">
                <a16:creationId xmlns:a16="http://schemas.microsoft.com/office/drawing/2014/main" id="{C3962D98-5EDE-A309-67E4-EE31C49CA121}"/>
              </a:ext>
            </a:extLst>
          </p:cNvPr>
          <p:cNvSpPr>
            <a:spLocks noGrp="1"/>
          </p:cNvSpPr>
          <p:nvPr>
            <p:ph type="body" sz="quarter" idx="18" hasCustomPrompt="1"/>
          </p:nvPr>
        </p:nvSpPr>
        <p:spPr>
          <a:xfrm>
            <a:off x="2644612" y="1554966"/>
            <a:ext cx="1568257" cy="230833"/>
          </a:xfrm>
        </p:spPr>
        <p:txBody>
          <a:bodyPr wrap="square">
            <a:spAutoFit/>
          </a:bodyPr>
          <a:lstStyle>
            <a:lvl1pPr indent="-202500">
              <a:buNone/>
              <a:defRPr sz="1500" b="1">
                <a:solidFill>
                  <a:schemeClr val="bg1"/>
                </a:solidFill>
              </a:defRPr>
            </a:lvl1pPr>
          </a:lstStyle>
          <a:p>
            <a:pPr lvl="0"/>
            <a:r>
              <a:rPr lang="en-GB" dirty="0"/>
              <a:t>[Title]</a:t>
            </a:r>
            <a:endParaRPr lang="en-NL" dirty="0"/>
          </a:p>
        </p:txBody>
      </p:sp>
      <p:sp>
        <p:nvSpPr>
          <p:cNvPr id="17" name="Content Placeholder 8">
            <a:extLst>
              <a:ext uri="{FF2B5EF4-FFF2-40B4-BE49-F238E27FC236}">
                <a16:creationId xmlns:a16="http://schemas.microsoft.com/office/drawing/2014/main" id="{D75AA9D7-82B3-C977-2E39-E261F630E2D3}"/>
              </a:ext>
            </a:extLst>
          </p:cNvPr>
          <p:cNvSpPr>
            <a:spLocks noGrp="1"/>
          </p:cNvSpPr>
          <p:nvPr>
            <p:ph sz="quarter" idx="19" hasCustomPrompt="1"/>
          </p:nvPr>
        </p:nvSpPr>
        <p:spPr>
          <a:xfrm>
            <a:off x="4579463" y="1358513"/>
            <a:ext cx="1905000" cy="2637234"/>
          </a:xfrm>
          <a:prstGeom prst="roundRect">
            <a:avLst>
              <a:gd name="adj" fmla="val 8096"/>
            </a:avLst>
          </a:prstGeom>
          <a:solidFill>
            <a:schemeClr val="accent6"/>
          </a:solidFill>
          <a:ln>
            <a:noFill/>
          </a:ln>
        </p:spPr>
        <p:txBody>
          <a:bodyPr/>
          <a:lstStyle>
            <a:lvl1pPr indent="-202500">
              <a:buNone/>
              <a:defRPr/>
            </a:lvl1pPr>
          </a:lstStyle>
          <a:p>
            <a:pPr lvl="0"/>
            <a:r>
              <a:rPr lang="en-GB" dirty="0"/>
              <a:t> </a:t>
            </a:r>
            <a:endParaRPr lang="en-NL" dirty="0"/>
          </a:p>
        </p:txBody>
      </p:sp>
      <p:sp>
        <p:nvSpPr>
          <p:cNvPr id="19" name="Text Placeholder 12">
            <a:extLst>
              <a:ext uri="{FF2B5EF4-FFF2-40B4-BE49-F238E27FC236}">
                <a16:creationId xmlns:a16="http://schemas.microsoft.com/office/drawing/2014/main" id="{DD15D91C-B1AE-0640-6F3B-E0235338DF27}"/>
              </a:ext>
            </a:extLst>
          </p:cNvPr>
          <p:cNvSpPr>
            <a:spLocks noGrp="1"/>
          </p:cNvSpPr>
          <p:nvPr>
            <p:ph type="body" sz="quarter" idx="21" hasCustomPrompt="1"/>
          </p:nvPr>
        </p:nvSpPr>
        <p:spPr>
          <a:xfrm>
            <a:off x="4751901" y="1545462"/>
            <a:ext cx="1568257" cy="230833"/>
          </a:xfrm>
        </p:spPr>
        <p:txBody>
          <a:bodyPr wrap="square">
            <a:spAutoFit/>
          </a:bodyPr>
          <a:lstStyle>
            <a:lvl1pPr indent="-202500">
              <a:buNone/>
              <a:defRPr sz="1500" b="1">
                <a:solidFill>
                  <a:schemeClr val="bg1"/>
                </a:solidFill>
              </a:defRPr>
            </a:lvl1pPr>
          </a:lstStyle>
          <a:p>
            <a:pPr lvl="0"/>
            <a:r>
              <a:rPr lang="en-GB" dirty="0"/>
              <a:t>[Title]</a:t>
            </a:r>
            <a:endParaRPr lang="en-NL" dirty="0"/>
          </a:p>
        </p:txBody>
      </p:sp>
      <p:sp>
        <p:nvSpPr>
          <p:cNvPr id="20" name="Content Placeholder 8">
            <a:extLst>
              <a:ext uri="{FF2B5EF4-FFF2-40B4-BE49-F238E27FC236}">
                <a16:creationId xmlns:a16="http://schemas.microsoft.com/office/drawing/2014/main" id="{6CC4C610-18A2-2DE4-5847-F80637C67C0F}"/>
              </a:ext>
            </a:extLst>
          </p:cNvPr>
          <p:cNvSpPr>
            <a:spLocks noGrp="1"/>
          </p:cNvSpPr>
          <p:nvPr>
            <p:ph sz="quarter" idx="22" hasCustomPrompt="1"/>
          </p:nvPr>
        </p:nvSpPr>
        <p:spPr>
          <a:xfrm>
            <a:off x="6679289" y="1358513"/>
            <a:ext cx="1905000" cy="2637234"/>
          </a:xfrm>
          <a:prstGeom prst="roundRect">
            <a:avLst>
              <a:gd name="adj" fmla="val 8096"/>
            </a:avLst>
          </a:prstGeom>
          <a:solidFill>
            <a:schemeClr val="accent6"/>
          </a:solidFill>
          <a:ln>
            <a:noFill/>
          </a:ln>
        </p:spPr>
        <p:txBody>
          <a:bodyPr/>
          <a:lstStyle>
            <a:lvl1pPr indent="-202500">
              <a:buNone/>
              <a:defRPr/>
            </a:lvl1pPr>
          </a:lstStyle>
          <a:p>
            <a:pPr lvl="0"/>
            <a:r>
              <a:rPr lang="en-GB" dirty="0"/>
              <a:t> </a:t>
            </a:r>
            <a:endParaRPr lang="en-NL" dirty="0"/>
          </a:p>
        </p:txBody>
      </p:sp>
      <p:sp>
        <p:nvSpPr>
          <p:cNvPr id="22" name="Text Placeholder 12">
            <a:extLst>
              <a:ext uri="{FF2B5EF4-FFF2-40B4-BE49-F238E27FC236}">
                <a16:creationId xmlns:a16="http://schemas.microsoft.com/office/drawing/2014/main" id="{DBCE8497-59B9-22C3-3602-5B513B436202}"/>
              </a:ext>
            </a:extLst>
          </p:cNvPr>
          <p:cNvSpPr>
            <a:spLocks noGrp="1"/>
          </p:cNvSpPr>
          <p:nvPr>
            <p:ph type="body" sz="quarter" idx="24" hasCustomPrompt="1"/>
          </p:nvPr>
        </p:nvSpPr>
        <p:spPr>
          <a:xfrm>
            <a:off x="6859191" y="1554966"/>
            <a:ext cx="1568257" cy="230833"/>
          </a:xfrm>
        </p:spPr>
        <p:txBody>
          <a:bodyPr wrap="square">
            <a:spAutoFit/>
          </a:bodyPr>
          <a:lstStyle>
            <a:lvl1pPr indent="-202500">
              <a:buNone/>
              <a:defRPr sz="1500" b="1">
                <a:solidFill>
                  <a:schemeClr val="bg1"/>
                </a:solidFill>
              </a:defRPr>
            </a:lvl1pPr>
          </a:lstStyle>
          <a:p>
            <a:pPr lvl="0"/>
            <a:r>
              <a:rPr lang="en-GB" dirty="0"/>
              <a:t>[Title]</a:t>
            </a:r>
            <a:endParaRPr lang="en-NL" dirty="0"/>
          </a:p>
        </p:txBody>
      </p:sp>
      <p:pic>
        <p:nvPicPr>
          <p:cNvPr id="8" name="Graphic 7">
            <a:extLst>
              <a:ext uri="{FF2B5EF4-FFF2-40B4-BE49-F238E27FC236}">
                <a16:creationId xmlns:a16="http://schemas.microsoft.com/office/drawing/2014/main" id="{0F6D13F9-C1EF-F730-8035-0827BB38DA7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6" name="Text Placeholder 9">
            <a:extLst>
              <a:ext uri="{FF2B5EF4-FFF2-40B4-BE49-F238E27FC236}">
                <a16:creationId xmlns:a16="http://schemas.microsoft.com/office/drawing/2014/main" id="{F784E9AE-9A4C-87A1-DD6D-7B65D1D01093}"/>
              </a:ext>
            </a:extLst>
          </p:cNvPr>
          <p:cNvSpPr>
            <a:spLocks noGrp="1"/>
          </p:cNvSpPr>
          <p:nvPr>
            <p:ph type="body" sz="quarter" idx="25"/>
          </p:nvPr>
        </p:nvSpPr>
        <p:spPr>
          <a:xfrm>
            <a:off x="559711" y="1982251"/>
            <a:ext cx="1568257" cy="1817044"/>
          </a:xfrm>
        </p:spPr>
        <p:txBody>
          <a:bodyPr/>
          <a:lstStyle>
            <a:lvl1pPr marL="0" indent="-202500">
              <a:defRPr sz="1050">
                <a:solidFill>
                  <a:schemeClr val="bg2"/>
                </a:solidFill>
              </a:defRPr>
            </a:lvl1pPr>
            <a:lvl2pPr marL="405000" indent="-202500">
              <a:buFont typeface="System Font Regular"/>
              <a:buChar char="-"/>
              <a:defRPr sz="1050">
                <a:solidFill>
                  <a:schemeClr val="bg2"/>
                </a:solidFill>
              </a:defRPr>
            </a:lvl2pPr>
            <a:lvl3pPr marL="607500" indent="-202500">
              <a:buFont typeface="System Font Regular"/>
              <a:buChar char="-"/>
              <a:defRPr sz="1050">
                <a:solidFill>
                  <a:schemeClr val="bg2"/>
                </a:solidFill>
              </a:defRPr>
            </a:lvl3pPr>
            <a:lvl4pPr marL="810000" indent="-202500">
              <a:buFont typeface="System Font Regular"/>
              <a:buChar char="-"/>
              <a:defRPr sz="1050">
                <a:solidFill>
                  <a:schemeClr val="bg2"/>
                </a:solidFill>
              </a:defRPr>
            </a:lvl4pPr>
            <a:lvl5pPr marL="1012500" indent="-202500">
              <a:buFont typeface="System Font Regular"/>
              <a:buChar char="-"/>
              <a:defRPr sz="105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6B71F1A7-89B9-CFB1-EB10-047B68B54589}"/>
              </a:ext>
            </a:extLst>
          </p:cNvPr>
          <p:cNvSpPr>
            <a:spLocks noGrp="1"/>
          </p:cNvSpPr>
          <p:nvPr>
            <p:ph type="body" sz="quarter" idx="26"/>
          </p:nvPr>
        </p:nvSpPr>
        <p:spPr>
          <a:xfrm>
            <a:off x="2644612" y="1991757"/>
            <a:ext cx="1568257" cy="1817044"/>
          </a:xfrm>
        </p:spPr>
        <p:txBody>
          <a:bodyPr/>
          <a:lstStyle>
            <a:lvl1pPr marL="0" indent="-202500">
              <a:defRPr sz="1050">
                <a:solidFill>
                  <a:schemeClr val="bg2"/>
                </a:solidFill>
              </a:defRPr>
            </a:lvl1pPr>
            <a:lvl2pPr marL="405000" indent="-202500">
              <a:buFont typeface="System Font Regular"/>
              <a:buChar char="-"/>
              <a:defRPr sz="1050">
                <a:solidFill>
                  <a:schemeClr val="bg2"/>
                </a:solidFill>
              </a:defRPr>
            </a:lvl2pPr>
            <a:lvl3pPr marL="607500" indent="-202500">
              <a:buFont typeface="System Font Regular"/>
              <a:buChar char="-"/>
              <a:defRPr sz="1050">
                <a:solidFill>
                  <a:schemeClr val="bg2"/>
                </a:solidFill>
              </a:defRPr>
            </a:lvl3pPr>
            <a:lvl4pPr marL="810000" indent="-202500">
              <a:buFont typeface="System Font Regular"/>
              <a:buChar char="-"/>
              <a:defRPr sz="1050">
                <a:solidFill>
                  <a:schemeClr val="bg2"/>
                </a:solidFill>
              </a:defRPr>
            </a:lvl4pPr>
            <a:lvl5pPr marL="1012500" indent="-202500">
              <a:buFont typeface="System Font Regular"/>
              <a:buChar char="-"/>
              <a:defRPr sz="105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1" name="Text Placeholder 9">
            <a:extLst>
              <a:ext uri="{FF2B5EF4-FFF2-40B4-BE49-F238E27FC236}">
                <a16:creationId xmlns:a16="http://schemas.microsoft.com/office/drawing/2014/main" id="{E72A62CD-6E25-8725-B0BA-3A4E169FA314}"/>
              </a:ext>
            </a:extLst>
          </p:cNvPr>
          <p:cNvSpPr>
            <a:spLocks noGrp="1"/>
          </p:cNvSpPr>
          <p:nvPr>
            <p:ph type="body" sz="quarter" idx="27"/>
          </p:nvPr>
        </p:nvSpPr>
        <p:spPr>
          <a:xfrm>
            <a:off x="4747835" y="1967229"/>
            <a:ext cx="1568257" cy="1817044"/>
          </a:xfrm>
        </p:spPr>
        <p:txBody>
          <a:bodyPr/>
          <a:lstStyle>
            <a:lvl1pPr marL="0" indent="-202500">
              <a:defRPr sz="1050">
                <a:solidFill>
                  <a:schemeClr val="bg2"/>
                </a:solidFill>
              </a:defRPr>
            </a:lvl1pPr>
            <a:lvl2pPr marL="405000" indent="-202500">
              <a:buFont typeface="System Font Regular"/>
              <a:buChar char="-"/>
              <a:defRPr sz="1050">
                <a:solidFill>
                  <a:schemeClr val="bg2"/>
                </a:solidFill>
              </a:defRPr>
            </a:lvl2pPr>
            <a:lvl3pPr marL="607500" indent="-202500">
              <a:buFont typeface="System Font Regular"/>
              <a:buChar char="-"/>
              <a:defRPr sz="1050">
                <a:solidFill>
                  <a:schemeClr val="bg2"/>
                </a:solidFill>
              </a:defRPr>
            </a:lvl3pPr>
            <a:lvl4pPr marL="810000" indent="-202500">
              <a:buFont typeface="System Font Regular"/>
              <a:buChar char="-"/>
              <a:defRPr sz="1050">
                <a:solidFill>
                  <a:schemeClr val="bg2"/>
                </a:solidFill>
              </a:defRPr>
            </a:lvl4pPr>
            <a:lvl5pPr marL="1012500" indent="-202500">
              <a:buFont typeface="System Font Regular"/>
              <a:buChar char="-"/>
              <a:defRPr sz="105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2" name="Text Placeholder 9">
            <a:extLst>
              <a:ext uri="{FF2B5EF4-FFF2-40B4-BE49-F238E27FC236}">
                <a16:creationId xmlns:a16="http://schemas.microsoft.com/office/drawing/2014/main" id="{62BC74BD-1FAA-A464-8C91-45CB849A71AD}"/>
              </a:ext>
            </a:extLst>
          </p:cNvPr>
          <p:cNvSpPr>
            <a:spLocks noGrp="1"/>
          </p:cNvSpPr>
          <p:nvPr>
            <p:ph type="body" sz="quarter" idx="28"/>
          </p:nvPr>
        </p:nvSpPr>
        <p:spPr>
          <a:xfrm>
            <a:off x="6858000" y="1988887"/>
            <a:ext cx="1568257" cy="1817044"/>
          </a:xfrm>
        </p:spPr>
        <p:txBody>
          <a:bodyPr/>
          <a:lstStyle>
            <a:lvl1pPr marL="0" indent="-202500">
              <a:defRPr sz="1050">
                <a:solidFill>
                  <a:schemeClr val="bg2"/>
                </a:solidFill>
              </a:defRPr>
            </a:lvl1pPr>
            <a:lvl2pPr marL="405000" indent="-202500">
              <a:buFont typeface="System Font Regular"/>
              <a:buChar char="-"/>
              <a:defRPr sz="1050">
                <a:solidFill>
                  <a:schemeClr val="bg2"/>
                </a:solidFill>
              </a:defRPr>
            </a:lvl2pPr>
            <a:lvl3pPr marL="607500" indent="-202500">
              <a:buFont typeface="System Font Regular"/>
              <a:buChar char="-"/>
              <a:defRPr sz="1050">
                <a:solidFill>
                  <a:schemeClr val="bg2"/>
                </a:solidFill>
              </a:defRPr>
            </a:lvl3pPr>
            <a:lvl4pPr marL="810000" indent="-202500">
              <a:buFont typeface="System Font Regular"/>
              <a:buChar char="-"/>
              <a:defRPr sz="1050">
                <a:solidFill>
                  <a:schemeClr val="bg2"/>
                </a:solidFill>
              </a:defRPr>
            </a:lvl4pPr>
            <a:lvl5pPr marL="1012500" indent="-202500">
              <a:buFont typeface="System Font Regular"/>
              <a:buChar char="-"/>
              <a:defRPr sz="105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749285442"/>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4_Quote/chapter – roze">
    <p:bg>
      <p:bgPr>
        <a:blipFill rotWithShape="0">
          <a:blip r:embed="rId2"/>
          <a:stretch/>
        </a:blipFill>
        <a:effectLst/>
      </p:bgPr>
    </p:bg>
    <p:spTree>
      <p:nvGrpSpPr>
        <p:cNvPr id="1" name=""/>
        <p:cNvGrpSpPr/>
        <p:nvPr/>
      </p:nvGrpSpPr>
      <p:grpSpPr>
        <a:xfrm>
          <a:off x="0" y="0"/>
          <a:ext cx="0" cy="0"/>
          <a:chOff x="0" y="0"/>
          <a:chExt cx="0" cy="0"/>
        </a:xfrm>
      </p:grpSpPr>
      <p:pic>
        <p:nvPicPr>
          <p:cNvPr id="21" name="Afbeelding 10" descr="UM40_RGB_B_blauw.png"/>
          <p:cNvPicPr/>
          <p:nvPr/>
        </p:nvPicPr>
        <p:blipFill>
          <a:blip r:embed="rId3"/>
          <a:srcRect r="20320"/>
          <a:stretch/>
        </p:blipFill>
        <p:spPr>
          <a:xfrm>
            <a:off x="360000" y="4630680"/>
            <a:ext cx="1590120" cy="381600"/>
          </a:xfrm>
          <a:prstGeom prst="rect">
            <a:avLst/>
          </a:prstGeom>
          <a:noFill/>
          <a:ln w="0">
            <a:noFill/>
          </a:ln>
        </p:spPr>
      </p:pic>
      <p:pic>
        <p:nvPicPr>
          <p:cNvPr id="22" name="Afbeelding 4"/>
          <p:cNvPicPr/>
          <p:nvPr/>
        </p:nvPicPr>
        <p:blipFill>
          <a:blip r:embed="rId4"/>
          <a:srcRect r="19770"/>
          <a:stretch/>
        </p:blipFill>
        <p:spPr>
          <a:xfrm>
            <a:off x="360000" y="4630320"/>
            <a:ext cx="1602360" cy="379440"/>
          </a:xfrm>
          <a:prstGeom prst="rect">
            <a:avLst/>
          </a:prstGeom>
          <a:noFill/>
          <a:ln w="0">
            <a:noFill/>
          </a:ln>
        </p:spPr>
      </p:pic>
      <p:sp>
        <p:nvSpPr>
          <p:cNvPr id="23" name="PlaceHolder 1"/>
          <p:cNvSpPr>
            <a:spLocks noGrp="1"/>
          </p:cNvSpPr>
          <p:nvPr>
            <p:ph type="title"/>
          </p:nvPr>
        </p:nvSpPr>
        <p:spPr>
          <a:xfrm>
            <a:off x="1272960" y="1314360"/>
            <a:ext cx="6598080" cy="2289240"/>
          </a:xfrm>
          <a:prstGeom prst="rect">
            <a:avLst/>
          </a:prstGeom>
          <a:noFill/>
          <a:ln w="0">
            <a:noFill/>
          </a:ln>
        </p:spPr>
        <p:txBody>
          <a:bodyPr lIns="0" tIns="0" rIns="0" bIns="0" anchor="ctr">
            <a:noAutofit/>
          </a:bodyPr>
          <a:lstStyle/>
          <a:p>
            <a:pPr indent="0" algn="ctr" defTabSz="457200">
              <a:lnSpc>
                <a:spcPct val="100000"/>
              </a:lnSpc>
              <a:buNone/>
            </a:pPr>
            <a:r>
              <a:rPr lang="nl-NL" sz="3400" b="1" strike="noStrike" spc="-1">
                <a:solidFill>
                  <a:srgbClr val="001D3D"/>
                </a:solidFill>
                <a:latin typeface="Aptos"/>
              </a:rPr>
              <a:t>Titelstijl van model bewerken</a:t>
            </a:r>
            <a:endParaRPr lang="nl-NL" sz="3400" b="0" strike="noStrike" spc="-1">
              <a:solidFill>
                <a:schemeClr val="dk1"/>
              </a:solidFill>
              <a:latin typeface="Franklin Gothic Book"/>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ard tiles_3_infographic_Zachtblauw">
    <p:spTree>
      <p:nvGrpSpPr>
        <p:cNvPr id="1" name=""/>
        <p:cNvGrpSpPr/>
        <p:nvPr/>
      </p:nvGrpSpPr>
      <p:grpSpPr>
        <a:xfrm>
          <a:off x="0" y="0"/>
          <a:ext cx="0" cy="0"/>
          <a:chOff x="0" y="0"/>
          <a:chExt cx="0" cy="0"/>
        </a:xfrm>
      </p:grpSpPr>
      <p:sp>
        <p:nvSpPr>
          <p:cNvPr id="20" name="Content Placeholder 8">
            <a:extLst>
              <a:ext uri="{FF2B5EF4-FFF2-40B4-BE49-F238E27FC236}">
                <a16:creationId xmlns:a16="http://schemas.microsoft.com/office/drawing/2014/main" id="{6CC4C610-18A2-2DE4-5847-F80637C67C0F}"/>
              </a:ext>
            </a:extLst>
          </p:cNvPr>
          <p:cNvSpPr>
            <a:spLocks noGrp="1"/>
          </p:cNvSpPr>
          <p:nvPr>
            <p:ph sz="quarter" idx="22" hasCustomPrompt="1"/>
          </p:nvPr>
        </p:nvSpPr>
        <p:spPr>
          <a:xfrm>
            <a:off x="4570810" y="3492196"/>
            <a:ext cx="4193380" cy="1270304"/>
          </a:xfrm>
          <a:prstGeom prst="roundRect">
            <a:avLst>
              <a:gd name="adj" fmla="val 9814"/>
            </a:avLst>
          </a:prstGeom>
          <a:solidFill>
            <a:schemeClr val="bg2"/>
          </a:solidFill>
          <a:ln>
            <a:noFill/>
          </a:ln>
        </p:spPr>
        <p:txBody>
          <a:bodyPr/>
          <a:lstStyle>
            <a:lvl1pPr indent="-202500">
              <a:buNone/>
              <a:defRPr/>
            </a:lvl1pPr>
          </a:lstStyle>
          <a:p>
            <a:pPr lvl="0"/>
            <a:r>
              <a:rPr lang="en-GB" dirty="0"/>
              <a:t> </a:t>
            </a:r>
            <a:endParaRPr lang="en-NL" dirty="0"/>
          </a:p>
        </p:txBody>
      </p:sp>
      <p:sp>
        <p:nvSpPr>
          <p:cNvPr id="9" name="Content Placeholder 8">
            <a:extLst>
              <a:ext uri="{FF2B5EF4-FFF2-40B4-BE49-F238E27FC236}">
                <a16:creationId xmlns:a16="http://schemas.microsoft.com/office/drawing/2014/main" id="{867FCF30-61EF-1F9C-74E7-B8BCA2301AFB}"/>
              </a:ext>
            </a:extLst>
          </p:cNvPr>
          <p:cNvSpPr>
            <a:spLocks noGrp="1"/>
          </p:cNvSpPr>
          <p:nvPr>
            <p:ph sz="quarter" idx="14" hasCustomPrompt="1"/>
          </p:nvPr>
        </p:nvSpPr>
        <p:spPr>
          <a:xfrm>
            <a:off x="4579463" y="2031218"/>
            <a:ext cx="4183538" cy="1269278"/>
          </a:xfrm>
          <a:prstGeom prst="roundRect">
            <a:avLst>
              <a:gd name="adj" fmla="val 11346"/>
            </a:avLst>
          </a:prstGeom>
          <a:solidFill>
            <a:schemeClr val="bg2"/>
          </a:solidFill>
          <a:ln>
            <a:noFill/>
          </a:ln>
        </p:spPr>
        <p:txBody>
          <a:bodyPr/>
          <a:lstStyle>
            <a:lvl1pPr indent="-202500">
              <a:buNone/>
              <a:defRPr/>
            </a:lvl1pPr>
          </a:lstStyle>
          <a:p>
            <a:pPr lvl="0"/>
            <a:r>
              <a:rPr lang="en-GB" dirty="0"/>
              <a:t> </a:t>
            </a:r>
            <a:endParaRPr lang="en-NL" dirty="0"/>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3806876" cy="397273"/>
          </a:xfrm>
        </p:spPr>
        <p:txBody>
          <a:bodyPr wrap="square">
            <a:spAutoFit/>
          </a:bodyPr>
          <a:lstStyle>
            <a:lvl1pPr>
              <a:lnSpc>
                <a:spcPct val="90000"/>
              </a:lnSpc>
              <a:defRPr sz="2850">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7" name="Text Placeholder 6">
            <a:extLst>
              <a:ext uri="{FF2B5EF4-FFF2-40B4-BE49-F238E27FC236}">
                <a16:creationId xmlns:a16="http://schemas.microsoft.com/office/drawing/2014/main" id="{4972B9AB-1ACA-8108-60FB-8F6B5E5794D8}"/>
              </a:ext>
            </a:extLst>
          </p:cNvPr>
          <p:cNvSpPr>
            <a:spLocks noGrp="1"/>
          </p:cNvSpPr>
          <p:nvPr>
            <p:ph type="body" sz="quarter" idx="13" hasCustomPrompt="1"/>
          </p:nvPr>
        </p:nvSpPr>
        <p:spPr>
          <a:xfrm>
            <a:off x="6856146" y="2658724"/>
            <a:ext cx="1523401" cy="458046"/>
          </a:xfrm>
        </p:spPr>
        <p:txBody>
          <a:bodyPr/>
          <a:lstStyle>
            <a:lvl1pPr marL="0" indent="-202500">
              <a:buFont typeface="Arial" panose="020B0604020202020204" pitchFamily="34" charset="0"/>
              <a:buNone/>
              <a:defRPr sz="900">
                <a:solidFill>
                  <a:schemeClr val="tx1"/>
                </a:solidFill>
              </a:defRPr>
            </a:lvl1pPr>
            <a:lvl2pPr marL="405000" indent="-202500">
              <a:buFont typeface="Arial" panose="020B0604020202020204" pitchFamily="34" charset="0"/>
              <a:buChar char="•"/>
              <a:defRPr sz="1500">
                <a:solidFill>
                  <a:schemeClr val="tx1"/>
                </a:solidFill>
              </a:defRPr>
            </a:lvl2pPr>
            <a:lvl3pPr marL="675000" indent="-202500">
              <a:buFont typeface="Arial" panose="020B0604020202020204" pitchFamily="34" charset="0"/>
              <a:buChar char="•"/>
              <a:defRPr sz="1500">
                <a:solidFill>
                  <a:schemeClr val="tx1"/>
                </a:solidFill>
              </a:defRPr>
            </a:lvl3pPr>
            <a:lvl4pPr marL="1012500" indent="-202500">
              <a:buFont typeface="Arial" panose="020B0604020202020204" pitchFamily="34" charset="0"/>
              <a:buChar char="•"/>
              <a:defRPr sz="1500">
                <a:solidFill>
                  <a:schemeClr val="tx1"/>
                </a:solidFill>
              </a:defRPr>
            </a:lvl4pPr>
            <a:lvl5pPr marL="1350000" indent="-202500">
              <a:buFont typeface="Arial" panose="020B0604020202020204" pitchFamily="34" charset="0"/>
              <a:buChar char="•"/>
              <a:defRPr sz="1500">
                <a:solidFill>
                  <a:schemeClr val="tx1"/>
                </a:solidFill>
              </a:defRPr>
            </a:lvl5pPr>
          </a:lstStyle>
          <a:p>
            <a:pPr lvl="0"/>
            <a:r>
              <a:rPr lang="en-GB" dirty="0"/>
              <a:t>[Click to add text]</a:t>
            </a:r>
          </a:p>
        </p:txBody>
      </p:sp>
      <p:sp>
        <p:nvSpPr>
          <p:cNvPr id="13" name="Text Placeholder 12">
            <a:extLst>
              <a:ext uri="{FF2B5EF4-FFF2-40B4-BE49-F238E27FC236}">
                <a16:creationId xmlns:a16="http://schemas.microsoft.com/office/drawing/2014/main" id="{8B8A010C-1A2A-78FA-222D-FA8EBE3D73A9}"/>
              </a:ext>
            </a:extLst>
          </p:cNvPr>
          <p:cNvSpPr>
            <a:spLocks noGrp="1"/>
          </p:cNvSpPr>
          <p:nvPr>
            <p:ph type="body" sz="quarter" idx="15" hasCustomPrompt="1"/>
          </p:nvPr>
        </p:nvSpPr>
        <p:spPr>
          <a:xfrm>
            <a:off x="6861724" y="2227671"/>
            <a:ext cx="1520277" cy="230833"/>
          </a:xfrm>
        </p:spPr>
        <p:txBody>
          <a:bodyPr wrap="square">
            <a:spAutoFit/>
          </a:bodyPr>
          <a:lstStyle>
            <a:lvl1pPr indent="-202500">
              <a:buNone/>
              <a:defRPr sz="1500" b="1"/>
            </a:lvl1pPr>
          </a:lstStyle>
          <a:p>
            <a:pPr lvl="0"/>
            <a:r>
              <a:rPr lang="en-GB" dirty="0"/>
              <a:t>[Title]</a:t>
            </a:r>
            <a:endParaRPr lang="en-NL" dirty="0"/>
          </a:p>
        </p:txBody>
      </p:sp>
      <p:sp>
        <p:nvSpPr>
          <p:cNvPr id="17" name="Content Placeholder 8">
            <a:extLst>
              <a:ext uri="{FF2B5EF4-FFF2-40B4-BE49-F238E27FC236}">
                <a16:creationId xmlns:a16="http://schemas.microsoft.com/office/drawing/2014/main" id="{D75AA9D7-82B3-C977-2E39-E261F630E2D3}"/>
              </a:ext>
            </a:extLst>
          </p:cNvPr>
          <p:cNvSpPr>
            <a:spLocks noGrp="1"/>
          </p:cNvSpPr>
          <p:nvPr>
            <p:ph sz="quarter" idx="19" hasCustomPrompt="1"/>
          </p:nvPr>
        </p:nvSpPr>
        <p:spPr>
          <a:xfrm>
            <a:off x="4579464" y="578914"/>
            <a:ext cx="4183537" cy="1260605"/>
          </a:xfrm>
          <a:prstGeom prst="roundRect">
            <a:avLst>
              <a:gd name="adj" fmla="val 9732"/>
            </a:avLst>
          </a:prstGeom>
          <a:solidFill>
            <a:schemeClr val="bg2"/>
          </a:solidFill>
          <a:ln>
            <a:noFill/>
          </a:ln>
        </p:spPr>
        <p:txBody>
          <a:bodyPr/>
          <a:lstStyle>
            <a:lvl1pPr indent="-202500">
              <a:buNone/>
              <a:defRPr/>
            </a:lvl1pPr>
          </a:lstStyle>
          <a:p>
            <a:pPr lvl="0"/>
            <a:r>
              <a:rPr lang="en-NL" dirty="0"/>
              <a:t> </a:t>
            </a:r>
          </a:p>
        </p:txBody>
      </p:sp>
      <p:sp>
        <p:nvSpPr>
          <p:cNvPr id="18" name="Text Placeholder 6">
            <a:extLst>
              <a:ext uri="{FF2B5EF4-FFF2-40B4-BE49-F238E27FC236}">
                <a16:creationId xmlns:a16="http://schemas.microsoft.com/office/drawing/2014/main" id="{AD9BE2F1-ECAE-E163-D220-BA789DF9C498}"/>
              </a:ext>
            </a:extLst>
          </p:cNvPr>
          <p:cNvSpPr>
            <a:spLocks noGrp="1"/>
          </p:cNvSpPr>
          <p:nvPr>
            <p:ph type="body" sz="quarter" idx="20" hasCustomPrompt="1"/>
          </p:nvPr>
        </p:nvSpPr>
        <p:spPr>
          <a:xfrm>
            <a:off x="6856146" y="4105480"/>
            <a:ext cx="1525854" cy="465320"/>
          </a:xfrm>
        </p:spPr>
        <p:txBody>
          <a:bodyPr/>
          <a:lstStyle>
            <a:lvl1pPr marL="0" indent="-202500">
              <a:buFont typeface="Arial" panose="020B0604020202020204" pitchFamily="34" charset="0"/>
              <a:buNone/>
              <a:defRPr sz="1050">
                <a:solidFill>
                  <a:schemeClr val="tx1"/>
                </a:solidFill>
              </a:defRPr>
            </a:lvl1pPr>
            <a:lvl2pPr marL="405000" indent="-202500">
              <a:buFont typeface="Arial" panose="020B0604020202020204" pitchFamily="34" charset="0"/>
              <a:buChar char="•"/>
              <a:defRPr sz="1500">
                <a:solidFill>
                  <a:schemeClr val="tx1"/>
                </a:solidFill>
              </a:defRPr>
            </a:lvl2pPr>
            <a:lvl3pPr marL="675000" indent="-202500">
              <a:buFont typeface="Arial" panose="020B0604020202020204" pitchFamily="34" charset="0"/>
              <a:buChar char="•"/>
              <a:defRPr sz="1500">
                <a:solidFill>
                  <a:schemeClr val="tx1"/>
                </a:solidFill>
              </a:defRPr>
            </a:lvl3pPr>
            <a:lvl4pPr marL="1012500" indent="-202500">
              <a:buFont typeface="Arial" panose="020B0604020202020204" pitchFamily="34" charset="0"/>
              <a:buChar char="•"/>
              <a:defRPr sz="1500">
                <a:solidFill>
                  <a:schemeClr val="tx1"/>
                </a:solidFill>
              </a:defRPr>
            </a:lvl4pPr>
            <a:lvl5pPr marL="1350000" indent="-202500">
              <a:buFont typeface="Arial" panose="020B0604020202020204" pitchFamily="34" charset="0"/>
              <a:buChar char="•"/>
              <a:defRPr sz="1500">
                <a:solidFill>
                  <a:schemeClr val="tx1"/>
                </a:solidFill>
              </a:defRPr>
            </a:lvl5pPr>
          </a:lstStyle>
          <a:p>
            <a:pPr lvl="0"/>
            <a:r>
              <a:rPr lang="en-GB" dirty="0"/>
              <a:t>[Click to add text]</a:t>
            </a:r>
          </a:p>
        </p:txBody>
      </p:sp>
      <p:sp>
        <p:nvSpPr>
          <p:cNvPr id="19" name="Text Placeholder 12">
            <a:extLst>
              <a:ext uri="{FF2B5EF4-FFF2-40B4-BE49-F238E27FC236}">
                <a16:creationId xmlns:a16="http://schemas.microsoft.com/office/drawing/2014/main" id="{DD15D91C-B1AE-0640-6F3B-E0235338DF27}"/>
              </a:ext>
            </a:extLst>
          </p:cNvPr>
          <p:cNvSpPr>
            <a:spLocks noGrp="1"/>
          </p:cNvSpPr>
          <p:nvPr>
            <p:ph type="body" sz="quarter" idx="21" hasCustomPrompt="1"/>
          </p:nvPr>
        </p:nvSpPr>
        <p:spPr>
          <a:xfrm>
            <a:off x="6861724" y="3683421"/>
            <a:ext cx="1520277" cy="230833"/>
          </a:xfrm>
        </p:spPr>
        <p:txBody>
          <a:bodyPr wrap="square">
            <a:spAutoFit/>
          </a:bodyPr>
          <a:lstStyle>
            <a:lvl1pPr indent="-202500">
              <a:buNone/>
              <a:defRPr sz="1500" b="1"/>
            </a:lvl1pPr>
          </a:lstStyle>
          <a:p>
            <a:pPr lvl="0"/>
            <a:r>
              <a:rPr lang="en-GB" dirty="0"/>
              <a:t>[Title]</a:t>
            </a:r>
            <a:endParaRPr lang="en-NL" dirty="0"/>
          </a:p>
        </p:txBody>
      </p:sp>
      <p:sp>
        <p:nvSpPr>
          <p:cNvPr id="21" name="Text Placeholder 6">
            <a:extLst>
              <a:ext uri="{FF2B5EF4-FFF2-40B4-BE49-F238E27FC236}">
                <a16:creationId xmlns:a16="http://schemas.microsoft.com/office/drawing/2014/main" id="{37FB81A1-4880-F0B0-AB8E-71C3CFB083B7}"/>
              </a:ext>
            </a:extLst>
          </p:cNvPr>
          <p:cNvSpPr>
            <a:spLocks noGrp="1"/>
          </p:cNvSpPr>
          <p:nvPr>
            <p:ph type="body" sz="quarter" idx="23" hasCustomPrompt="1"/>
          </p:nvPr>
        </p:nvSpPr>
        <p:spPr>
          <a:xfrm>
            <a:off x="6861724" y="1195974"/>
            <a:ext cx="1517823" cy="461377"/>
          </a:xfrm>
        </p:spPr>
        <p:txBody>
          <a:bodyPr/>
          <a:lstStyle>
            <a:lvl1pPr marL="0" indent="-202500">
              <a:buFont typeface="Arial" panose="020B0604020202020204" pitchFamily="34" charset="0"/>
              <a:buNone/>
              <a:defRPr sz="900">
                <a:solidFill>
                  <a:schemeClr val="tx1"/>
                </a:solidFill>
              </a:defRPr>
            </a:lvl1pPr>
            <a:lvl2pPr marL="405000" indent="-202500">
              <a:buFont typeface="Arial" panose="020B0604020202020204" pitchFamily="34" charset="0"/>
              <a:buChar char="•"/>
              <a:defRPr sz="1500">
                <a:solidFill>
                  <a:schemeClr val="tx1"/>
                </a:solidFill>
              </a:defRPr>
            </a:lvl2pPr>
            <a:lvl3pPr marL="675000" indent="-202500">
              <a:buFont typeface="Arial" panose="020B0604020202020204" pitchFamily="34" charset="0"/>
              <a:buChar char="•"/>
              <a:defRPr sz="1500">
                <a:solidFill>
                  <a:schemeClr val="tx1"/>
                </a:solidFill>
              </a:defRPr>
            </a:lvl3pPr>
            <a:lvl4pPr marL="1012500" indent="-202500">
              <a:buFont typeface="Arial" panose="020B0604020202020204" pitchFamily="34" charset="0"/>
              <a:buChar char="•"/>
              <a:defRPr sz="1500">
                <a:solidFill>
                  <a:schemeClr val="tx1"/>
                </a:solidFill>
              </a:defRPr>
            </a:lvl4pPr>
            <a:lvl5pPr marL="1350000" indent="-202500">
              <a:buFont typeface="Arial" panose="020B0604020202020204" pitchFamily="34" charset="0"/>
              <a:buChar char="•"/>
              <a:defRPr sz="1500">
                <a:solidFill>
                  <a:schemeClr val="tx1"/>
                </a:solidFill>
              </a:defRPr>
            </a:lvl5pPr>
          </a:lstStyle>
          <a:p>
            <a:pPr lvl="0"/>
            <a:r>
              <a:rPr lang="en-GB" dirty="0"/>
              <a:t>[Click to add text]</a:t>
            </a:r>
          </a:p>
        </p:txBody>
      </p:sp>
      <p:sp>
        <p:nvSpPr>
          <p:cNvPr id="22" name="Text Placeholder 12">
            <a:extLst>
              <a:ext uri="{FF2B5EF4-FFF2-40B4-BE49-F238E27FC236}">
                <a16:creationId xmlns:a16="http://schemas.microsoft.com/office/drawing/2014/main" id="{DBCE8497-59B9-22C3-3602-5B513B436202}"/>
              </a:ext>
            </a:extLst>
          </p:cNvPr>
          <p:cNvSpPr>
            <a:spLocks noGrp="1"/>
          </p:cNvSpPr>
          <p:nvPr>
            <p:ph type="body" sz="quarter" idx="24" hasCustomPrompt="1"/>
          </p:nvPr>
        </p:nvSpPr>
        <p:spPr>
          <a:xfrm>
            <a:off x="6859191" y="768570"/>
            <a:ext cx="1520356" cy="230833"/>
          </a:xfrm>
        </p:spPr>
        <p:txBody>
          <a:bodyPr wrap="square">
            <a:spAutoFit/>
          </a:bodyPr>
          <a:lstStyle>
            <a:lvl1pPr indent="-202500">
              <a:buNone/>
              <a:defRPr sz="1500" b="1"/>
            </a:lvl1pPr>
          </a:lstStyle>
          <a:p>
            <a:pPr lvl="0"/>
            <a:r>
              <a:rPr lang="en-GB" dirty="0"/>
              <a:t>[Title]</a:t>
            </a:r>
            <a:endParaRPr lang="en-NL" dirty="0"/>
          </a:p>
        </p:txBody>
      </p:sp>
      <p:sp>
        <p:nvSpPr>
          <p:cNvPr id="30" name="Text Placeholder 12">
            <a:extLst>
              <a:ext uri="{FF2B5EF4-FFF2-40B4-BE49-F238E27FC236}">
                <a16:creationId xmlns:a16="http://schemas.microsoft.com/office/drawing/2014/main" id="{88F00146-C687-EC0C-65B8-E90F8F6B837B}"/>
              </a:ext>
            </a:extLst>
          </p:cNvPr>
          <p:cNvSpPr>
            <a:spLocks noGrp="1"/>
          </p:cNvSpPr>
          <p:nvPr>
            <p:ph type="body" sz="quarter" idx="25" hasCustomPrompt="1"/>
          </p:nvPr>
        </p:nvSpPr>
        <p:spPr>
          <a:xfrm>
            <a:off x="4957245" y="630070"/>
            <a:ext cx="1520356" cy="738664"/>
          </a:xfrm>
        </p:spPr>
        <p:txBody>
          <a:bodyPr wrap="square">
            <a:spAutoFit/>
          </a:bodyPr>
          <a:lstStyle>
            <a:lvl1pPr indent="-202500">
              <a:buNone/>
              <a:defRPr sz="4800" b="1"/>
            </a:lvl1pPr>
          </a:lstStyle>
          <a:p>
            <a:pPr lvl="0"/>
            <a:r>
              <a:rPr lang="en-GB" dirty="0"/>
              <a:t>#%</a:t>
            </a:r>
            <a:endParaRPr lang="en-NL" dirty="0"/>
          </a:p>
        </p:txBody>
      </p:sp>
      <p:sp>
        <p:nvSpPr>
          <p:cNvPr id="31" name="Text Placeholder 12">
            <a:extLst>
              <a:ext uri="{FF2B5EF4-FFF2-40B4-BE49-F238E27FC236}">
                <a16:creationId xmlns:a16="http://schemas.microsoft.com/office/drawing/2014/main" id="{545BCAD6-4EE7-A287-38FB-DE51F840D23F}"/>
              </a:ext>
            </a:extLst>
          </p:cNvPr>
          <p:cNvSpPr>
            <a:spLocks noGrp="1"/>
          </p:cNvSpPr>
          <p:nvPr>
            <p:ph type="body" sz="quarter" idx="26" hasCustomPrompt="1"/>
          </p:nvPr>
        </p:nvSpPr>
        <p:spPr>
          <a:xfrm>
            <a:off x="4957245" y="2089172"/>
            <a:ext cx="1520356" cy="738664"/>
          </a:xfrm>
        </p:spPr>
        <p:txBody>
          <a:bodyPr wrap="square">
            <a:spAutoFit/>
          </a:bodyPr>
          <a:lstStyle>
            <a:lvl1pPr indent="-202500">
              <a:buNone/>
              <a:defRPr sz="4800" b="1"/>
            </a:lvl1pPr>
          </a:lstStyle>
          <a:p>
            <a:pPr lvl="0"/>
            <a:r>
              <a:rPr lang="en-GB" dirty="0"/>
              <a:t>#%</a:t>
            </a:r>
            <a:endParaRPr lang="en-NL" dirty="0"/>
          </a:p>
        </p:txBody>
      </p:sp>
      <p:sp>
        <p:nvSpPr>
          <p:cNvPr id="32" name="Text Placeholder 12">
            <a:extLst>
              <a:ext uri="{FF2B5EF4-FFF2-40B4-BE49-F238E27FC236}">
                <a16:creationId xmlns:a16="http://schemas.microsoft.com/office/drawing/2014/main" id="{781B6B6F-4D0D-DBF0-CEA5-117BB6CA1651}"/>
              </a:ext>
            </a:extLst>
          </p:cNvPr>
          <p:cNvSpPr>
            <a:spLocks noGrp="1"/>
          </p:cNvSpPr>
          <p:nvPr>
            <p:ph type="body" sz="quarter" idx="27" hasCustomPrompt="1"/>
          </p:nvPr>
        </p:nvSpPr>
        <p:spPr>
          <a:xfrm>
            <a:off x="4959180" y="3544922"/>
            <a:ext cx="1520356" cy="738664"/>
          </a:xfrm>
        </p:spPr>
        <p:txBody>
          <a:bodyPr wrap="square">
            <a:spAutoFit/>
          </a:bodyPr>
          <a:lstStyle>
            <a:lvl1pPr indent="-202500">
              <a:buNone/>
              <a:defRPr sz="4800" b="1"/>
            </a:lvl1pPr>
          </a:lstStyle>
          <a:p>
            <a:pPr lvl="0"/>
            <a:r>
              <a:rPr lang="en-GB" dirty="0"/>
              <a:t>#%</a:t>
            </a:r>
            <a:endParaRPr lang="en-NL" dirty="0"/>
          </a:p>
        </p:txBody>
      </p:sp>
      <p:sp>
        <p:nvSpPr>
          <p:cNvPr id="12" name="Text Placeholder 9">
            <a:extLst>
              <a:ext uri="{FF2B5EF4-FFF2-40B4-BE49-F238E27FC236}">
                <a16:creationId xmlns:a16="http://schemas.microsoft.com/office/drawing/2014/main" id="{27D725EF-3AD0-67F8-0099-5ED3F042626C}"/>
              </a:ext>
            </a:extLst>
          </p:cNvPr>
          <p:cNvSpPr>
            <a:spLocks noGrp="1"/>
          </p:cNvSpPr>
          <p:nvPr>
            <p:ph type="body" sz="quarter" idx="16"/>
          </p:nvPr>
        </p:nvSpPr>
        <p:spPr>
          <a:xfrm>
            <a:off x="379810" y="1865710"/>
            <a:ext cx="3806876"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42453346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ard tiles_3_infographic_Zachtroze">
    <p:spTree>
      <p:nvGrpSpPr>
        <p:cNvPr id="1" name=""/>
        <p:cNvGrpSpPr/>
        <p:nvPr/>
      </p:nvGrpSpPr>
      <p:grpSpPr>
        <a:xfrm>
          <a:off x="0" y="0"/>
          <a:ext cx="0" cy="0"/>
          <a:chOff x="0" y="0"/>
          <a:chExt cx="0" cy="0"/>
        </a:xfrm>
      </p:grpSpPr>
      <p:sp>
        <p:nvSpPr>
          <p:cNvPr id="20" name="Content Placeholder 8">
            <a:extLst>
              <a:ext uri="{FF2B5EF4-FFF2-40B4-BE49-F238E27FC236}">
                <a16:creationId xmlns:a16="http://schemas.microsoft.com/office/drawing/2014/main" id="{6CC4C610-18A2-2DE4-5847-F80637C67C0F}"/>
              </a:ext>
            </a:extLst>
          </p:cNvPr>
          <p:cNvSpPr>
            <a:spLocks noGrp="1"/>
          </p:cNvSpPr>
          <p:nvPr>
            <p:ph sz="quarter" idx="22" hasCustomPrompt="1"/>
          </p:nvPr>
        </p:nvSpPr>
        <p:spPr>
          <a:xfrm>
            <a:off x="4570810" y="3492196"/>
            <a:ext cx="4193380" cy="1270304"/>
          </a:xfrm>
          <a:prstGeom prst="roundRect">
            <a:avLst>
              <a:gd name="adj" fmla="val 9814"/>
            </a:avLst>
          </a:prstGeom>
          <a:solidFill>
            <a:schemeClr val="accent4"/>
          </a:solidFill>
          <a:ln>
            <a:noFill/>
          </a:ln>
        </p:spPr>
        <p:txBody>
          <a:bodyPr/>
          <a:lstStyle>
            <a:lvl1pPr indent="-202500">
              <a:buNone/>
              <a:defRPr/>
            </a:lvl1pPr>
          </a:lstStyle>
          <a:p>
            <a:pPr lvl="0"/>
            <a:r>
              <a:rPr lang="en-GB" dirty="0"/>
              <a:t>  </a:t>
            </a:r>
            <a:endParaRPr lang="en-NL" dirty="0"/>
          </a:p>
        </p:txBody>
      </p:sp>
      <p:sp>
        <p:nvSpPr>
          <p:cNvPr id="9" name="Content Placeholder 8">
            <a:extLst>
              <a:ext uri="{FF2B5EF4-FFF2-40B4-BE49-F238E27FC236}">
                <a16:creationId xmlns:a16="http://schemas.microsoft.com/office/drawing/2014/main" id="{867FCF30-61EF-1F9C-74E7-B8BCA2301AFB}"/>
              </a:ext>
            </a:extLst>
          </p:cNvPr>
          <p:cNvSpPr>
            <a:spLocks noGrp="1"/>
          </p:cNvSpPr>
          <p:nvPr>
            <p:ph sz="quarter" idx="14" hasCustomPrompt="1"/>
          </p:nvPr>
        </p:nvSpPr>
        <p:spPr>
          <a:xfrm>
            <a:off x="4579463" y="2031218"/>
            <a:ext cx="4183538" cy="1269278"/>
          </a:xfrm>
          <a:prstGeom prst="roundRect">
            <a:avLst>
              <a:gd name="adj" fmla="val 11346"/>
            </a:avLst>
          </a:prstGeom>
          <a:solidFill>
            <a:schemeClr val="accent4"/>
          </a:solidFill>
          <a:ln>
            <a:noFill/>
          </a:ln>
        </p:spPr>
        <p:txBody>
          <a:bodyPr/>
          <a:lstStyle>
            <a:lvl1pPr indent="-202500">
              <a:buNone/>
              <a:defRPr/>
            </a:lvl1pPr>
          </a:lstStyle>
          <a:p>
            <a:pPr lvl="0"/>
            <a:r>
              <a:rPr lang="en-NL" dirty="0"/>
              <a:t> </a:t>
            </a:r>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3815530" cy="397273"/>
          </a:xfrm>
        </p:spPr>
        <p:txBody>
          <a:bodyPr wrap="square">
            <a:spAutoFit/>
          </a:bodyPr>
          <a:lstStyle>
            <a:lvl1pPr>
              <a:lnSpc>
                <a:spcPct val="90000"/>
              </a:lnSpc>
              <a:defRPr sz="2850">
                <a:solidFill>
                  <a:schemeClr val="accent3"/>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a:solidFill>
                  <a:schemeClr val="accent3"/>
                </a:solidFill>
              </a:rPr>
              <a:t>[Add footer text via: Insert → Header &amp; Footer]</a:t>
            </a:r>
            <a:endParaRPr lang="en-NL" dirty="0">
              <a:solidFill>
                <a:schemeClr val="accent3"/>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3"/>
                </a:solidFill>
              </a:defRPr>
            </a:lvl1pPr>
          </a:lstStyle>
          <a:p>
            <a:pPr algn="r"/>
            <a:endParaRPr lang="en-US" dirty="0">
              <a:solidFill>
                <a:schemeClr val="accent3"/>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3"/>
                </a:solidFill>
              </a:defRPr>
            </a:lvl1pPr>
          </a:lstStyle>
          <a:p>
            <a:fld id="{B6F15528-21DE-4FAA-801E-634DDDAF4B2B}" type="slidenum">
              <a:rPr lang="en-NL" smtClean="0"/>
              <a:pPr/>
              <a:t>‹#›</a:t>
            </a:fld>
            <a:endParaRPr lang="en-NL" dirty="0"/>
          </a:p>
        </p:txBody>
      </p:sp>
      <p:sp>
        <p:nvSpPr>
          <p:cNvPr id="7" name="Text Placeholder 6">
            <a:extLst>
              <a:ext uri="{FF2B5EF4-FFF2-40B4-BE49-F238E27FC236}">
                <a16:creationId xmlns:a16="http://schemas.microsoft.com/office/drawing/2014/main" id="{4972B9AB-1ACA-8108-60FB-8F6B5E5794D8}"/>
              </a:ext>
            </a:extLst>
          </p:cNvPr>
          <p:cNvSpPr>
            <a:spLocks noGrp="1"/>
          </p:cNvSpPr>
          <p:nvPr>
            <p:ph type="body" sz="quarter" idx="13" hasCustomPrompt="1"/>
          </p:nvPr>
        </p:nvSpPr>
        <p:spPr>
          <a:xfrm>
            <a:off x="6856146" y="2658724"/>
            <a:ext cx="1523401" cy="458046"/>
          </a:xfrm>
        </p:spPr>
        <p:txBody>
          <a:bodyPr/>
          <a:lstStyle>
            <a:lvl1pPr marL="0" indent="-202500">
              <a:buFont typeface="Arial" panose="020B0604020202020204" pitchFamily="34" charset="0"/>
              <a:buNone/>
              <a:defRPr sz="900">
                <a:solidFill>
                  <a:schemeClr val="tx1"/>
                </a:solidFill>
              </a:defRPr>
            </a:lvl1pPr>
            <a:lvl2pPr marL="405000" indent="-202500">
              <a:buFont typeface="Arial" panose="020B0604020202020204" pitchFamily="34" charset="0"/>
              <a:buChar char="•"/>
              <a:defRPr sz="1500">
                <a:solidFill>
                  <a:schemeClr val="tx1"/>
                </a:solidFill>
              </a:defRPr>
            </a:lvl2pPr>
            <a:lvl3pPr marL="675000" indent="-202500">
              <a:buFont typeface="Arial" panose="020B0604020202020204" pitchFamily="34" charset="0"/>
              <a:buChar char="•"/>
              <a:defRPr sz="1500">
                <a:solidFill>
                  <a:schemeClr val="tx1"/>
                </a:solidFill>
              </a:defRPr>
            </a:lvl3pPr>
            <a:lvl4pPr marL="1012500" indent="-202500">
              <a:buFont typeface="Arial" panose="020B0604020202020204" pitchFamily="34" charset="0"/>
              <a:buChar char="•"/>
              <a:defRPr sz="1500">
                <a:solidFill>
                  <a:schemeClr val="tx1"/>
                </a:solidFill>
              </a:defRPr>
            </a:lvl4pPr>
            <a:lvl5pPr marL="1350000" indent="-202500">
              <a:buFont typeface="Arial" panose="020B0604020202020204" pitchFamily="34" charset="0"/>
              <a:buChar char="•"/>
              <a:defRPr sz="1500">
                <a:solidFill>
                  <a:schemeClr val="tx1"/>
                </a:solidFill>
              </a:defRPr>
            </a:lvl5pPr>
          </a:lstStyle>
          <a:p>
            <a:pPr lvl="0"/>
            <a:r>
              <a:rPr lang="en-GB" dirty="0"/>
              <a:t>[Click to add text]</a:t>
            </a:r>
          </a:p>
        </p:txBody>
      </p:sp>
      <p:sp>
        <p:nvSpPr>
          <p:cNvPr id="13" name="Text Placeholder 12">
            <a:extLst>
              <a:ext uri="{FF2B5EF4-FFF2-40B4-BE49-F238E27FC236}">
                <a16:creationId xmlns:a16="http://schemas.microsoft.com/office/drawing/2014/main" id="{8B8A010C-1A2A-78FA-222D-FA8EBE3D73A9}"/>
              </a:ext>
            </a:extLst>
          </p:cNvPr>
          <p:cNvSpPr>
            <a:spLocks noGrp="1"/>
          </p:cNvSpPr>
          <p:nvPr>
            <p:ph type="body" sz="quarter" idx="15" hasCustomPrompt="1"/>
          </p:nvPr>
        </p:nvSpPr>
        <p:spPr>
          <a:xfrm>
            <a:off x="6861724" y="2227671"/>
            <a:ext cx="1520277" cy="230833"/>
          </a:xfrm>
        </p:spPr>
        <p:txBody>
          <a:bodyPr wrap="square">
            <a:spAutoFit/>
          </a:bodyPr>
          <a:lstStyle>
            <a:lvl1pPr indent="-202500">
              <a:buNone/>
              <a:defRPr sz="1500" b="1">
                <a:solidFill>
                  <a:schemeClr val="accent3"/>
                </a:solidFill>
              </a:defRPr>
            </a:lvl1pPr>
          </a:lstStyle>
          <a:p>
            <a:pPr lvl="0"/>
            <a:r>
              <a:rPr lang="en-GB" dirty="0"/>
              <a:t>[Title]</a:t>
            </a:r>
            <a:endParaRPr lang="en-NL" dirty="0"/>
          </a:p>
        </p:txBody>
      </p:sp>
      <p:sp>
        <p:nvSpPr>
          <p:cNvPr id="17" name="Content Placeholder 8">
            <a:extLst>
              <a:ext uri="{FF2B5EF4-FFF2-40B4-BE49-F238E27FC236}">
                <a16:creationId xmlns:a16="http://schemas.microsoft.com/office/drawing/2014/main" id="{D75AA9D7-82B3-C977-2E39-E261F630E2D3}"/>
              </a:ext>
            </a:extLst>
          </p:cNvPr>
          <p:cNvSpPr>
            <a:spLocks noGrp="1"/>
          </p:cNvSpPr>
          <p:nvPr>
            <p:ph sz="quarter" idx="19" hasCustomPrompt="1"/>
          </p:nvPr>
        </p:nvSpPr>
        <p:spPr>
          <a:xfrm>
            <a:off x="4579464" y="578914"/>
            <a:ext cx="4183537" cy="1260605"/>
          </a:xfrm>
          <a:prstGeom prst="roundRect">
            <a:avLst>
              <a:gd name="adj" fmla="val 9732"/>
            </a:avLst>
          </a:prstGeom>
          <a:solidFill>
            <a:schemeClr val="accent4"/>
          </a:solidFill>
          <a:ln>
            <a:noFill/>
          </a:ln>
        </p:spPr>
        <p:txBody>
          <a:bodyPr/>
          <a:lstStyle>
            <a:lvl1pPr indent="-202500">
              <a:buNone/>
              <a:defRPr/>
            </a:lvl1pPr>
          </a:lstStyle>
          <a:p>
            <a:pPr lvl="0"/>
            <a:r>
              <a:rPr lang="en-NL" dirty="0"/>
              <a:t> </a:t>
            </a:r>
          </a:p>
        </p:txBody>
      </p:sp>
      <p:sp>
        <p:nvSpPr>
          <p:cNvPr id="18" name="Text Placeholder 6">
            <a:extLst>
              <a:ext uri="{FF2B5EF4-FFF2-40B4-BE49-F238E27FC236}">
                <a16:creationId xmlns:a16="http://schemas.microsoft.com/office/drawing/2014/main" id="{AD9BE2F1-ECAE-E163-D220-BA789DF9C498}"/>
              </a:ext>
            </a:extLst>
          </p:cNvPr>
          <p:cNvSpPr>
            <a:spLocks noGrp="1"/>
          </p:cNvSpPr>
          <p:nvPr>
            <p:ph type="body" sz="quarter" idx="20" hasCustomPrompt="1"/>
          </p:nvPr>
        </p:nvSpPr>
        <p:spPr>
          <a:xfrm>
            <a:off x="6856146" y="4105480"/>
            <a:ext cx="1525854" cy="465320"/>
          </a:xfrm>
        </p:spPr>
        <p:txBody>
          <a:bodyPr/>
          <a:lstStyle>
            <a:lvl1pPr marL="0" indent="-202500">
              <a:buFont typeface="Arial" panose="020B0604020202020204" pitchFamily="34" charset="0"/>
              <a:buNone/>
              <a:defRPr sz="1050">
                <a:solidFill>
                  <a:schemeClr val="tx1"/>
                </a:solidFill>
              </a:defRPr>
            </a:lvl1pPr>
            <a:lvl2pPr marL="405000" indent="-202500">
              <a:buFont typeface="Arial" panose="020B0604020202020204" pitchFamily="34" charset="0"/>
              <a:buChar char="•"/>
              <a:defRPr sz="1500">
                <a:solidFill>
                  <a:schemeClr val="tx1"/>
                </a:solidFill>
              </a:defRPr>
            </a:lvl2pPr>
            <a:lvl3pPr marL="675000" indent="-202500">
              <a:buFont typeface="Arial" panose="020B0604020202020204" pitchFamily="34" charset="0"/>
              <a:buChar char="•"/>
              <a:defRPr sz="1500">
                <a:solidFill>
                  <a:schemeClr val="tx1"/>
                </a:solidFill>
              </a:defRPr>
            </a:lvl3pPr>
            <a:lvl4pPr marL="1012500" indent="-202500">
              <a:buFont typeface="Arial" panose="020B0604020202020204" pitchFamily="34" charset="0"/>
              <a:buChar char="•"/>
              <a:defRPr sz="1500">
                <a:solidFill>
                  <a:schemeClr val="tx1"/>
                </a:solidFill>
              </a:defRPr>
            </a:lvl4pPr>
            <a:lvl5pPr marL="1350000" indent="-202500">
              <a:buFont typeface="Arial" panose="020B0604020202020204" pitchFamily="34" charset="0"/>
              <a:buChar char="•"/>
              <a:defRPr sz="1500">
                <a:solidFill>
                  <a:schemeClr val="tx1"/>
                </a:solidFill>
              </a:defRPr>
            </a:lvl5pPr>
          </a:lstStyle>
          <a:p>
            <a:pPr lvl="0"/>
            <a:r>
              <a:rPr lang="en-GB" dirty="0"/>
              <a:t>[Click to add text]</a:t>
            </a:r>
          </a:p>
        </p:txBody>
      </p:sp>
      <p:sp>
        <p:nvSpPr>
          <p:cNvPr id="19" name="Text Placeholder 12">
            <a:extLst>
              <a:ext uri="{FF2B5EF4-FFF2-40B4-BE49-F238E27FC236}">
                <a16:creationId xmlns:a16="http://schemas.microsoft.com/office/drawing/2014/main" id="{DD15D91C-B1AE-0640-6F3B-E0235338DF27}"/>
              </a:ext>
            </a:extLst>
          </p:cNvPr>
          <p:cNvSpPr>
            <a:spLocks noGrp="1"/>
          </p:cNvSpPr>
          <p:nvPr>
            <p:ph type="body" sz="quarter" idx="21" hasCustomPrompt="1"/>
          </p:nvPr>
        </p:nvSpPr>
        <p:spPr>
          <a:xfrm>
            <a:off x="6861724" y="3683421"/>
            <a:ext cx="1520277" cy="230833"/>
          </a:xfrm>
        </p:spPr>
        <p:txBody>
          <a:bodyPr wrap="square">
            <a:spAutoFit/>
          </a:bodyPr>
          <a:lstStyle>
            <a:lvl1pPr indent="-202500">
              <a:buNone/>
              <a:defRPr sz="1500" b="1">
                <a:solidFill>
                  <a:schemeClr val="accent3"/>
                </a:solidFill>
              </a:defRPr>
            </a:lvl1pPr>
          </a:lstStyle>
          <a:p>
            <a:pPr lvl="0"/>
            <a:r>
              <a:rPr lang="en-GB" dirty="0"/>
              <a:t>[Title]</a:t>
            </a:r>
            <a:endParaRPr lang="en-NL" dirty="0"/>
          </a:p>
        </p:txBody>
      </p:sp>
      <p:sp>
        <p:nvSpPr>
          <p:cNvPr id="21" name="Text Placeholder 6">
            <a:extLst>
              <a:ext uri="{FF2B5EF4-FFF2-40B4-BE49-F238E27FC236}">
                <a16:creationId xmlns:a16="http://schemas.microsoft.com/office/drawing/2014/main" id="{37FB81A1-4880-F0B0-AB8E-71C3CFB083B7}"/>
              </a:ext>
            </a:extLst>
          </p:cNvPr>
          <p:cNvSpPr>
            <a:spLocks noGrp="1"/>
          </p:cNvSpPr>
          <p:nvPr>
            <p:ph type="body" sz="quarter" idx="23" hasCustomPrompt="1"/>
          </p:nvPr>
        </p:nvSpPr>
        <p:spPr>
          <a:xfrm>
            <a:off x="6861724" y="1195974"/>
            <a:ext cx="1517823" cy="461377"/>
          </a:xfrm>
        </p:spPr>
        <p:txBody>
          <a:bodyPr/>
          <a:lstStyle>
            <a:lvl1pPr marL="0" indent="-202500">
              <a:buFont typeface="Arial" panose="020B0604020202020204" pitchFamily="34" charset="0"/>
              <a:buNone/>
              <a:defRPr sz="900">
                <a:solidFill>
                  <a:schemeClr val="tx1"/>
                </a:solidFill>
              </a:defRPr>
            </a:lvl1pPr>
            <a:lvl2pPr marL="405000" indent="-202500">
              <a:buFont typeface="Arial" panose="020B0604020202020204" pitchFamily="34" charset="0"/>
              <a:buChar char="•"/>
              <a:defRPr sz="1500">
                <a:solidFill>
                  <a:schemeClr val="tx1"/>
                </a:solidFill>
              </a:defRPr>
            </a:lvl2pPr>
            <a:lvl3pPr marL="675000" indent="-202500">
              <a:buFont typeface="Arial" panose="020B0604020202020204" pitchFamily="34" charset="0"/>
              <a:buChar char="•"/>
              <a:defRPr sz="1500">
                <a:solidFill>
                  <a:schemeClr val="tx1"/>
                </a:solidFill>
              </a:defRPr>
            </a:lvl3pPr>
            <a:lvl4pPr marL="1012500" indent="-202500">
              <a:buFont typeface="Arial" panose="020B0604020202020204" pitchFamily="34" charset="0"/>
              <a:buChar char="•"/>
              <a:defRPr sz="1500">
                <a:solidFill>
                  <a:schemeClr val="tx1"/>
                </a:solidFill>
              </a:defRPr>
            </a:lvl4pPr>
            <a:lvl5pPr marL="1350000" indent="-202500">
              <a:buFont typeface="Arial" panose="020B0604020202020204" pitchFamily="34" charset="0"/>
              <a:buChar char="•"/>
              <a:defRPr sz="1500">
                <a:solidFill>
                  <a:schemeClr val="tx1"/>
                </a:solidFill>
              </a:defRPr>
            </a:lvl5pPr>
          </a:lstStyle>
          <a:p>
            <a:pPr lvl="0"/>
            <a:r>
              <a:rPr lang="en-GB" dirty="0"/>
              <a:t>[Click to add text]</a:t>
            </a:r>
          </a:p>
        </p:txBody>
      </p:sp>
      <p:sp>
        <p:nvSpPr>
          <p:cNvPr id="22" name="Text Placeholder 12">
            <a:extLst>
              <a:ext uri="{FF2B5EF4-FFF2-40B4-BE49-F238E27FC236}">
                <a16:creationId xmlns:a16="http://schemas.microsoft.com/office/drawing/2014/main" id="{DBCE8497-59B9-22C3-3602-5B513B436202}"/>
              </a:ext>
            </a:extLst>
          </p:cNvPr>
          <p:cNvSpPr>
            <a:spLocks noGrp="1"/>
          </p:cNvSpPr>
          <p:nvPr>
            <p:ph type="body" sz="quarter" idx="24" hasCustomPrompt="1"/>
          </p:nvPr>
        </p:nvSpPr>
        <p:spPr>
          <a:xfrm>
            <a:off x="6859191" y="768570"/>
            <a:ext cx="1520356" cy="230833"/>
          </a:xfrm>
        </p:spPr>
        <p:txBody>
          <a:bodyPr wrap="square">
            <a:spAutoFit/>
          </a:bodyPr>
          <a:lstStyle>
            <a:lvl1pPr indent="-202500">
              <a:buNone/>
              <a:defRPr sz="1500" b="1">
                <a:solidFill>
                  <a:schemeClr val="accent3"/>
                </a:solidFill>
              </a:defRPr>
            </a:lvl1pPr>
          </a:lstStyle>
          <a:p>
            <a:pPr lvl="0"/>
            <a:r>
              <a:rPr lang="en-GB" dirty="0"/>
              <a:t>[Title]</a:t>
            </a:r>
            <a:endParaRPr lang="en-NL" dirty="0"/>
          </a:p>
        </p:txBody>
      </p:sp>
      <p:sp>
        <p:nvSpPr>
          <p:cNvPr id="30" name="Text Placeholder 12">
            <a:extLst>
              <a:ext uri="{FF2B5EF4-FFF2-40B4-BE49-F238E27FC236}">
                <a16:creationId xmlns:a16="http://schemas.microsoft.com/office/drawing/2014/main" id="{88F00146-C687-EC0C-65B8-E90F8F6B837B}"/>
              </a:ext>
            </a:extLst>
          </p:cNvPr>
          <p:cNvSpPr>
            <a:spLocks noGrp="1"/>
          </p:cNvSpPr>
          <p:nvPr>
            <p:ph type="body" sz="quarter" idx="25" hasCustomPrompt="1"/>
          </p:nvPr>
        </p:nvSpPr>
        <p:spPr>
          <a:xfrm>
            <a:off x="4957245" y="630070"/>
            <a:ext cx="1520356" cy="738664"/>
          </a:xfrm>
        </p:spPr>
        <p:txBody>
          <a:bodyPr wrap="square">
            <a:spAutoFit/>
          </a:bodyPr>
          <a:lstStyle>
            <a:lvl1pPr indent="-202500">
              <a:buNone/>
              <a:defRPr sz="4800" b="1">
                <a:solidFill>
                  <a:schemeClr val="accent3"/>
                </a:solidFill>
              </a:defRPr>
            </a:lvl1pPr>
          </a:lstStyle>
          <a:p>
            <a:pPr lvl="0"/>
            <a:r>
              <a:rPr lang="en-GB" dirty="0"/>
              <a:t>#%</a:t>
            </a:r>
            <a:endParaRPr lang="en-NL" dirty="0"/>
          </a:p>
        </p:txBody>
      </p:sp>
      <p:sp>
        <p:nvSpPr>
          <p:cNvPr id="31" name="Text Placeholder 12">
            <a:extLst>
              <a:ext uri="{FF2B5EF4-FFF2-40B4-BE49-F238E27FC236}">
                <a16:creationId xmlns:a16="http://schemas.microsoft.com/office/drawing/2014/main" id="{545BCAD6-4EE7-A287-38FB-DE51F840D23F}"/>
              </a:ext>
            </a:extLst>
          </p:cNvPr>
          <p:cNvSpPr>
            <a:spLocks noGrp="1"/>
          </p:cNvSpPr>
          <p:nvPr>
            <p:ph type="body" sz="quarter" idx="26" hasCustomPrompt="1"/>
          </p:nvPr>
        </p:nvSpPr>
        <p:spPr>
          <a:xfrm>
            <a:off x="4957245" y="2089172"/>
            <a:ext cx="1520356" cy="738664"/>
          </a:xfrm>
        </p:spPr>
        <p:txBody>
          <a:bodyPr wrap="square">
            <a:spAutoFit/>
          </a:bodyPr>
          <a:lstStyle>
            <a:lvl1pPr indent="-202500">
              <a:buNone/>
              <a:defRPr sz="4800" b="1">
                <a:solidFill>
                  <a:schemeClr val="accent3"/>
                </a:solidFill>
              </a:defRPr>
            </a:lvl1pPr>
          </a:lstStyle>
          <a:p>
            <a:pPr lvl="0"/>
            <a:r>
              <a:rPr lang="en-GB" dirty="0"/>
              <a:t>#%</a:t>
            </a:r>
            <a:endParaRPr lang="en-NL" dirty="0"/>
          </a:p>
        </p:txBody>
      </p:sp>
      <p:sp>
        <p:nvSpPr>
          <p:cNvPr id="32" name="Text Placeholder 12">
            <a:extLst>
              <a:ext uri="{FF2B5EF4-FFF2-40B4-BE49-F238E27FC236}">
                <a16:creationId xmlns:a16="http://schemas.microsoft.com/office/drawing/2014/main" id="{781B6B6F-4D0D-DBF0-CEA5-117BB6CA1651}"/>
              </a:ext>
            </a:extLst>
          </p:cNvPr>
          <p:cNvSpPr>
            <a:spLocks noGrp="1"/>
          </p:cNvSpPr>
          <p:nvPr>
            <p:ph type="body" sz="quarter" idx="27" hasCustomPrompt="1"/>
          </p:nvPr>
        </p:nvSpPr>
        <p:spPr>
          <a:xfrm>
            <a:off x="4959180" y="3544922"/>
            <a:ext cx="1520356" cy="738664"/>
          </a:xfrm>
        </p:spPr>
        <p:txBody>
          <a:bodyPr wrap="square">
            <a:spAutoFit/>
          </a:bodyPr>
          <a:lstStyle>
            <a:lvl1pPr indent="-202500">
              <a:buNone/>
              <a:defRPr sz="4800" b="1">
                <a:solidFill>
                  <a:schemeClr val="accent3"/>
                </a:solidFill>
              </a:defRPr>
            </a:lvl1pPr>
          </a:lstStyle>
          <a:p>
            <a:pPr lvl="0"/>
            <a:r>
              <a:rPr lang="en-GB" dirty="0"/>
              <a:t>#%</a:t>
            </a:r>
            <a:endParaRPr lang="en-NL" dirty="0"/>
          </a:p>
        </p:txBody>
      </p:sp>
      <p:pic>
        <p:nvPicPr>
          <p:cNvPr id="8" name="Graphic 7">
            <a:extLst>
              <a:ext uri="{FF2B5EF4-FFF2-40B4-BE49-F238E27FC236}">
                <a16:creationId xmlns:a16="http://schemas.microsoft.com/office/drawing/2014/main" id="{72F3D22F-2273-2CA4-E4C3-0A3E77276E9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9810" y="4564586"/>
            <a:ext cx="1905000" cy="285750"/>
          </a:xfrm>
          <a:prstGeom prst="rect">
            <a:avLst/>
          </a:prstGeom>
        </p:spPr>
      </p:pic>
      <p:sp>
        <p:nvSpPr>
          <p:cNvPr id="6" name="Text Placeholder 9">
            <a:extLst>
              <a:ext uri="{FF2B5EF4-FFF2-40B4-BE49-F238E27FC236}">
                <a16:creationId xmlns:a16="http://schemas.microsoft.com/office/drawing/2014/main" id="{2B8001D4-3FCC-566A-565A-75BFFA615A91}"/>
              </a:ext>
            </a:extLst>
          </p:cNvPr>
          <p:cNvSpPr>
            <a:spLocks noGrp="1"/>
          </p:cNvSpPr>
          <p:nvPr>
            <p:ph type="body" sz="quarter" idx="16"/>
          </p:nvPr>
        </p:nvSpPr>
        <p:spPr>
          <a:xfrm>
            <a:off x="379810" y="1865710"/>
            <a:ext cx="3806876" cy="2138253"/>
          </a:xfrm>
        </p:spPr>
        <p:txBody>
          <a:bodyPr/>
          <a:lstStyle>
            <a:lvl1pPr marL="0" indent="-202500">
              <a:defRPr>
                <a:solidFill>
                  <a:schemeClr val="accent3"/>
                </a:solidFill>
              </a:defRPr>
            </a:lvl1pPr>
            <a:lvl2pPr marL="405000" indent="-202500">
              <a:buFont typeface="System Font Regular"/>
              <a:buChar char="-"/>
              <a:defRPr sz="1350">
                <a:solidFill>
                  <a:schemeClr val="accent3"/>
                </a:solidFill>
              </a:defRPr>
            </a:lvl2pPr>
            <a:lvl3pPr marL="607500" indent="-202500">
              <a:buFont typeface="System Font Regular"/>
              <a:buChar char="-"/>
              <a:defRPr sz="120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90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418995131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ard tiles_3_infographic_Botergeel">
    <p:spTree>
      <p:nvGrpSpPr>
        <p:cNvPr id="1" name=""/>
        <p:cNvGrpSpPr/>
        <p:nvPr/>
      </p:nvGrpSpPr>
      <p:grpSpPr>
        <a:xfrm>
          <a:off x="0" y="0"/>
          <a:ext cx="0" cy="0"/>
          <a:chOff x="0" y="0"/>
          <a:chExt cx="0" cy="0"/>
        </a:xfrm>
      </p:grpSpPr>
      <p:sp>
        <p:nvSpPr>
          <p:cNvPr id="20" name="Content Placeholder 8">
            <a:extLst>
              <a:ext uri="{FF2B5EF4-FFF2-40B4-BE49-F238E27FC236}">
                <a16:creationId xmlns:a16="http://schemas.microsoft.com/office/drawing/2014/main" id="{6CC4C610-18A2-2DE4-5847-F80637C67C0F}"/>
              </a:ext>
            </a:extLst>
          </p:cNvPr>
          <p:cNvSpPr>
            <a:spLocks noGrp="1"/>
          </p:cNvSpPr>
          <p:nvPr>
            <p:ph sz="quarter" idx="22" hasCustomPrompt="1"/>
          </p:nvPr>
        </p:nvSpPr>
        <p:spPr>
          <a:xfrm>
            <a:off x="4570810" y="3492196"/>
            <a:ext cx="4193380" cy="1270304"/>
          </a:xfrm>
          <a:prstGeom prst="roundRect">
            <a:avLst>
              <a:gd name="adj" fmla="val 9814"/>
            </a:avLst>
          </a:prstGeom>
          <a:solidFill>
            <a:schemeClr val="accent6"/>
          </a:solidFill>
          <a:ln>
            <a:noFill/>
          </a:ln>
        </p:spPr>
        <p:txBody>
          <a:bodyPr/>
          <a:lstStyle>
            <a:lvl1pPr indent="-202500">
              <a:buNone/>
              <a:defRPr/>
            </a:lvl1pPr>
          </a:lstStyle>
          <a:p>
            <a:pPr lvl="0"/>
            <a:r>
              <a:rPr lang="en-GB" dirty="0"/>
              <a:t> </a:t>
            </a:r>
            <a:endParaRPr lang="en-NL" dirty="0"/>
          </a:p>
        </p:txBody>
      </p:sp>
      <p:sp>
        <p:nvSpPr>
          <p:cNvPr id="9" name="Content Placeholder 8">
            <a:extLst>
              <a:ext uri="{FF2B5EF4-FFF2-40B4-BE49-F238E27FC236}">
                <a16:creationId xmlns:a16="http://schemas.microsoft.com/office/drawing/2014/main" id="{867FCF30-61EF-1F9C-74E7-B8BCA2301AFB}"/>
              </a:ext>
            </a:extLst>
          </p:cNvPr>
          <p:cNvSpPr>
            <a:spLocks noGrp="1"/>
          </p:cNvSpPr>
          <p:nvPr>
            <p:ph sz="quarter" idx="14" hasCustomPrompt="1"/>
          </p:nvPr>
        </p:nvSpPr>
        <p:spPr>
          <a:xfrm>
            <a:off x="4579463" y="2031218"/>
            <a:ext cx="4183538" cy="1269278"/>
          </a:xfrm>
          <a:prstGeom prst="roundRect">
            <a:avLst>
              <a:gd name="adj" fmla="val 11346"/>
            </a:avLst>
          </a:prstGeom>
          <a:solidFill>
            <a:schemeClr val="accent6"/>
          </a:solidFill>
          <a:ln>
            <a:noFill/>
          </a:ln>
        </p:spPr>
        <p:txBody>
          <a:bodyPr/>
          <a:lstStyle>
            <a:lvl1pPr indent="-202500">
              <a:buNone/>
              <a:defRPr/>
            </a:lvl1pPr>
          </a:lstStyle>
          <a:p>
            <a:pPr lvl="0"/>
            <a:r>
              <a:rPr lang="en-NL" dirty="0"/>
              <a:t> </a:t>
            </a:r>
          </a:p>
        </p:txBody>
      </p:sp>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1" y="578914"/>
            <a:ext cx="3810000" cy="397273"/>
          </a:xfrm>
        </p:spPr>
        <p:txBody>
          <a:bodyPr wrap="square">
            <a:spAutoFit/>
          </a:bodyPr>
          <a:lstStyle>
            <a:lvl1pPr>
              <a:lnSpc>
                <a:spcPct val="90000"/>
              </a:lnSpc>
              <a:defRPr sz="2850">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7" name="Text Placeholder 6">
            <a:extLst>
              <a:ext uri="{FF2B5EF4-FFF2-40B4-BE49-F238E27FC236}">
                <a16:creationId xmlns:a16="http://schemas.microsoft.com/office/drawing/2014/main" id="{4972B9AB-1ACA-8108-60FB-8F6B5E5794D8}"/>
              </a:ext>
            </a:extLst>
          </p:cNvPr>
          <p:cNvSpPr>
            <a:spLocks noGrp="1"/>
          </p:cNvSpPr>
          <p:nvPr>
            <p:ph type="body" sz="quarter" idx="13" hasCustomPrompt="1"/>
          </p:nvPr>
        </p:nvSpPr>
        <p:spPr>
          <a:xfrm>
            <a:off x="6856146" y="2658724"/>
            <a:ext cx="1523401" cy="458046"/>
          </a:xfrm>
        </p:spPr>
        <p:txBody>
          <a:bodyPr/>
          <a:lstStyle>
            <a:lvl1pPr marL="0" indent="-202500">
              <a:buFont typeface="Arial" panose="020B0604020202020204" pitchFamily="34" charset="0"/>
              <a:buNone/>
              <a:defRPr sz="900">
                <a:solidFill>
                  <a:schemeClr val="tx1"/>
                </a:solidFill>
              </a:defRPr>
            </a:lvl1pPr>
            <a:lvl2pPr marL="405000" indent="-202500">
              <a:buFont typeface="Arial" panose="020B0604020202020204" pitchFamily="34" charset="0"/>
              <a:buChar char="•"/>
              <a:defRPr sz="1500">
                <a:solidFill>
                  <a:schemeClr val="tx1"/>
                </a:solidFill>
              </a:defRPr>
            </a:lvl2pPr>
            <a:lvl3pPr marL="675000" indent="-202500">
              <a:buFont typeface="Arial" panose="020B0604020202020204" pitchFamily="34" charset="0"/>
              <a:buChar char="•"/>
              <a:defRPr sz="1500">
                <a:solidFill>
                  <a:schemeClr val="tx1"/>
                </a:solidFill>
              </a:defRPr>
            </a:lvl3pPr>
            <a:lvl4pPr marL="1012500" indent="-202500">
              <a:buFont typeface="Arial" panose="020B0604020202020204" pitchFamily="34" charset="0"/>
              <a:buChar char="•"/>
              <a:defRPr sz="1500">
                <a:solidFill>
                  <a:schemeClr val="tx1"/>
                </a:solidFill>
              </a:defRPr>
            </a:lvl4pPr>
            <a:lvl5pPr marL="1350000" indent="-202500">
              <a:buFont typeface="Arial" panose="020B0604020202020204" pitchFamily="34" charset="0"/>
              <a:buChar char="•"/>
              <a:defRPr sz="1500">
                <a:solidFill>
                  <a:schemeClr val="tx1"/>
                </a:solidFill>
              </a:defRPr>
            </a:lvl5pPr>
          </a:lstStyle>
          <a:p>
            <a:pPr lvl="0"/>
            <a:r>
              <a:rPr lang="en-GB" dirty="0"/>
              <a:t>[Click to add text]</a:t>
            </a:r>
          </a:p>
        </p:txBody>
      </p:sp>
      <p:sp>
        <p:nvSpPr>
          <p:cNvPr id="13" name="Text Placeholder 12">
            <a:extLst>
              <a:ext uri="{FF2B5EF4-FFF2-40B4-BE49-F238E27FC236}">
                <a16:creationId xmlns:a16="http://schemas.microsoft.com/office/drawing/2014/main" id="{8B8A010C-1A2A-78FA-222D-FA8EBE3D73A9}"/>
              </a:ext>
            </a:extLst>
          </p:cNvPr>
          <p:cNvSpPr>
            <a:spLocks noGrp="1"/>
          </p:cNvSpPr>
          <p:nvPr>
            <p:ph type="body" sz="quarter" idx="15" hasCustomPrompt="1"/>
          </p:nvPr>
        </p:nvSpPr>
        <p:spPr>
          <a:xfrm>
            <a:off x="6861724" y="2227671"/>
            <a:ext cx="1520277" cy="230833"/>
          </a:xfrm>
        </p:spPr>
        <p:txBody>
          <a:bodyPr wrap="square">
            <a:spAutoFit/>
          </a:bodyPr>
          <a:lstStyle>
            <a:lvl1pPr indent="-202500">
              <a:buNone/>
              <a:defRPr sz="1500" b="1"/>
            </a:lvl1pPr>
          </a:lstStyle>
          <a:p>
            <a:pPr lvl="0"/>
            <a:r>
              <a:rPr lang="en-GB" dirty="0"/>
              <a:t>[Title]</a:t>
            </a:r>
            <a:endParaRPr lang="en-NL" dirty="0"/>
          </a:p>
        </p:txBody>
      </p:sp>
      <p:sp>
        <p:nvSpPr>
          <p:cNvPr id="17" name="Content Placeholder 8">
            <a:extLst>
              <a:ext uri="{FF2B5EF4-FFF2-40B4-BE49-F238E27FC236}">
                <a16:creationId xmlns:a16="http://schemas.microsoft.com/office/drawing/2014/main" id="{D75AA9D7-82B3-C977-2E39-E261F630E2D3}"/>
              </a:ext>
            </a:extLst>
          </p:cNvPr>
          <p:cNvSpPr>
            <a:spLocks noGrp="1"/>
          </p:cNvSpPr>
          <p:nvPr>
            <p:ph sz="quarter" idx="19" hasCustomPrompt="1"/>
          </p:nvPr>
        </p:nvSpPr>
        <p:spPr>
          <a:xfrm>
            <a:off x="4579464" y="578914"/>
            <a:ext cx="4183537" cy="1260605"/>
          </a:xfrm>
          <a:prstGeom prst="roundRect">
            <a:avLst>
              <a:gd name="adj" fmla="val 9732"/>
            </a:avLst>
          </a:prstGeom>
          <a:solidFill>
            <a:schemeClr val="accent6"/>
          </a:solidFill>
          <a:ln>
            <a:noFill/>
          </a:ln>
        </p:spPr>
        <p:txBody>
          <a:bodyPr/>
          <a:lstStyle>
            <a:lvl1pPr indent="-202500">
              <a:buNone/>
              <a:defRPr/>
            </a:lvl1pPr>
          </a:lstStyle>
          <a:p>
            <a:pPr lvl="0"/>
            <a:r>
              <a:rPr lang="en-NL" dirty="0"/>
              <a:t> </a:t>
            </a:r>
          </a:p>
        </p:txBody>
      </p:sp>
      <p:sp>
        <p:nvSpPr>
          <p:cNvPr id="18" name="Text Placeholder 6">
            <a:extLst>
              <a:ext uri="{FF2B5EF4-FFF2-40B4-BE49-F238E27FC236}">
                <a16:creationId xmlns:a16="http://schemas.microsoft.com/office/drawing/2014/main" id="{AD9BE2F1-ECAE-E163-D220-BA789DF9C498}"/>
              </a:ext>
            </a:extLst>
          </p:cNvPr>
          <p:cNvSpPr>
            <a:spLocks noGrp="1"/>
          </p:cNvSpPr>
          <p:nvPr>
            <p:ph type="body" sz="quarter" idx="20" hasCustomPrompt="1"/>
          </p:nvPr>
        </p:nvSpPr>
        <p:spPr>
          <a:xfrm>
            <a:off x="6856146" y="4105480"/>
            <a:ext cx="1525854" cy="465320"/>
          </a:xfrm>
        </p:spPr>
        <p:txBody>
          <a:bodyPr/>
          <a:lstStyle>
            <a:lvl1pPr marL="0" indent="-202500">
              <a:buFont typeface="Arial" panose="020B0604020202020204" pitchFamily="34" charset="0"/>
              <a:buNone/>
              <a:defRPr sz="1050">
                <a:solidFill>
                  <a:schemeClr val="tx1"/>
                </a:solidFill>
              </a:defRPr>
            </a:lvl1pPr>
            <a:lvl2pPr marL="405000" indent="-202500">
              <a:buFont typeface="Arial" panose="020B0604020202020204" pitchFamily="34" charset="0"/>
              <a:buChar char="•"/>
              <a:defRPr sz="1500">
                <a:solidFill>
                  <a:schemeClr val="tx1"/>
                </a:solidFill>
              </a:defRPr>
            </a:lvl2pPr>
            <a:lvl3pPr marL="675000" indent="-202500">
              <a:buFont typeface="Arial" panose="020B0604020202020204" pitchFamily="34" charset="0"/>
              <a:buChar char="•"/>
              <a:defRPr sz="1500">
                <a:solidFill>
                  <a:schemeClr val="tx1"/>
                </a:solidFill>
              </a:defRPr>
            </a:lvl3pPr>
            <a:lvl4pPr marL="1012500" indent="-202500">
              <a:buFont typeface="Arial" panose="020B0604020202020204" pitchFamily="34" charset="0"/>
              <a:buChar char="•"/>
              <a:defRPr sz="1500">
                <a:solidFill>
                  <a:schemeClr val="tx1"/>
                </a:solidFill>
              </a:defRPr>
            </a:lvl4pPr>
            <a:lvl5pPr marL="1350000" indent="-202500">
              <a:buFont typeface="Arial" panose="020B0604020202020204" pitchFamily="34" charset="0"/>
              <a:buChar char="•"/>
              <a:defRPr sz="1500">
                <a:solidFill>
                  <a:schemeClr val="tx1"/>
                </a:solidFill>
              </a:defRPr>
            </a:lvl5pPr>
          </a:lstStyle>
          <a:p>
            <a:pPr lvl="0"/>
            <a:r>
              <a:rPr lang="en-GB" dirty="0"/>
              <a:t>[Click to add text]</a:t>
            </a:r>
          </a:p>
        </p:txBody>
      </p:sp>
      <p:sp>
        <p:nvSpPr>
          <p:cNvPr id="19" name="Text Placeholder 12">
            <a:extLst>
              <a:ext uri="{FF2B5EF4-FFF2-40B4-BE49-F238E27FC236}">
                <a16:creationId xmlns:a16="http://schemas.microsoft.com/office/drawing/2014/main" id="{DD15D91C-B1AE-0640-6F3B-E0235338DF27}"/>
              </a:ext>
            </a:extLst>
          </p:cNvPr>
          <p:cNvSpPr>
            <a:spLocks noGrp="1"/>
          </p:cNvSpPr>
          <p:nvPr>
            <p:ph type="body" sz="quarter" idx="21" hasCustomPrompt="1"/>
          </p:nvPr>
        </p:nvSpPr>
        <p:spPr>
          <a:xfrm>
            <a:off x="6861724" y="3683421"/>
            <a:ext cx="1520277" cy="230833"/>
          </a:xfrm>
        </p:spPr>
        <p:txBody>
          <a:bodyPr wrap="square">
            <a:spAutoFit/>
          </a:bodyPr>
          <a:lstStyle>
            <a:lvl1pPr indent="-202500">
              <a:buNone/>
              <a:defRPr sz="1500" b="1"/>
            </a:lvl1pPr>
          </a:lstStyle>
          <a:p>
            <a:pPr lvl="0"/>
            <a:r>
              <a:rPr lang="en-GB" dirty="0"/>
              <a:t>[Title]</a:t>
            </a:r>
            <a:endParaRPr lang="en-NL" dirty="0"/>
          </a:p>
        </p:txBody>
      </p:sp>
      <p:sp>
        <p:nvSpPr>
          <p:cNvPr id="21" name="Text Placeholder 6">
            <a:extLst>
              <a:ext uri="{FF2B5EF4-FFF2-40B4-BE49-F238E27FC236}">
                <a16:creationId xmlns:a16="http://schemas.microsoft.com/office/drawing/2014/main" id="{37FB81A1-4880-F0B0-AB8E-71C3CFB083B7}"/>
              </a:ext>
            </a:extLst>
          </p:cNvPr>
          <p:cNvSpPr>
            <a:spLocks noGrp="1"/>
          </p:cNvSpPr>
          <p:nvPr>
            <p:ph type="body" sz="quarter" idx="23" hasCustomPrompt="1"/>
          </p:nvPr>
        </p:nvSpPr>
        <p:spPr>
          <a:xfrm>
            <a:off x="6861724" y="1195974"/>
            <a:ext cx="1517823" cy="461377"/>
          </a:xfrm>
        </p:spPr>
        <p:txBody>
          <a:bodyPr/>
          <a:lstStyle>
            <a:lvl1pPr marL="0" indent="-202500">
              <a:buFont typeface="Arial" panose="020B0604020202020204" pitchFamily="34" charset="0"/>
              <a:buNone/>
              <a:defRPr sz="900">
                <a:solidFill>
                  <a:schemeClr val="tx1"/>
                </a:solidFill>
              </a:defRPr>
            </a:lvl1pPr>
            <a:lvl2pPr marL="405000" indent="-202500">
              <a:buFont typeface="Arial" panose="020B0604020202020204" pitchFamily="34" charset="0"/>
              <a:buChar char="•"/>
              <a:defRPr sz="1500">
                <a:solidFill>
                  <a:schemeClr val="tx1"/>
                </a:solidFill>
              </a:defRPr>
            </a:lvl2pPr>
            <a:lvl3pPr marL="675000" indent="-202500">
              <a:buFont typeface="Arial" panose="020B0604020202020204" pitchFamily="34" charset="0"/>
              <a:buChar char="•"/>
              <a:defRPr sz="1500">
                <a:solidFill>
                  <a:schemeClr val="tx1"/>
                </a:solidFill>
              </a:defRPr>
            </a:lvl3pPr>
            <a:lvl4pPr marL="1012500" indent="-202500">
              <a:buFont typeface="Arial" panose="020B0604020202020204" pitchFamily="34" charset="0"/>
              <a:buChar char="•"/>
              <a:defRPr sz="1500">
                <a:solidFill>
                  <a:schemeClr val="tx1"/>
                </a:solidFill>
              </a:defRPr>
            </a:lvl4pPr>
            <a:lvl5pPr marL="1350000" indent="-202500">
              <a:buFont typeface="Arial" panose="020B0604020202020204" pitchFamily="34" charset="0"/>
              <a:buChar char="•"/>
              <a:defRPr sz="1500">
                <a:solidFill>
                  <a:schemeClr val="tx1"/>
                </a:solidFill>
              </a:defRPr>
            </a:lvl5pPr>
          </a:lstStyle>
          <a:p>
            <a:pPr lvl="0"/>
            <a:r>
              <a:rPr lang="en-GB" dirty="0"/>
              <a:t>[Click to add text]</a:t>
            </a:r>
          </a:p>
        </p:txBody>
      </p:sp>
      <p:sp>
        <p:nvSpPr>
          <p:cNvPr id="22" name="Text Placeholder 12">
            <a:extLst>
              <a:ext uri="{FF2B5EF4-FFF2-40B4-BE49-F238E27FC236}">
                <a16:creationId xmlns:a16="http://schemas.microsoft.com/office/drawing/2014/main" id="{DBCE8497-59B9-22C3-3602-5B513B436202}"/>
              </a:ext>
            </a:extLst>
          </p:cNvPr>
          <p:cNvSpPr>
            <a:spLocks noGrp="1"/>
          </p:cNvSpPr>
          <p:nvPr>
            <p:ph type="body" sz="quarter" idx="24" hasCustomPrompt="1"/>
          </p:nvPr>
        </p:nvSpPr>
        <p:spPr>
          <a:xfrm>
            <a:off x="6859191" y="768570"/>
            <a:ext cx="1520356" cy="230833"/>
          </a:xfrm>
        </p:spPr>
        <p:txBody>
          <a:bodyPr wrap="square">
            <a:spAutoFit/>
          </a:bodyPr>
          <a:lstStyle>
            <a:lvl1pPr indent="-202500">
              <a:buNone/>
              <a:defRPr sz="1500" b="1"/>
            </a:lvl1pPr>
          </a:lstStyle>
          <a:p>
            <a:pPr lvl="0"/>
            <a:r>
              <a:rPr lang="en-GB" dirty="0"/>
              <a:t>[Title]</a:t>
            </a:r>
            <a:endParaRPr lang="en-NL" dirty="0"/>
          </a:p>
        </p:txBody>
      </p:sp>
      <p:sp>
        <p:nvSpPr>
          <p:cNvPr id="30" name="Text Placeholder 12">
            <a:extLst>
              <a:ext uri="{FF2B5EF4-FFF2-40B4-BE49-F238E27FC236}">
                <a16:creationId xmlns:a16="http://schemas.microsoft.com/office/drawing/2014/main" id="{88F00146-C687-EC0C-65B8-E90F8F6B837B}"/>
              </a:ext>
            </a:extLst>
          </p:cNvPr>
          <p:cNvSpPr>
            <a:spLocks noGrp="1"/>
          </p:cNvSpPr>
          <p:nvPr>
            <p:ph type="body" sz="quarter" idx="25" hasCustomPrompt="1"/>
          </p:nvPr>
        </p:nvSpPr>
        <p:spPr>
          <a:xfrm>
            <a:off x="4957245" y="630070"/>
            <a:ext cx="1520356" cy="738664"/>
          </a:xfrm>
        </p:spPr>
        <p:txBody>
          <a:bodyPr wrap="square">
            <a:spAutoFit/>
          </a:bodyPr>
          <a:lstStyle>
            <a:lvl1pPr indent="-202500">
              <a:buNone/>
              <a:defRPr sz="4800" b="1"/>
            </a:lvl1pPr>
          </a:lstStyle>
          <a:p>
            <a:pPr lvl="0"/>
            <a:r>
              <a:rPr lang="en-GB" dirty="0"/>
              <a:t>#%</a:t>
            </a:r>
            <a:endParaRPr lang="en-NL" dirty="0"/>
          </a:p>
        </p:txBody>
      </p:sp>
      <p:sp>
        <p:nvSpPr>
          <p:cNvPr id="31" name="Text Placeholder 12">
            <a:extLst>
              <a:ext uri="{FF2B5EF4-FFF2-40B4-BE49-F238E27FC236}">
                <a16:creationId xmlns:a16="http://schemas.microsoft.com/office/drawing/2014/main" id="{545BCAD6-4EE7-A287-38FB-DE51F840D23F}"/>
              </a:ext>
            </a:extLst>
          </p:cNvPr>
          <p:cNvSpPr>
            <a:spLocks noGrp="1"/>
          </p:cNvSpPr>
          <p:nvPr>
            <p:ph type="body" sz="quarter" idx="26" hasCustomPrompt="1"/>
          </p:nvPr>
        </p:nvSpPr>
        <p:spPr>
          <a:xfrm>
            <a:off x="4957245" y="2089172"/>
            <a:ext cx="1520356" cy="738664"/>
          </a:xfrm>
        </p:spPr>
        <p:txBody>
          <a:bodyPr wrap="square">
            <a:spAutoFit/>
          </a:bodyPr>
          <a:lstStyle>
            <a:lvl1pPr indent="-202500">
              <a:buNone/>
              <a:defRPr sz="4800" b="1"/>
            </a:lvl1pPr>
          </a:lstStyle>
          <a:p>
            <a:pPr lvl="0"/>
            <a:r>
              <a:rPr lang="en-GB" dirty="0"/>
              <a:t>#%</a:t>
            </a:r>
            <a:endParaRPr lang="en-NL" dirty="0"/>
          </a:p>
        </p:txBody>
      </p:sp>
      <p:sp>
        <p:nvSpPr>
          <p:cNvPr id="32" name="Text Placeholder 12">
            <a:extLst>
              <a:ext uri="{FF2B5EF4-FFF2-40B4-BE49-F238E27FC236}">
                <a16:creationId xmlns:a16="http://schemas.microsoft.com/office/drawing/2014/main" id="{781B6B6F-4D0D-DBF0-CEA5-117BB6CA1651}"/>
              </a:ext>
            </a:extLst>
          </p:cNvPr>
          <p:cNvSpPr>
            <a:spLocks noGrp="1"/>
          </p:cNvSpPr>
          <p:nvPr>
            <p:ph type="body" sz="quarter" idx="27" hasCustomPrompt="1"/>
          </p:nvPr>
        </p:nvSpPr>
        <p:spPr>
          <a:xfrm>
            <a:off x="4959180" y="3544922"/>
            <a:ext cx="1520356" cy="738664"/>
          </a:xfrm>
        </p:spPr>
        <p:txBody>
          <a:bodyPr wrap="square">
            <a:spAutoFit/>
          </a:bodyPr>
          <a:lstStyle>
            <a:lvl1pPr indent="-202500">
              <a:buNone/>
              <a:defRPr sz="4800" b="1"/>
            </a:lvl1pPr>
          </a:lstStyle>
          <a:p>
            <a:pPr lvl="0"/>
            <a:r>
              <a:rPr lang="en-GB" dirty="0"/>
              <a:t>#%</a:t>
            </a:r>
            <a:endParaRPr lang="en-NL" dirty="0"/>
          </a:p>
        </p:txBody>
      </p:sp>
      <p:sp>
        <p:nvSpPr>
          <p:cNvPr id="6" name="Text Placeholder 9">
            <a:extLst>
              <a:ext uri="{FF2B5EF4-FFF2-40B4-BE49-F238E27FC236}">
                <a16:creationId xmlns:a16="http://schemas.microsoft.com/office/drawing/2014/main" id="{41459A1B-DDE3-32FA-12C1-0E3F3D0F9378}"/>
              </a:ext>
            </a:extLst>
          </p:cNvPr>
          <p:cNvSpPr>
            <a:spLocks noGrp="1"/>
          </p:cNvSpPr>
          <p:nvPr>
            <p:ph type="body" sz="quarter" idx="16"/>
          </p:nvPr>
        </p:nvSpPr>
        <p:spPr>
          <a:xfrm>
            <a:off x="379810" y="1865710"/>
            <a:ext cx="3806876"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92699837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ard tiles_alt_Images_4_Zachtblauw">
    <p:bg>
      <p:bgPr>
        <a:solidFill>
          <a:schemeClr val="bg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13" name="Text Placeholder 12">
            <a:extLst>
              <a:ext uri="{FF2B5EF4-FFF2-40B4-BE49-F238E27FC236}">
                <a16:creationId xmlns:a16="http://schemas.microsoft.com/office/drawing/2014/main" id="{8B8A010C-1A2A-78FA-222D-FA8EBE3D73A9}"/>
              </a:ext>
            </a:extLst>
          </p:cNvPr>
          <p:cNvSpPr>
            <a:spLocks noGrp="1"/>
          </p:cNvSpPr>
          <p:nvPr>
            <p:ph type="body" sz="quarter" idx="15" hasCustomPrompt="1"/>
          </p:nvPr>
        </p:nvSpPr>
        <p:spPr>
          <a:xfrm>
            <a:off x="379810" y="2674838"/>
            <a:ext cx="1905000" cy="230833"/>
          </a:xfrm>
        </p:spPr>
        <p:txBody>
          <a:bodyPr wrap="square">
            <a:spAutoFit/>
          </a:bodyPr>
          <a:lstStyle>
            <a:lvl1pPr indent="-202500">
              <a:buNone/>
              <a:defRPr sz="1500" b="1"/>
            </a:lvl1pPr>
          </a:lstStyle>
          <a:p>
            <a:pPr lvl="0"/>
            <a:r>
              <a:rPr lang="en-GB" dirty="0"/>
              <a:t>[Title]</a:t>
            </a:r>
            <a:endParaRPr lang="en-NL" dirty="0"/>
          </a:p>
        </p:txBody>
      </p:sp>
      <p:sp>
        <p:nvSpPr>
          <p:cNvPr id="16" name="Text Placeholder 12">
            <a:extLst>
              <a:ext uri="{FF2B5EF4-FFF2-40B4-BE49-F238E27FC236}">
                <a16:creationId xmlns:a16="http://schemas.microsoft.com/office/drawing/2014/main" id="{C3962D98-5EDE-A309-67E4-EE31C49CA121}"/>
              </a:ext>
            </a:extLst>
          </p:cNvPr>
          <p:cNvSpPr>
            <a:spLocks noGrp="1"/>
          </p:cNvSpPr>
          <p:nvPr>
            <p:ph type="body" sz="quarter" idx="18" hasCustomPrompt="1"/>
          </p:nvPr>
        </p:nvSpPr>
        <p:spPr>
          <a:xfrm>
            <a:off x="2464711" y="2674838"/>
            <a:ext cx="1921126" cy="230833"/>
          </a:xfrm>
        </p:spPr>
        <p:txBody>
          <a:bodyPr wrap="square">
            <a:spAutoFit/>
          </a:bodyPr>
          <a:lstStyle>
            <a:lvl1pPr indent="-202500">
              <a:buNone/>
              <a:defRPr sz="1500" b="1"/>
            </a:lvl1pPr>
          </a:lstStyle>
          <a:p>
            <a:pPr lvl="0"/>
            <a:r>
              <a:rPr lang="en-GB" dirty="0"/>
              <a:t>[Title]</a:t>
            </a:r>
            <a:endParaRPr lang="en-NL" dirty="0"/>
          </a:p>
        </p:txBody>
      </p:sp>
      <p:sp>
        <p:nvSpPr>
          <p:cNvPr id="19" name="Text Placeholder 12">
            <a:extLst>
              <a:ext uri="{FF2B5EF4-FFF2-40B4-BE49-F238E27FC236}">
                <a16:creationId xmlns:a16="http://schemas.microsoft.com/office/drawing/2014/main" id="{DD15D91C-B1AE-0640-6F3B-E0235338DF27}"/>
              </a:ext>
            </a:extLst>
          </p:cNvPr>
          <p:cNvSpPr>
            <a:spLocks noGrp="1"/>
          </p:cNvSpPr>
          <p:nvPr>
            <p:ph type="body" sz="quarter" idx="21" hasCustomPrompt="1"/>
          </p:nvPr>
        </p:nvSpPr>
        <p:spPr>
          <a:xfrm>
            <a:off x="4572000" y="2665333"/>
            <a:ext cx="1905000" cy="230833"/>
          </a:xfrm>
        </p:spPr>
        <p:txBody>
          <a:bodyPr wrap="square">
            <a:spAutoFit/>
          </a:bodyPr>
          <a:lstStyle>
            <a:lvl1pPr indent="-202500">
              <a:buNone/>
              <a:defRPr sz="1500" b="1"/>
            </a:lvl1pPr>
          </a:lstStyle>
          <a:p>
            <a:pPr lvl="0"/>
            <a:r>
              <a:rPr lang="en-GB" dirty="0"/>
              <a:t>[Title]</a:t>
            </a:r>
            <a:endParaRPr lang="en-NL" dirty="0"/>
          </a:p>
        </p:txBody>
      </p:sp>
      <p:sp>
        <p:nvSpPr>
          <p:cNvPr id="22" name="Text Placeholder 12">
            <a:extLst>
              <a:ext uri="{FF2B5EF4-FFF2-40B4-BE49-F238E27FC236}">
                <a16:creationId xmlns:a16="http://schemas.microsoft.com/office/drawing/2014/main" id="{DBCE8497-59B9-22C3-3602-5B513B436202}"/>
              </a:ext>
            </a:extLst>
          </p:cNvPr>
          <p:cNvSpPr>
            <a:spLocks noGrp="1"/>
          </p:cNvSpPr>
          <p:nvPr>
            <p:ph type="body" sz="quarter" idx="24" hasCustomPrompt="1"/>
          </p:nvPr>
        </p:nvSpPr>
        <p:spPr>
          <a:xfrm>
            <a:off x="6679289" y="2674838"/>
            <a:ext cx="1905000" cy="230833"/>
          </a:xfrm>
        </p:spPr>
        <p:txBody>
          <a:bodyPr wrap="square">
            <a:spAutoFit/>
          </a:bodyPr>
          <a:lstStyle>
            <a:lvl1pPr indent="-202500">
              <a:buNone/>
              <a:defRPr sz="1500" b="1"/>
            </a:lvl1pPr>
          </a:lstStyle>
          <a:p>
            <a:pPr lvl="0"/>
            <a:r>
              <a:rPr lang="en-GB" dirty="0"/>
              <a:t>[Title]</a:t>
            </a:r>
            <a:endParaRPr lang="en-NL" dirty="0"/>
          </a:p>
        </p:txBody>
      </p:sp>
      <p:sp>
        <p:nvSpPr>
          <p:cNvPr id="23" name="Picture Placeholder 22">
            <a:extLst>
              <a:ext uri="{FF2B5EF4-FFF2-40B4-BE49-F238E27FC236}">
                <a16:creationId xmlns:a16="http://schemas.microsoft.com/office/drawing/2014/main" id="{E81C85DC-E65D-EC72-D5FA-6C1C84349A10}"/>
              </a:ext>
            </a:extLst>
          </p:cNvPr>
          <p:cNvSpPr>
            <a:spLocks noGrp="1"/>
          </p:cNvSpPr>
          <p:nvPr>
            <p:ph type="pic" sz="quarter" idx="25"/>
          </p:nvPr>
        </p:nvSpPr>
        <p:spPr>
          <a:xfrm>
            <a:off x="379810" y="581307"/>
            <a:ext cx="1906200" cy="19062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4" name="Picture Placeholder 22">
            <a:extLst>
              <a:ext uri="{FF2B5EF4-FFF2-40B4-BE49-F238E27FC236}">
                <a16:creationId xmlns:a16="http://schemas.microsoft.com/office/drawing/2014/main" id="{6842B109-69AB-1F15-484E-15DA9DBE531A}"/>
              </a:ext>
            </a:extLst>
          </p:cNvPr>
          <p:cNvSpPr>
            <a:spLocks noGrp="1"/>
          </p:cNvSpPr>
          <p:nvPr>
            <p:ph type="pic" sz="quarter" idx="26"/>
          </p:nvPr>
        </p:nvSpPr>
        <p:spPr>
          <a:xfrm>
            <a:off x="2479637" y="581307"/>
            <a:ext cx="1906200" cy="19062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5" name="Picture Placeholder 22">
            <a:extLst>
              <a:ext uri="{FF2B5EF4-FFF2-40B4-BE49-F238E27FC236}">
                <a16:creationId xmlns:a16="http://schemas.microsoft.com/office/drawing/2014/main" id="{3B04C2F1-FDBA-4B5E-1A34-E131186B05DA}"/>
              </a:ext>
            </a:extLst>
          </p:cNvPr>
          <p:cNvSpPr>
            <a:spLocks noGrp="1"/>
          </p:cNvSpPr>
          <p:nvPr>
            <p:ph type="pic" sz="quarter" idx="27"/>
          </p:nvPr>
        </p:nvSpPr>
        <p:spPr>
          <a:xfrm>
            <a:off x="4579463" y="581307"/>
            <a:ext cx="1906200" cy="19062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6" name="Picture Placeholder 22">
            <a:extLst>
              <a:ext uri="{FF2B5EF4-FFF2-40B4-BE49-F238E27FC236}">
                <a16:creationId xmlns:a16="http://schemas.microsoft.com/office/drawing/2014/main" id="{733C7F0C-BEBD-C889-B641-653DF2F42652}"/>
              </a:ext>
            </a:extLst>
          </p:cNvPr>
          <p:cNvSpPr>
            <a:spLocks noGrp="1"/>
          </p:cNvSpPr>
          <p:nvPr>
            <p:ph type="pic" sz="quarter" idx="28"/>
          </p:nvPr>
        </p:nvSpPr>
        <p:spPr>
          <a:xfrm>
            <a:off x="6679289" y="581307"/>
            <a:ext cx="1906200" cy="19062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6" name="Text Placeholder 9">
            <a:extLst>
              <a:ext uri="{FF2B5EF4-FFF2-40B4-BE49-F238E27FC236}">
                <a16:creationId xmlns:a16="http://schemas.microsoft.com/office/drawing/2014/main" id="{8991BCAF-052F-CFD6-5B5E-94E8DB6148C3}"/>
              </a:ext>
            </a:extLst>
          </p:cNvPr>
          <p:cNvSpPr>
            <a:spLocks noGrp="1"/>
          </p:cNvSpPr>
          <p:nvPr>
            <p:ph type="body" sz="quarter" idx="29"/>
          </p:nvPr>
        </p:nvSpPr>
        <p:spPr>
          <a:xfrm>
            <a:off x="379810" y="3073992"/>
            <a:ext cx="1905000" cy="1200712"/>
          </a:xfrm>
        </p:spPr>
        <p:txBody>
          <a:bodyPr/>
          <a:lstStyle>
            <a:lvl1pPr marL="0" indent="-202500">
              <a:defRPr sz="1050">
                <a:solidFill>
                  <a:schemeClr val="tx2"/>
                </a:solidFill>
              </a:defRPr>
            </a:lvl1pPr>
            <a:lvl2pPr marL="405000" indent="-202500">
              <a:buFont typeface="System Font Regular"/>
              <a:buChar char="-"/>
              <a:defRPr sz="1050">
                <a:solidFill>
                  <a:schemeClr val="tx2"/>
                </a:solidFill>
              </a:defRPr>
            </a:lvl2pPr>
            <a:lvl3pPr marL="607500" indent="-202500">
              <a:buFont typeface="System Font Regular"/>
              <a:buChar char="-"/>
              <a:defRPr sz="1050">
                <a:solidFill>
                  <a:schemeClr val="tx2"/>
                </a:solidFill>
              </a:defRPr>
            </a:lvl3pPr>
            <a:lvl4pPr marL="810000" indent="-202500">
              <a:buFont typeface="System Font Regular"/>
              <a:buChar char="-"/>
              <a:defRPr sz="1050">
                <a:solidFill>
                  <a:schemeClr val="tx2"/>
                </a:solidFill>
              </a:defRPr>
            </a:lvl4pPr>
            <a:lvl5pPr marL="1012500" indent="-202500">
              <a:buFont typeface="System Font Regular"/>
              <a:buChar char="-"/>
              <a:defRPr sz="1050">
                <a:solidFill>
                  <a:schemeClr val="tx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8" name="Text Placeholder 9">
            <a:extLst>
              <a:ext uri="{FF2B5EF4-FFF2-40B4-BE49-F238E27FC236}">
                <a16:creationId xmlns:a16="http://schemas.microsoft.com/office/drawing/2014/main" id="{EBE1CCC4-57F0-6978-23C8-9E2BECE407DB}"/>
              </a:ext>
            </a:extLst>
          </p:cNvPr>
          <p:cNvSpPr>
            <a:spLocks noGrp="1"/>
          </p:cNvSpPr>
          <p:nvPr>
            <p:ph type="body" sz="quarter" idx="30"/>
          </p:nvPr>
        </p:nvSpPr>
        <p:spPr>
          <a:xfrm>
            <a:off x="2467329" y="3073991"/>
            <a:ext cx="1905000" cy="1200712"/>
          </a:xfrm>
        </p:spPr>
        <p:txBody>
          <a:bodyPr/>
          <a:lstStyle>
            <a:lvl1pPr marL="0" indent="-202500">
              <a:defRPr sz="1050">
                <a:solidFill>
                  <a:schemeClr val="tx2"/>
                </a:solidFill>
              </a:defRPr>
            </a:lvl1pPr>
            <a:lvl2pPr marL="405000" indent="-202500">
              <a:buFont typeface="System Font Regular"/>
              <a:buChar char="-"/>
              <a:defRPr sz="1050">
                <a:solidFill>
                  <a:schemeClr val="tx2"/>
                </a:solidFill>
              </a:defRPr>
            </a:lvl2pPr>
            <a:lvl3pPr marL="607500" indent="-202500">
              <a:buFont typeface="System Font Regular"/>
              <a:buChar char="-"/>
              <a:defRPr sz="1050">
                <a:solidFill>
                  <a:schemeClr val="tx2"/>
                </a:solidFill>
              </a:defRPr>
            </a:lvl3pPr>
            <a:lvl4pPr marL="810000" indent="-202500">
              <a:buFont typeface="System Font Regular"/>
              <a:buChar char="-"/>
              <a:defRPr sz="1050">
                <a:solidFill>
                  <a:schemeClr val="tx2"/>
                </a:solidFill>
              </a:defRPr>
            </a:lvl4pPr>
            <a:lvl5pPr marL="1012500" indent="-202500">
              <a:buFont typeface="System Font Regular"/>
              <a:buChar char="-"/>
              <a:defRPr sz="1050">
                <a:solidFill>
                  <a:schemeClr val="tx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9" name="Text Placeholder 9">
            <a:extLst>
              <a:ext uri="{FF2B5EF4-FFF2-40B4-BE49-F238E27FC236}">
                <a16:creationId xmlns:a16="http://schemas.microsoft.com/office/drawing/2014/main" id="{A6B39273-CF19-62FB-75C8-EABC65E66966}"/>
              </a:ext>
            </a:extLst>
          </p:cNvPr>
          <p:cNvSpPr>
            <a:spLocks noGrp="1"/>
          </p:cNvSpPr>
          <p:nvPr>
            <p:ph type="body" sz="quarter" idx="31"/>
          </p:nvPr>
        </p:nvSpPr>
        <p:spPr>
          <a:xfrm>
            <a:off x="4579463" y="3069088"/>
            <a:ext cx="1905000" cy="1200712"/>
          </a:xfrm>
        </p:spPr>
        <p:txBody>
          <a:bodyPr/>
          <a:lstStyle>
            <a:lvl1pPr marL="0" indent="-202500">
              <a:defRPr sz="1050">
                <a:solidFill>
                  <a:schemeClr val="tx2"/>
                </a:solidFill>
              </a:defRPr>
            </a:lvl1pPr>
            <a:lvl2pPr marL="405000" indent="-202500">
              <a:buFont typeface="System Font Regular"/>
              <a:buChar char="-"/>
              <a:defRPr sz="1050">
                <a:solidFill>
                  <a:schemeClr val="tx2"/>
                </a:solidFill>
              </a:defRPr>
            </a:lvl2pPr>
            <a:lvl3pPr marL="607500" indent="-202500">
              <a:buFont typeface="System Font Regular"/>
              <a:buChar char="-"/>
              <a:defRPr sz="1050">
                <a:solidFill>
                  <a:schemeClr val="tx2"/>
                </a:solidFill>
              </a:defRPr>
            </a:lvl3pPr>
            <a:lvl4pPr marL="810000" indent="-202500">
              <a:buFont typeface="System Font Regular"/>
              <a:buChar char="-"/>
              <a:defRPr sz="1050">
                <a:solidFill>
                  <a:schemeClr val="tx2"/>
                </a:solidFill>
              </a:defRPr>
            </a:lvl4pPr>
            <a:lvl5pPr marL="1012500" indent="-202500">
              <a:buFont typeface="System Font Regular"/>
              <a:buChar char="-"/>
              <a:defRPr sz="1050">
                <a:solidFill>
                  <a:schemeClr val="tx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4C7E3939-3FBA-CEE2-76EF-F4F3E4F127B2}"/>
              </a:ext>
            </a:extLst>
          </p:cNvPr>
          <p:cNvSpPr>
            <a:spLocks noGrp="1"/>
          </p:cNvSpPr>
          <p:nvPr>
            <p:ph type="body" sz="quarter" idx="32"/>
          </p:nvPr>
        </p:nvSpPr>
        <p:spPr>
          <a:xfrm>
            <a:off x="6679289" y="3069087"/>
            <a:ext cx="1905000" cy="1200712"/>
          </a:xfrm>
        </p:spPr>
        <p:txBody>
          <a:bodyPr/>
          <a:lstStyle>
            <a:lvl1pPr marL="0" indent="-202500">
              <a:defRPr sz="1050">
                <a:solidFill>
                  <a:schemeClr val="tx2"/>
                </a:solidFill>
              </a:defRPr>
            </a:lvl1pPr>
            <a:lvl2pPr marL="405000" indent="-202500">
              <a:buFont typeface="System Font Regular"/>
              <a:buChar char="-"/>
              <a:defRPr sz="1050">
                <a:solidFill>
                  <a:schemeClr val="tx2"/>
                </a:solidFill>
              </a:defRPr>
            </a:lvl2pPr>
            <a:lvl3pPr marL="607500" indent="-202500">
              <a:buFont typeface="System Font Regular"/>
              <a:buChar char="-"/>
              <a:defRPr sz="1050">
                <a:solidFill>
                  <a:schemeClr val="tx2"/>
                </a:solidFill>
              </a:defRPr>
            </a:lvl3pPr>
            <a:lvl4pPr marL="810000" indent="-202500">
              <a:buFont typeface="System Font Regular"/>
              <a:buChar char="-"/>
              <a:defRPr sz="1050">
                <a:solidFill>
                  <a:schemeClr val="tx2"/>
                </a:solidFill>
              </a:defRPr>
            </a:lvl4pPr>
            <a:lvl5pPr marL="1012500" indent="-202500">
              <a:buFont typeface="System Font Regular"/>
              <a:buChar char="-"/>
              <a:defRPr sz="1050">
                <a:solidFill>
                  <a:schemeClr val="tx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77297534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ard tiles_alt_Images_4_Zachtroze">
    <p:bg>
      <p:bgPr>
        <a:solidFill>
          <a:schemeClr val="accent4"/>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lvl1pPr>
              <a:defRPr>
                <a:solidFill>
                  <a:schemeClr val="accent3"/>
                </a:solidFill>
              </a:defRPr>
            </a:lvl1pPr>
          </a:lstStyle>
          <a:p>
            <a:r>
              <a:rPr lang="en-GB">
                <a:solidFill>
                  <a:schemeClr val="accent3"/>
                </a:solidFill>
              </a:rPr>
              <a:t>[Add footer text via: Insert → Header &amp; Footer]</a:t>
            </a:r>
            <a:endParaRPr lang="en-NL" dirty="0">
              <a:solidFill>
                <a:schemeClr val="accent3"/>
              </a:solidFill>
            </a:endParaRPr>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lvl1pPr>
              <a:defRPr>
                <a:solidFill>
                  <a:schemeClr val="accent3"/>
                </a:solidFill>
              </a:defRPr>
            </a:lvl1pPr>
          </a:lstStyle>
          <a:p>
            <a:pPr algn="r"/>
            <a:endParaRPr lang="en-US" dirty="0">
              <a:solidFill>
                <a:schemeClr val="accent3"/>
              </a:solidFill>
            </a:endParaRPr>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lvl1pPr>
              <a:defRPr>
                <a:solidFill>
                  <a:schemeClr val="accent3"/>
                </a:solidFill>
              </a:defRPr>
            </a:lvl1pPr>
          </a:lstStyle>
          <a:p>
            <a:fld id="{B6F15528-21DE-4FAA-801E-634DDDAF4B2B}" type="slidenum">
              <a:rPr lang="en-NL" smtClean="0"/>
              <a:pPr/>
              <a:t>‹#›</a:t>
            </a:fld>
            <a:endParaRPr lang="en-NL" dirty="0"/>
          </a:p>
        </p:txBody>
      </p:sp>
      <p:sp>
        <p:nvSpPr>
          <p:cNvPr id="13" name="Text Placeholder 12">
            <a:extLst>
              <a:ext uri="{FF2B5EF4-FFF2-40B4-BE49-F238E27FC236}">
                <a16:creationId xmlns:a16="http://schemas.microsoft.com/office/drawing/2014/main" id="{8B8A010C-1A2A-78FA-222D-FA8EBE3D73A9}"/>
              </a:ext>
            </a:extLst>
          </p:cNvPr>
          <p:cNvSpPr>
            <a:spLocks noGrp="1"/>
          </p:cNvSpPr>
          <p:nvPr>
            <p:ph type="body" sz="quarter" idx="15" hasCustomPrompt="1"/>
          </p:nvPr>
        </p:nvSpPr>
        <p:spPr>
          <a:xfrm>
            <a:off x="379810" y="2674838"/>
            <a:ext cx="1905000" cy="230833"/>
          </a:xfrm>
        </p:spPr>
        <p:txBody>
          <a:bodyPr wrap="square">
            <a:spAutoFit/>
          </a:bodyPr>
          <a:lstStyle>
            <a:lvl1pPr indent="-202500">
              <a:buNone/>
              <a:defRPr sz="1500" b="1">
                <a:solidFill>
                  <a:schemeClr val="accent3"/>
                </a:solidFill>
              </a:defRPr>
            </a:lvl1pPr>
          </a:lstStyle>
          <a:p>
            <a:pPr lvl="0"/>
            <a:r>
              <a:rPr lang="en-GB" dirty="0"/>
              <a:t>[Title]</a:t>
            </a:r>
            <a:endParaRPr lang="en-NL" dirty="0"/>
          </a:p>
        </p:txBody>
      </p:sp>
      <p:sp>
        <p:nvSpPr>
          <p:cNvPr id="16" name="Text Placeholder 12">
            <a:extLst>
              <a:ext uri="{FF2B5EF4-FFF2-40B4-BE49-F238E27FC236}">
                <a16:creationId xmlns:a16="http://schemas.microsoft.com/office/drawing/2014/main" id="{C3962D98-5EDE-A309-67E4-EE31C49CA121}"/>
              </a:ext>
            </a:extLst>
          </p:cNvPr>
          <p:cNvSpPr>
            <a:spLocks noGrp="1"/>
          </p:cNvSpPr>
          <p:nvPr>
            <p:ph type="body" sz="quarter" idx="18" hasCustomPrompt="1"/>
          </p:nvPr>
        </p:nvSpPr>
        <p:spPr>
          <a:xfrm>
            <a:off x="2464711" y="2674838"/>
            <a:ext cx="1921126" cy="230833"/>
          </a:xfrm>
        </p:spPr>
        <p:txBody>
          <a:bodyPr wrap="square">
            <a:spAutoFit/>
          </a:bodyPr>
          <a:lstStyle>
            <a:lvl1pPr indent="-202500">
              <a:buNone/>
              <a:defRPr sz="1500" b="1">
                <a:solidFill>
                  <a:schemeClr val="accent3"/>
                </a:solidFill>
              </a:defRPr>
            </a:lvl1pPr>
          </a:lstStyle>
          <a:p>
            <a:pPr lvl="0"/>
            <a:r>
              <a:rPr lang="en-GB" dirty="0"/>
              <a:t>[Title]</a:t>
            </a:r>
            <a:endParaRPr lang="en-NL" dirty="0"/>
          </a:p>
        </p:txBody>
      </p:sp>
      <p:sp>
        <p:nvSpPr>
          <p:cNvPr id="19" name="Text Placeholder 12">
            <a:extLst>
              <a:ext uri="{FF2B5EF4-FFF2-40B4-BE49-F238E27FC236}">
                <a16:creationId xmlns:a16="http://schemas.microsoft.com/office/drawing/2014/main" id="{DD15D91C-B1AE-0640-6F3B-E0235338DF27}"/>
              </a:ext>
            </a:extLst>
          </p:cNvPr>
          <p:cNvSpPr>
            <a:spLocks noGrp="1"/>
          </p:cNvSpPr>
          <p:nvPr>
            <p:ph type="body" sz="quarter" idx="21" hasCustomPrompt="1"/>
          </p:nvPr>
        </p:nvSpPr>
        <p:spPr>
          <a:xfrm>
            <a:off x="4572000" y="2665333"/>
            <a:ext cx="1905000" cy="230833"/>
          </a:xfrm>
        </p:spPr>
        <p:txBody>
          <a:bodyPr wrap="square">
            <a:spAutoFit/>
          </a:bodyPr>
          <a:lstStyle>
            <a:lvl1pPr indent="-202500">
              <a:buNone/>
              <a:defRPr sz="1500" b="1">
                <a:solidFill>
                  <a:schemeClr val="accent3"/>
                </a:solidFill>
              </a:defRPr>
            </a:lvl1pPr>
          </a:lstStyle>
          <a:p>
            <a:pPr lvl="0"/>
            <a:r>
              <a:rPr lang="en-GB" dirty="0"/>
              <a:t>[Title]</a:t>
            </a:r>
            <a:endParaRPr lang="en-NL" dirty="0"/>
          </a:p>
        </p:txBody>
      </p:sp>
      <p:sp>
        <p:nvSpPr>
          <p:cNvPr id="22" name="Text Placeholder 12">
            <a:extLst>
              <a:ext uri="{FF2B5EF4-FFF2-40B4-BE49-F238E27FC236}">
                <a16:creationId xmlns:a16="http://schemas.microsoft.com/office/drawing/2014/main" id="{DBCE8497-59B9-22C3-3602-5B513B436202}"/>
              </a:ext>
            </a:extLst>
          </p:cNvPr>
          <p:cNvSpPr>
            <a:spLocks noGrp="1"/>
          </p:cNvSpPr>
          <p:nvPr>
            <p:ph type="body" sz="quarter" idx="24" hasCustomPrompt="1"/>
          </p:nvPr>
        </p:nvSpPr>
        <p:spPr>
          <a:xfrm>
            <a:off x="6679289" y="2674838"/>
            <a:ext cx="1905000" cy="230833"/>
          </a:xfrm>
        </p:spPr>
        <p:txBody>
          <a:bodyPr wrap="square">
            <a:spAutoFit/>
          </a:bodyPr>
          <a:lstStyle>
            <a:lvl1pPr indent="-202500">
              <a:buNone/>
              <a:defRPr sz="1500" b="1">
                <a:solidFill>
                  <a:schemeClr val="accent3"/>
                </a:solidFill>
              </a:defRPr>
            </a:lvl1pPr>
          </a:lstStyle>
          <a:p>
            <a:pPr lvl="0"/>
            <a:r>
              <a:rPr lang="en-GB" dirty="0"/>
              <a:t>[Title]</a:t>
            </a:r>
            <a:endParaRPr lang="en-NL" dirty="0"/>
          </a:p>
        </p:txBody>
      </p:sp>
      <p:sp>
        <p:nvSpPr>
          <p:cNvPr id="23" name="Picture Placeholder 22">
            <a:extLst>
              <a:ext uri="{FF2B5EF4-FFF2-40B4-BE49-F238E27FC236}">
                <a16:creationId xmlns:a16="http://schemas.microsoft.com/office/drawing/2014/main" id="{E81C85DC-E65D-EC72-D5FA-6C1C84349A10}"/>
              </a:ext>
            </a:extLst>
          </p:cNvPr>
          <p:cNvSpPr>
            <a:spLocks noGrp="1"/>
          </p:cNvSpPr>
          <p:nvPr>
            <p:ph type="pic" sz="quarter" idx="25"/>
          </p:nvPr>
        </p:nvSpPr>
        <p:spPr>
          <a:xfrm>
            <a:off x="379810" y="581307"/>
            <a:ext cx="1906200" cy="19062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4" name="Picture Placeholder 22">
            <a:extLst>
              <a:ext uri="{FF2B5EF4-FFF2-40B4-BE49-F238E27FC236}">
                <a16:creationId xmlns:a16="http://schemas.microsoft.com/office/drawing/2014/main" id="{6842B109-69AB-1F15-484E-15DA9DBE531A}"/>
              </a:ext>
            </a:extLst>
          </p:cNvPr>
          <p:cNvSpPr>
            <a:spLocks noGrp="1"/>
          </p:cNvSpPr>
          <p:nvPr>
            <p:ph type="pic" sz="quarter" idx="26"/>
          </p:nvPr>
        </p:nvSpPr>
        <p:spPr>
          <a:xfrm>
            <a:off x="2479637" y="581307"/>
            <a:ext cx="1906200" cy="19062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5" name="Picture Placeholder 22">
            <a:extLst>
              <a:ext uri="{FF2B5EF4-FFF2-40B4-BE49-F238E27FC236}">
                <a16:creationId xmlns:a16="http://schemas.microsoft.com/office/drawing/2014/main" id="{3B04C2F1-FDBA-4B5E-1A34-E131186B05DA}"/>
              </a:ext>
            </a:extLst>
          </p:cNvPr>
          <p:cNvSpPr>
            <a:spLocks noGrp="1"/>
          </p:cNvSpPr>
          <p:nvPr>
            <p:ph type="pic" sz="quarter" idx="27"/>
          </p:nvPr>
        </p:nvSpPr>
        <p:spPr>
          <a:xfrm>
            <a:off x="4579463" y="581307"/>
            <a:ext cx="1906200" cy="19062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6" name="Picture Placeholder 22">
            <a:extLst>
              <a:ext uri="{FF2B5EF4-FFF2-40B4-BE49-F238E27FC236}">
                <a16:creationId xmlns:a16="http://schemas.microsoft.com/office/drawing/2014/main" id="{733C7F0C-BEBD-C889-B641-653DF2F42652}"/>
              </a:ext>
            </a:extLst>
          </p:cNvPr>
          <p:cNvSpPr>
            <a:spLocks noGrp="1"/>
          </p:cNvSpPr>
          <p:nvPr>
            <p:ph type="pic" sz="quarter" idx="28"/>
          </p:nvPr>
        </p:nvSpPr>
        <p:spPr>
          <a:xfrm>
            <a:off x="6679289" y="581307"/>
            <a:ext cx="1906200" cy="19062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 name="Text Placeholder 9">
            <a:extLst>
              <a:ext uri="{FF2B5EF4-FFF2-40B4-BE49-F238E27FC236}">
                <a16:creationId xmlns:a16="http://schemas.microsoft.com/office/drawing/2014/main" id="{A20C24C4-07B2-4FC8-A21A-D624DB23C470}"/>
              </a:ext>
            </a:extLst>
          </p:cNvPr>
          <p:cNvSpPr>
            <a:spLocks noGrp="1"/>
          </p:cNvSpPr>
          <p:nvPr>
            <p:ph type="body" sz="quarter" idx="29"/>
          </p:nvPr>
        </p:nvSpPr>
        <p:spPr>
          <a:xfrm>
            <a:off x="379810" y="3073992"/>
            <a:ext cx="1905000" cy="1200712"/>
          </a:xfrm>
        </p:spPr>
        <p:txBody>
          <a:bodyPr/>
          <a:lstStyle>
            <a:lvl1pPr marL="0" indent="-202500">
              <a:defRPr sz="1050">
                <a:solidFill>
                  <a:schemeClr val="accent3"/>
                </a:solidFill>
              </a:defRPr>
            </a:lvl1pPr>
            <a:lvl2pPr marL="405000" indent="-202500">
              <a:buFont typeface="System Font Regular"/>
              <a:buChar char="-"/>
              <a:defRPr sz="1050">
                <a:solidFill>
                  <a:schemeClr val="accent3"/>
                </a:solidFill>
              </a:defRPr>
            </a:lvl2pPr>
            <a:lvl3pPr marL="607500" indent="-202500">
              <a:buFont typeface="System Font Regular"/>
              <a:buChar char="-"/>
              <a:defRPr sz="105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105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6" name="Text Placeholder 9">
            <a:extLst>
              <a:ext uri="{FF2B5EF4-FFF2-40B4-BE49-F238E27FC236}">
                <a16:creationId xmlns:a16="http://schemas.microsoft.com/office/drawing/2014/main" id="{A8C302E2-C629-8160-50CE-B630B57DE8F7}"/>
              </a:ext>
            </a:extLst>
          </p:cNvPr>
          <p:cNvSpPr>
            <a:spLocks noGrp="1"/>
          </p:cNvSpPr>
          <p:nvPr>
            <p:ph type="body" sz="quarter" idx="30"/>
          </p:nvPr>
        </p:nvSpPr>
        <p:spPr>
          <a:xfrm>
            <a:off x="2467329" y="3073991"/>
            <a:ext cx="1905000" cy="1200712"/>
          </a:xfrm>
        </p:spPr>
        <p:txBody>
          <a:bodyPr/>
          <a:lstStyle>
            <a:lvl1pPr marL="0" indent="-202500">
              <a:defRPr sz="1050">
                <a:solidFill>
                  <a:schemeClr val="accent3"/>
                </a:solidFill>
              </a:defRPr>
            </a:lvl1pPr>
            <a:lvl2pPr marL="405000" indent="-202500">
              <a:buFont typeface="System Font Regular"/>
              <a:buChar char="-"/>
              <a:defRPr sz="1050">
                <a:solidFill>
                  <a:schemeClr val="accent3"/>
                </a:solidFill>
              </a:defRPr>
            </a:lvl2pPr>
            <a:lvl3pPr marL="607500" indent="-202500">
              <a:buFont typeface="System Font Regular"/>
              <a:buChar char="-"/>
              <a:defRPr sz="105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105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9" name="Text Placeholder 9">
            <a:extLst>
              <a:ext uri="{FF2B5EF4-FFF2-40B4-BE49-F238E27FC236}">
                <a16:creationId xmlns:a16="http://schemas.microsoft.com/office/drawing/2014/main" id="{99BD487C-B772-875C-9315-1006FD35CE55}"/>
              </a:ext>
            </a:extLst>
          </p:cNvPr>
          <p:cNvSpPr>
            <a:spLocks noGrp="1"/>
          </p:cNvSpPr>
          <p:nvPr>
            <p:ph type="body" sz="quarter" idx="31"/>
          </p:nvPr>
        </p:nvSpPr>
        <p:spPr>
          <a:xfrm>
            <a:off x="4579463" y="3069088"/>
            <a:ext cx="1905000" cy="1200712"/>
          </a:xfrm>
        </p:spPr>
        <p:txBody>
          <a:bodyPr/>
          <a:lstStyle>
            <a:lvl1pPr marL="0" indent="-202500">
              <a:defRPr sz="1050">
                <a:solidFill>
                  <a:schemeClr val="accent3"/>
                </a:solidFill>
              </a:defRPr>
            </a:lvl1pPr>
            <a:lvl2pPr marL="405000" indent="-202500">
              <a:buFont typeface="System Font Regular"/>
              <a:buChar char="-"/>
              <a:defRPr sz="1050">
                <a:solidFill>
                  <a:schemeClr val="accent3"/>
                </a:solidFill>
              </a:defRPr>
            </a:lvl2pPr>
            <a:lvl3pPr marL="607500" indent="-202500">
              <a:buFont typeface="System Font Regular"/>
              <a:buChar char="-"/>
              <a:defRPr sz="105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105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0" name="Text Placeholder 9">
            <a:extLst>
              <a:ext uri="{FF2B5EF4-FFF2-40B4-BE49-F238E27FC236}">
                <a16:creationId xmlns:a16="http://schemas.microsoft.com/office/drawing/2014/main" id="{EA134BA2-F4A4-5A3E-AA09-528362BBE43B}"/>
              </a:ext>
            </a:extLst>
          </p:cNvPr>
          <p:cNvSpPr>
            <a:spLocks noGrp="1"/>
          </p:cNvSpPr>
          <p:nvPr>
            <p:ph type="body" sz="quarter" idx="32"/>
          </p:nvPr>
        </p:nvSpPr>
        <p:spPr>
          <a:xfrm>
            <a:off x="6679289" y="3069087"/>
            <a:ext cx="1905000" cy="1200712"/>
          </a:xfrm>
        </p:spPr>
        <p:txBody>
          <a:bodyPr/>
          <a:lstStyle>
            <a:lvl1pPr marL="0" indent="-202500">
              <a:defRPr sz="1050">
                <a:solidFill>
                  <a:schemeClr val="accent3"/>
                </a:solidFill>
              </a:defRPr>
            </a:lvl1pPr>
            <a:lvl2pPr marL="405000" indent="-202500">
              <a:buFont typeface="System Font Regular"/>
              <a:buChar char="-"/>
              <a:defRPr sz="1050">
                <a:solidFill>
                  <a:schemeClr val="accent3"/>
                </a:solidFill>
              </a:defRPr>
            </a:lvl2pPr>
            <a:lvl3pPr marL="607500" indent="-202500">
              <a:buFont typeface="System Font Regular"/>
              <a:buChar char="-"/>
              <a:defRPr sz="1050">
                <a:solidFill>
                  <a:schemeClr val="accent3"/>
                </a:solidFill>
              </a:defRPr>
            </a:lvl3pPr>
            <a:lvl4pPr marL="810000" indent="-202500">
              <a:buFont typeface="System Font Regular"/>
              <a:buChar char="-"/>
              <a:defRPr sz="1050">
                <a:solidFill>
                  <a:schemeClr val="accent3"/>
                </a:solidFill>
              </a:defRPr>
            </a:lvl4pPr>
            <a:lvl5pPr marL="1012500" indent="-202500">
              <a:buFont typeface="System Font Regular"/>
              <a:buChar char="-"/>
              <a:defRPr sz="1050">
                <a:solidFill>
                  <a:schemeClr val="accent3"/>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65019008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ard tiles_alt_Images_4_Botergeel">
    <p:bg>
      <p:bgPr>
        <a:solidFill>
          <a:schemeClr val="accent6"/>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4" name="Date Placeholder 3">
            <a:extLst>
              <a:ext uri="{FF2B5EF4-FFF2-40B4-BE49-F238E27FC236}">
                <a16:creationId xmlns:a16="http://schemas.microsoft.com/office/drawing/2014/main" id="{8FC5EDDE-28D7-CFEC-DDC9-F82A7EA6B9FE}"/>
              </a:ext>
            </a:extLst>
          </p:cNvPr>
          <p:cNvSpPr>
            <a:spLocks noGrp="1"/>
          </p:cNvSpPr>
          <p:nvPr>
            <p:ph type="dt" sz="half" idx="11"/>
          </p:nvPr>
        </p:nvSpPr>
        <p:spPr/>
        <p:txBody>
          <a:bodyPr/>
          <a:lstStyle/>
          <a:p>
            <a:pPr algn="r"/>
            <a:endParaRPr lang="en-US" dirty="0"/>
          </a:p>
        </p:txBody>
      </p:sp>
      <p:sp>
        <p:nvSpPr>
          <p:cNvPr id="5" name="Slide Number Placeholder 4">
            <a:extLst>
              <a:ext uri="{FF2B5EF4-FFF2-40B4-BE49-F238E27FC236}">
                <a16:creationId xmlns:a16="http://schemas.microsoft.com/office/drawing/2014/main" id="{3FBAF8CC-6266-73D4-9E68-889CADCBE9CC}"/>
              </a:ext>
            </a:extLst>
          </p:cNvPr>
          <p:cNvSpPr>
            <a:spLocks noGrp="1"/>
          </p:cNvSpPr>
          <p:nvPr>
            <p:ph type="sldNum" sz="quarter" idx="12"/>
          </p:nvPr>
        </p:nvSpPr>
        <p:spPr/>
        <p:txBody>
          <a:bodyPr/>
          <a:lstStyle/>
          <a:p>
            <a:fld id="{B6F15528-21DE-4FAA-801E-634DDDAF4B2B}" type="slidenum">
              <a:rPr lang="en-NL" smtClean="0"/>
              <a:pPr/>
              <a:t>‹#›</a:t>
            </a:fld>
            <a:endParaRPr lang="en-NL" dirty="0"/>
          </a:p>
        </p:txBody>
      </p:sp>
      <p:sp>
        <p:nvSpPr>
          <p:cNvPr id="13" name="Text Placeholder 12">
            <a:extLst>
              <a:ext uri="{FF2B5EF4-FFF2-40B4-BE49-F238E27FC236}">
                <a16:creationId xmlns:a16="http://schemas.microsoft.com/office/drawing/2014/main" id="{8B8A010C-1A2A-78FA-222D-FA8EBE3D73A9}"/>
              </a:ext>
            </a:extLst>
          </p:cNvPr>
          <p:cNvSpPr>
            <a:spLocks noGrp="1"/>
          </p:cNvSpPr>
          <p:nvPr>
            <p:ph type="body" sz="quarter" idx="15" hasCustomPrompt="1"/>
          </p:nvPr>
        </p:nvSpPr>
        <p:spPr>
          <a:xfrm>
            <a:off x="379810" y="2674838"/>
            <a:ext cx="1905000" cy="230833"/>
          </a:xfrm>
        </p:spPr>
        <p:txBody>
          <a:bodyPr wrap="square">
            <a:spAutoFit/>
          </a:bodyPr>
          <a:lstStyle>
            <a:lvl1pPr indent="-202500">
              <a:buNone/>
              <a:defRPr sz="1500" b="1"/>
            </a:lvl1pPr>
          </a:lstStyle>
          <a:p>
            <a:pPr lvl="0"/>
            <a:r>
              <a:rPr lang="en-GB" dirty="0"/>
              <a:t>[Title]</a:t>
            </a:r>
            <a:endParaRPr lang="en-NL" dirty="0"/>
          </a:p>
        </p:txBody>
      </p:sp>
      <p:sp>
        <p:nvSpPr>
          <p:cNvPr id="16" name="Text Placeholder 12">
            <a:extLst>
              <a:ext uri="{FF2B5EF4-FFF2-40B4-BE49-F238E27FC236}">
                <a16:creationId xmlns:a16="http://schemas.microsoft.com/office/drawing/2014/main" id="{C3962D98-5EDE-A309-67E4-EE31C49CA121}"/>
              </a:ext>
            </a:extLst>
          </p:cNvPr>
          <p:cNvSpPr>
            <a:spLocks noGrp="1"/>
          </p:cNvSpPr>
          <p:nvPr>
            <p:ph type="body" sz="quarter" idx="18" hasCustomPrompt="1"/>
          </p:nvPr>
        </p:nvSpPr>
        <p:spPr>
          <a:xfrm>
            <a:off x="2464711" y="2674838"/>
            <a:ext cx="1921126" cy="230833"/>
          </a:xfrm>
        </p:spPr>
        <p:txBody>
          <a:bodyPr wrap="square">
            <a:spAutoFit/>
          </a:bodyPr>
          <a:lstStyle>
            <a:lvl1pPr indent="-202500">
              <a:buNone/>
              <a:defRPr sz="1500" b="1"/>
            </a:lvl1pPr>
          </a:lstStyle>
          <a:p>
            <a:pPr lvl="0"/>
            <a:r>
              <a:rPr lang="en-GB" dirty="0"/>
              <a:t>[Title]</a:t>
            </a:r>
            <a:endParaRPr lang="en-NL" dirty="0"/>
          </a:p>
        </p:txBody>
      </p:sp>
      <p:sp>
        <p:nvSpPr>
          <p:cNvPr id="19" name="Text Placeholder 12">
            <a:extLst>
              <a:ext uri="{FF2B5EF4-FFF2-40B4-BE49-F238E27FC236}">
                <a16:creationId xmlns:a16="http://schemas.microsoft.com/office/drawing/2014/main" id="{DD15D91C-B1AE-0640-6F3B-E0235338DF27}"/>
              </a:ext>
            </a:extLst>
          </p:cNvPr>
          <p:cNvSpPr>
            <a:spLocks noGrp="1"/>
          </p:cNvSpPr>
          <p:nvPr>
            <p:ph type="body" sz="quarter" idx="21" hasCustomPrompt="1"/>
          </p:nvPr>
        </p:nvSpPr>
        <p:spPr>
          <a:xfrm>
            <a:off x="4572000" y="2665333"/>
            <a:ext cx="1905000" cy="230833"/>
          </a:xfrm>
        </p:spPr>
        <p:txBody>
          <a:bodyPr wrap="square">
            <a:spAutoFit/>
          </a:bodyPr>
          <a:lstStyle>
            <a:lvl1pPr indent="-202500">
              <a:buNone/>
              <a:defRPr sz="1500" b="1"/>
            </a:lvl1pPr>
          </a:lstStyle>
          <a:p>
            <a:pPr lvl="0"/>
            <a:r>
              <a:rPr lang="en-GB" dirty="0"/>
              <a:t>[Title]</a:t>
            </a:r>
            <a:endParaRPr lang="en-NL" dirty="0"/>
          </a:p>
        </p:txBody>
      </p:sp>
      <p:sp>
        <p:nvSpPr>
          <p:cNvPr id="22" name="Text Placeholder 12">
            <a:extLst>
              <a:ext uri="{FF2B5EF4-FFF2-40B4-BE49-F238E27FC236}">
                <a16:creationId xmlns:a16="http://schemas.microsoft.com/office/drawing/2014/main" id="{DBCE8497-59B9-22C3-3602-5B513B436202}"/>
              </a:ext>
            </a:extLst>
          </p:cNvPr>
          <p:cNvSpPr>
            <a:spLocks noGrp="1"/>
          </p:cNvSpPr>
          <p:nvPr>
            <p:ph type="body" sz="quarter" idx="24" hasCustomPrompt="1"/>
          </p:nvPr>
        </p:nvSpPr>
        <p:spPr>
          <a:xfrm>
            <a:off x="6679289" y="2674838"/>
            <a:ext cx="1905000" cy="230833"/>
          </a:xfrm>
        </p:spPr>
        <p:txBody>
          <a:bodyPr wrap="square">
            <a:spAutoFit/>
          </a:bodyPr>
          <a:lstStyle>
            <a:lvl1pPr indent="-202500">
              <a:buNone/>
              <a:defRPr sz="1500" b="1"/>
            </a:lvl1pPr>
          </a:lstStyle>
          <a:p>
            <a:pPr lvl="0"/>
            <a:r>
              <a:rPr lang="en-GB" dirty="0"/>
              <a:t>[Title]</a:t>
            </a:r>
            <a:endParaRPr lang="en-NL" dirty="0"/>
          </a:p>
        </p:txBody>
      </p:sp>
      <p:sp>
        <p:nvSpPr>
          <p:cNvPr id="23" name="Picture Placeholder 22">
            <a:extLst>
              <a:ext uri="{FF2B5EF4-FFF2-40B4-BE49-F238E27FC236}">
                <a16:creationId xmlns:a16="http://schemas.microsoft.com/office/drawing/2014/main" id="{E81C85DC-E65D-EC72-D5FA-6C1C84349A10}"/>
              </a:ext>
            </a:extLst>
          </p:cNvPr>
          <p:cNvSpPr>
            <a:spLocks noGrp="1"/>
          </p:cNvSpPr>
          <p:nvPr>
            <p:ph type="pic" sz="quarter" idx="25"/>
          </p:nvPr>
        </p:nvSpPr>
        <p:spPr>
          <a:xfrm>
            <a:off x="379810" y="581307"/>
            <a:ext cx="1906200" cy="19062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4" name="Picture Placeholder 22">
            <a:extLst>
              <a:ext uri="{FF2B5EF4-FFF2-40B4-BE49-F238E27FC236}">
                <a16:creationId xmlns:a16="http://schemas.microsoft.com/office/drawing/2014/main" id="{6842B109-69AB-1F15-484E-15DA9DBE531A}"/>
              </a:ext>
            </a:extLst>
          </p:cNvPr>
          <p:cNvSpPr>
            <a:spLocks noGrp="1"/>
          </p:cNvSpPr>
          <p:nvPr>
            <p:ph type="pic" sz="quarter" idx="26"/>
          </p:nvPr>
        </p:nvSpPr>
        <p:spPr>
          <a:xfrm>
            <a:off x="2479637" y="581307"/>
            <a:ext cx="1906200" cy="19062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5" name="Picture Placeholder 22">
            <a:extLst>
              <a:ext uri="{FF2B5EF4-FFF2-40B4-BE49-F238E27FC236}">
                <a16:creationId xmlns:a16="http://schemas.microsoft.com/office/drawing/2014/main" id="{3B04C2F1-FDBA-4B5E-1A34-E131186B05DA}"/>
              </a:ext>
            </a:extLst>
          </p:cNvPr>
          <p:cNvSpPr>
            <a:spLocks noGrp="1"/>
          </p:cNvSpPr>
          <p:nvPr>
            <p:ph type="pic" sz="quarter" idx="27"/>
          </p:nvPr>
        </p:nvSpPr>
        <p:spPr>
          <a:xfrm>
            <a:off x="4579463" y="581307"/>
            <a:ext cx="1906200" cy="19062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6" name="Picture Placeholder 22">
            <a:extLst>
              <a:ext uri="{FF2B5EF4-FFF2-40B4-BE49-F238E27FC236}">
                <a16:creationId xmlns:a16="http://schemas.microsoft.com/office/drawing/2014/main" id="{733C7F0C-BEBD-C889-B641-653DF2F42652}"/>
              </a:ext>
            </a:extLst>
          </p:cNvPr>
          <p:cNvSpPr>
            <a:spLocks noGrp="1"/>
          </p:cNvSpPr>
          <p:nvPr>
            <p:ph type="pic" sz="quarter" idx="28"/>
          </p:nvPr>
        </p:nvSpPr>
        <p:spPr>
          <a:xfrm>
            <a:off x="6679289" y="581307"/>
            <a:ext cx="1906200" cy="1906200"/>
          </a:xfrm>
          <a:prstGeom prst="roundRect">
            <a:avLst>
              <a:gd name="adj" fmla="val 7030"/>
            </a:avLst>
          </a:prstGeom>
          <a:blipFill dpi="0" rotWithShape="1">
            <a:blip r:embed="rId2"/>
            <a:srcRect/>
            <a:stretch>
              <a:fillRect l="-23953" r="-25929"/>
            </a:stretch>
          </a:blipFill>
        </p:spPr>
        <p:txBody>
          <a:bodyPr/>
          <a:lstStyle/>
          <a:p>
            <a:endParaRPr lang="en-NL"/>
          </a:p>
        </p:txBody>
      </p:sp>
      <p:sp>
        <p:nvSpPr>
          <p:cNvPr id="2" name="Text Placeholder 9">
            <a:extLst>
              <a:ext uri="{FF2B5EF4-FFF2-40B4-BE49-F238E27FC236}">
                <a16:creationId xmlns:a16="http://schemas.microsoft.com/office/drawing/2014/main" id="{C01F767B-2279-FB9D-DE4A-DBCEC812EB20}"/>
              </a:ext>
            </a:extLst>
          </p:cNvPr>
          <p:cNvSpPr>
            <a:spLocks noGrp="1"/>
          </p:cNvSpPr>
          <p:nvPr>
            <p:ph type="body" sz="quarter" idx="29"/>
          </p:nvPr>
        </p:nvSpPr>
        <p:spPr>
          <a:xfrm>
            <a:off x="379810" y="3073992"/>
            <a:ext cx="1905000" cy="1200712"/>
          </a:xfrm>
        </p:spPr>
        <p:txBody>
          <a:bodyPr/>
          <a:lstStyle>
            <a:lvl1pPr marL="0" indent="-202500">
              <a:defRPr sz="1050">
                <a:solidFill>
                  <a:schemeClr val="tx2"/>
                </a:solidFill>
              </a:defRPr>
            </a:lvl1pPr>
            <a:lvl2pPr marL="405000" indent="-202500">
              <a:buFont typeface="System Font Regular"/>
              <a:buChar char="-"/>
              <a:defRPr sz="1050">
                <a:solidFill>
                  <a:schemeClr val="tx2"/>
                </a:solidFill>
              </a:defRPr>
            </a:lvl2pPr>
            <a:lvl3pPr marL="607500" indent="-202500">
              <a:buFont typeface="System Font Regular"/>
              <a:buChar char="-"/>
              <a:defRPr sz="1050">
                <a:solidFill>
                  <a:schemeClr val="tx2"/>
                </a:solidFill>
              </a:defRPr>
            </a:lvl3pPr>
            <a:lvl4pPr marL="810000" indent="-202500">
              <a:buFont typeface="System Font Regular"/>
              <a:buChar char="-"/>
              <a:defRPr sz="1050">
                <a:solidFill>
                  <a:schemeClr val="tx2"/>
                </a:solidFill>
              </a:defRPr>
            </a:lvl4pPr>
            <a:lvl5pPr marL="1012500" indent="-202500">
              <a:buFont typeface="System Font Regular"/>
              <a:buChar char="-"/>
              <a:defRPr sz="1050">
                <a:solidFill>
                  <a:schemeClr val="tx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6" name="Text Placeholder 9">
            <a:extLst>
              <a:ext uri="{FF2B5EF4-FFF2-40B4-BE49-F238E27FC236}">
                <a16:creationId xmlns:a16="http://schemas.microsoft.com/office/drawing/2014/main" id="{3371CE59-E474-2BAE-2489-6492571101EF}"/>
              </a:ext>
            </a:extLst>
          </p:cNvPr>
          <p:cNvSpPr>
            <a:spLocks noGrp="1"/>
          </p:cNvSpPr>
          <p:nvPr>
            <p:ph type="body" sz="quarter" idx="30"/>
          </p:nvPr>
        </p:nvSpPr>
        <p:spPr>
          <a:xfrm>
            <a:off x="2467329" y="3073991"/>
            <a:ext cx="1905000" cy="1200712"/>
          </a:xfrm>
        </p:spPr>
        <p:txBody>
          <a:bodyPr/>
          <a:lstStyle>
            <a:lvl1pPr marL="0" indent="-202500">
              <a:defRPr sz="1050">
                <a:solidFill>
                  <a:schemeClr val="tx2"/>
                </a:solidFill>
              </a:defRPr>
            </a:lvl1pPr>
            <a:lvl2pPr marL="405000" indent="-202500">
              <a:buFont typeface="System Font Regular"/>
              <a:buChar char="-"/>
              <a:defRPr sz="1050">
                <a:solidFill>
                  <a:schemeClr val="tx2"/>
                </a:solidFill>
              </a:defRPr>
            </a:lvl2pPr>
            <a:lvl3pPr marL="607500" indent="-202500">
              <a:buFont typeface="System Font Regular"/>
              <a:buChar char="-"/>
              <a:defRPr sz="1050">
                <a:solidFill>
                  <a:schemeClr val="tx2"/>
                </a:solidFill>
              </a:defRPr>
            </a:lvl3pPr>
            <a:lvl4pPr marL="810000" indent="-202500">
              <a:buFont typeface="System Font Regular"/>
              <a:buChar char="-"/>
              <a:defRPr sz="1050">
                <a:solidFill>
                  <a:schemeClr val="tx2"/>
                </a:solidFill>
              </a:defRPr>
            </a:lvl4pPr>
            <a:lvl5pPr marL="1012500" indent="-202500">
              <a:buFont typeface="System Font Regular"/>
              <a:buChar char="-"/>
              <a:defRPr sz="1050">
                <a:solidFill>
                  <a:schemeClr val="tx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8" name="Text Placeholder 9">
            <a:extLst>
              <a:ext uri="{FF2B5EF4-FFF2-40B4-BE49-F238E27FC236}">
                <a16:creationId xmlns:a16="http://schemas.microsoft.com/office/drawing/2014/main" id="{444F65FD-B5E1-8540-F020-346BF6E2938D}"/>
              </a:ext>
            </a:extLst>
          </p:cNvPr>
          <p:cNvSpPr>
            <a:spLocks noGrp="1"/>
          </p:cNvSpPr>
          <p:nvPr>
            <p:ph type="body" sz="quarter" idx="31"/>
          </p:nvPr>
        </p:nvSpPr>
        <p:spPr>
          <a:xfrm>
            <a:off x="4579463" y="3069088"/>
            <a:ext cx="1905000" cy="1200712"/>
          </a:xfrm>
        </p:spPr>
        <p:txBody>
          <a:bodyPr/>
          <a:lstStyle>
            <a:lvl1pPr marL="0" indent="-202500">
              <a:defRPr sz="1050">
                <a:solidFill>
                  <a:schemeClr val="tx2"/>
                </a:solidFill>
              </a:defRPr>
            </a:lvl1pPr>
            <a:lvl2pPr marL="405000" indent="-202500">
              <a:buFont typeface="System Font Regular"/>
              <a:buChar char="-"/>
              <a:defRPr sz="1050">
                <a:solidFill>
                  <a:schemeClr val="tx2"/>
                </a:solidFill>
              </a:defRPr>
            </a:lvl2pPr>
            <a:lvl3pPr marL="607500" indent="-202500">
              <a:buFont typeface="System Font Regular"/>
              <a:buChar char="-"/>
              <a:defRPr sz="1050">
                <a:solidFill>
                  <a:schemeClr val="tx2"/>
                </a:solidFill>
              </a:defRPr>
            </a:lvl3pPr>
            <a:lvl4pPr marL="810000" indent="-202500">
              <a:buFont typeface="System Font Regular"/>
              <a:buChar char="-"/>
              <a:defRPr sz="1050">
                <a:solidFill>
                  <a:schemeClr val="tx2"/>
                </a:solidFill>
              </a:defRPr>
            </a:lvl4pPr>
            <a:lvl5pPr marL="1012500" indent="-202500">
              <a:buFont typeface="System Font Regular"/>
              <a:buChar char="-"/>
              <a:defRPr sz="1050">
                <a:solidFill>
                  <a:schemeClr val="tx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9" name="Text Placeholder 9">
            <a:extLst>
              <a:ext uri="{FF2B5EF4-FFF2-40B4-BE49-F238E27FC236}">
                <a16:creationId xmlns:a16="http://schemas.microsoft.com/office/drawing/2014/main" id="{BCE3AC71-D102-C9A4-E112-9802ABF5A1B3}"/>
              </a:ext>
            </a:extLst>
          </p:cNvPr>
          <p:cNvSpPr>
            <a:spLocks noGrp="1"/>
          </p:cNvSpPr>
          <p:nvPr>
            <p:ph type="body" sz="quarter" idx="32"/>
          </p:nvPr>
        </p:nvSpPr>
        <p:spPr>
          <a:xfrm>
            <a:off x="6679289" y="3069087"/>
            <a:ext cx="1905000" cy="1200712"/>
          </a:xfrm>
        </p:spPr>
        <p:txBody>
          <a:bodyPr/>
          <a:lstStyle>
            <a:lvl1pPr marL="0" indent="-202500">
              <a:defRPr sz="1050">
                <a:solidFill>
                  <a:schemeClr val="tx2"/>
                </a:solidFill>
              </a:defRPr>
            </a:lvl1pPr>
            <a:lvl2pPr marL="405000" indent="-202500">
              <a:buFont typeface="System Font Regular"/>
              <a:buChar char="-"/>
              <a:defRPr sz="1050">
                <a:solidFill>
                  <a:schemeClr val="tx2"/>
                </a:solidFill>
              </a:defRPr>
            </a:lvl2pPr>
            <a:lvl3pPr marL="607500" indent="-202500">
              <a:buFont typeface="System Font Regular"/>
              <a:buChar char="-"/>
              <a:defRPr sz="1050">
                <a:solidFill>
                  <a:schemeClr val="tx2"/>
                </a:solidFill>
              </a:defRPr>
            </a:lvl3pPr>
            <a:lvl4pPr marL="810000" indent="-202500">
              <a:buFont typeface="System Font Regular"/>
              <a:buChar char="-"/>
              <a:defRPr sz="1050">
                <a:solidFill>
                  <a:schemeClr val="tx2"/>
                </a:solidFill>
              </a:defRPr>
            </a:lvl4pPr>
            <a:lvl5pPr marL="1012500" indent="-202500">
              <a:buFont typeface="System Font Regular"/>
              <a:buChar char="-"/>
              <a:defRPr sz="1050">
                <a:solidFill>
                  <a:schemeClr val="tx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11927861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losing_Staalblauw">
    <p:bg>
      <p:bgRef idx="1001">
        <a:schemeClr val="bg2"/>
      </p:bgRef>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25FFACBB-5FB3-008D-0C28-26B5AA850F15}"/>
              </a:ext>
            </a:extLst>
          </p:cNvPr>
          <p:cNvSpPr>
            <a:spLocks noGrp="1"/>
          </p:cNvSpPr>
          <p:nvPr>
            <p:ph type="pic" sz="quarter" idx="15"/>
          </p:nvPr>
        </p:nvSpPr>
        <p:spPr>
          <a:xfrm>
            <a:off x="4686439" y="1116966"/>
            <a:ext cx="5324535" cy="2761339"/>
          </a:xfrm>
          <a:custGeom>
            <a:avLst/>
            <a:gdLst>
              <a:gd name="csX0" fmla="*/ 2151781 w 7099380"/>
              <a:gd name="csY0" fmla="*/ 1623 h 3681785"/>
              <a:gd name="csX1" fmla="*/ 3241693 w 7099380"/>
              <a:gd name="csY1" fmla="*/ 169633 h 3681785"/>
              <a:gd name="csX2" fmla="*/ 4519782 w 7099380"/>
              <a:gd name="csY2" fmla="*/ 488317 h 3681785"/>
              <a:gd name="csX3" fmla="*/ 5197149 w 7099380"/>
              <a:gd name="csY3" fmla="*/ 868577 h 3681785"/>
              <a:gd name="csX4" fmla="*/ 5702510 w 7099380"/>
              <a:gd name="csY4" fmla="*/ 1267309 h 3681785"/>
              <a:gd name="csX5" fmla="*/ 6331239 w 7099380"/>
              <a:gd name="csY5" fmla="*/ 1729942 h 3681785"/>
              <a:gd name="csX6" fmla="*/ 6902588 w 7099380"/>
              <a:gd name="csY6" fmla="*/ 2088720 h 3681785"/>
              <a:gd name="csX7" fmla="*/ 7091535 w 7099380"/>
              <a:gd name="csY7" fmla="*/ 2331462 h 3681785"/>
              <a:gd name="csX8" fmla="*/ 7079376 w 7099380"/>
              <a:gd name="csY8" fmla="*/ 2572972 h 3681785"/>
              <a:gd name="csX9" fmla="*/ 6874307 w 7099380"/>
              <a:gd name="csY9" fmla="*/ 2810651 h 3681785"/>
              <a:gd name="csX10" fmla="*/ 6593415 w 7099380"/>
              <a:gd name="csY10" fmla="*/ 2974715 h 3681785"/>
              <a:gd name="csX11" fmla="*/ 6001710 w 7099380"/>
              <a:gd name="csY11" fmla="*/ 3147125 h 3681785"/>
              <a:gd name="csX12" fmla="*/ 5259994 w 7099380"/>
              <a:gd name="csY12" fmla="*/ 3276842 h 3681785"/>
              <a:gd name="csX13" fmla="*/ 4669109 w 7099380"/>
              <a:gd name="csY13" fmla="*/ 3363458 h 3681785"/>
              <a:gd name="csX14" fmla="*/ 4059370 w 7099380"/>
              <a:gd name="csY14" fmla="*/ 3457873 h 3681785"/>
              <a:gd name="csX15" fmla="*/ 3560840 w 7099380"/>
              <a:gd name="csY15" fmla="*/ 3525332 h 3681785"/>
              <a:gd name="csX16" fmla="*/ 2573890 w 7099380"/>
              <a:gd name="csY16" fmla="*/ 3632336 h 3681785"/>
              <a:gd name="csX17" fmla="*/ 1911415 w 7099380"/>
              <a:gd name="csY17" fmla="*/ 3671880 h 3681785"/>
              <a:gd name="csX18" fmla="*/ 1911688 w 7099380"/>
              <a:gd name="csY18" fmla="*/ 3671607 h 3681785"/>
              <a:gd name="csX19" fmla="*/ 1911005 w 7099380"/>
              <a:gd name="csY19" fmla="*/ 3671607 h 3681785"/>
              <a:gd name="csX20" fmla="*/ 848641 w 7099380"/>
              <a:gd name="csY20" fmla="*/ 3541615 h 3681785"/>
              <a:gd name="csX21" fmla="*/ 525122 w 7099380"/>
              <a:gd name="csY21" fmla="*/ 3381930 h 3681785"/>
              <a:gd name="csX22" fmla="*/ 309944 w 7099380"/>
              <a:gd name="csY22" fmla="*/ 3085276 h 3681785"/>
              <a:gd name="csX23" fmla="*/ 173870 w 7099380"/>
              <a:gd name="csY23" fmla="*/ 2676008 h 3681785"/>
              <a:gd name="csX24" fmla="*/ 135752 w 7099380"/>
              <a:gd name="csY24" fmla="*/ 2456391 h 3681785"/>
              <a:gd name="csX25" fmla="*/ 16756 w 7099380"/>
              <a:gd name="csY25" fmla="*/ 1835030 h 3681785"/>
              <a:gd name="csX26" fmla="*/ 2547 w 7099380"/>
              <a:gd name="csY26" fmla="*/ 1451350 h 3681785"/>
              <a:gd name="csX27" fmla="*/ 83563 w 7099380"/>
              <a:gd name="csY27" fmla="*/ 1014442 h 3681785"/>
              <a:gd name="csX28" fmla="*/ 568294 w 7099380"/>
              <a:gd name="csY28" fmla="*/ 529915 h 3681785"/>
              <a:gd name="csX29" fmla="*/ 1285691 w 7099380"/>
              <a:gd name="csY29" fmla="*/ 176748 h 3681785"/>
              <a:gd name="csX30" fmla="*/ 2071808 w 7099380"/>
              <a:gd name="csY30" fmla="*/ 1738 h 3681785"/>
              <a:gd name="csX31" fmla="*/ 2151781 w 7099380"/>
              <a:gd name="csY31" fmla="*/ 1623 h 36817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7099380" h="3681785">
                <a:moveTo>
                  <a:pt x="2151781" y="1623"/>
                </a:moveTo>
                <a:cubicBezTo>
                  <a:pt x="2369595" y="16454"/>
                  <a:pt x="2796753" y="128925"/>
                  <a:pt x="3241693" y="169633"/>
                </a:cubicBezTo>
                <a:cubicBezTo>
                  <a:pt x="3750060" y="215745"/>
                  <a:pt x="4334524" y="446720"/>
                  <a:pt x="4519782" y="488317"/>
                </a:cubicBezTo>
                <a:cubicBezTo>
                  <a:pt x="4705040" y="530188"/>
                  <a:pt x="5073644" y="749533"/>
                  <a:pt x="5197149" y="868577"/>
                </a:cubicBezTo>
                <a:cubicBezTo>
                  <a:pt x="5320791" y="987896"/>
                  <a:pt x="5577638" y="1187262"/>
                  <a:pt x="5702510" y="1267309"/>
                </a:cubicBezTo>
                <a:cubicBezTo>
                  <a:pt x="5827381" y="1347493"/>
                  <a:pt x="6265251" y="1681093"/>
                  <a:pt x="6331239" y="1729942"/>
                </a:cubicBezTo>
                <a:cubicBezTo>
                  <a:pt x="6397500" y="1778518"/>
                  <a:pt x="6824714" y="2051638"/>
                  <a:pt x="6902588" y="2088720"/>
                </a:cubicBezTo>
                <a:cubicBezTo>
                  <a:pt x="6980462" y="2126075"/>
                  <a:pt x="7078146" y="2260445"/>
                  <a:pt x="7091535" y="2331462"/>
                </a:cubicBezTo>
                <a:cubicBezTo>
                  <a:pt x="7104924" y="2402888"/>
                  <a:pt x="7101371" y="2511808"/>
                  <a:pt x="7079376" y="2572972"/>
                </a:cubicBezTo>
                <a:cubicBezTo>
                  <a:pt x="7057380" y="2634274"/>
                  <a:pt x="6939066" y="2765634"/>
                  <a:pt x="6874307" y="2810651"/>
                </a:cubicBezTo>
                <a:cubicBezTo>
                  <a:pt x="6809549" y="2855670"/>
                  <a:pt x="6721019" y="2910129"/>
                  <a:pt x="6593415" y="2974715"/>
                </a:cubicBezTo>
                <a:cubicBezTo>
                  <a:pt x="6465948" y="3039163"/>
                  <a:pt x="6269760" y="3089245"/>
                  <a:pt x="6001710" y="3147125"/>
                </a:cubicBezTo>
                <a:cubicBezTo>
                  <a:pt x="5733932" y="3205005"/>
                  <a:pt x="5361230" y="3257959"/>
                  <a:pt x="5259994" y="3276842"/>
                </a:cubicBezTo>
                <a:cubicBezTo>
                  <a:pt x="5158758" y="3295725"/>
                  <a:pt x="4838519" y="3345670"/>
                  <a:pt x="4669109" y="3363458"/>
                </a:cubicBezTo>
                <a:cubicBezTo>
                  <a:pt x="4499426" y="3381383"/>
                  <a:pt x="4168940" y="3447748"/>
                  <a:pt x="4059370" y="3457873"/>
                </a:cubicBezTo>
                <a:cubicBezTo>
                  <a:pt x="3949799" y="3467862"/>
                  <a:pt x="3717954" y="3516438"/>
                  <a:pt x="3560840" y="3525332"/>
                </a:cubicBezTo>
                <a:cubicBezTo>
                  <a:pt x="3403589" y="3534226"/>
                  <a:pt x="2740567" y="3604284"/>
                  <a:pt x="2573890" y="3632336"/>
                </a:cubicBezTo>
                <a:cubicBezTo>
                  <a:pt x="2407212" y="3660386"/>
                  <a:pt x="2203237" y="3637809"/>
                  <a:pt x="1911415" y="3671880"/>
                </a:cubicBezTo>
                <a:lnTo>
                  <a:pt x="1911688" y="3671607"/>
                </a:lnTo>
                <a:lnTo>
                  <a:pt x="1911005" y="3671607"/>
                </a:lnTo>
                <a:cubicBezTo>
                  <a:pt x="1618773" y="3705815"/>
                  <a:pt x="1099477" y="3651629"/>
                  <a:pt x="848641" y="3541615"/>
                </a:cubicBezTo>
                <a:cubicBezTo>
                  <a:pt x="746721" y="3497008"/>
                  <a:pt x="580180" y="3433517"/>
                  <a:pt x="525122" y="3381930"/>
                </a:cubicBezTo>
                <a:cubicBezTo>
                  <a:pt x="469927" y="3330208"/>
                  <a:pt x="348061" y="3172029"/>
                  <a:pt x="309944" y="3085276"/>
                </a:cubicBezTo>
                <a:cubicBezTo>
                  <a:pt x="271827" y="2998524"/>
                  <a:pt x="190401" y="2726909"/>
                  <a:pt x="173870" y="2676008"/>
                </a:cubicBezTo>
                <a:cubicBezTo>
                  <a:pt x="157475" y="2625106"/>
                  <a:pt x="183433" y="2601571"/>
                  <a:pt x="135752" y="2456391"/>
                </a:cubicBezTo>
                <a:cubicBezTo>
                  <a:pt x="88072" y="2311621"/>
                  <a:pt x="24543" y="1940939"/>
                  <a:pt x="16756" y="1835030"/>
                </a:cubicBezTo>
                <a:cubicBezTo>
                  <a:pt x="8968" y="1729121"/>
                  <a:pt x="13750" y="1603235"/>
                  <a:pt x="2547" y="1451350"/>
                </a:cubicBezTo>
                <a:cubicBezTo>
                  <a:pt x="-8656" y="1299329"/>
                  <a:pt x="16892" y="1162632"/>
                  <a:pt x="83563" y="1014442"/>
                </a:cubicBezTo>
                <a:cubicBezTo>
                  <a:pt x="150234" y="866388"/>
                  <a:pt x="420197" y="638971"/>
                  <a:pt x="568294" y="529915"/>
                </a:cubicBezTo>
                <a:cubicBezTo>
                  <a:pt x="716391" y="420859"/>
                  <a:pt x="1090186" y="240239"/>
                  <a:pt x="1285691" y="176748"/>
                </a:cubicBezTo>
                <a:cubicBezTo>
                  <a:pt x="1481605" y="113257"/>
                  <a:pt x="1824251" y="28558"/>
                  <a:pt x="2071808" y="1738"/>
                </a:cubicBezTo>
                <a:cubicBezTo>
                  <a:pt x="2093821" y="-622"/>
                  <a:pt x="2120665" y="-496"/>
                  <a:pt x="2151781" y="1623"/>
                </a:cubicBezTo>
                <a:close/>
              </a:path>
            </a:pathLst>
          </a:custGeom>
          <a:solidFill>
            <a:schemeClr val="tx2"/>
          </a:solidFill>
        </p:spPr>
        <p:txBody>
          <a:bodyPr wrap="square">
            <a:noAutofit/>
          </a:bodyPr>
          <a:lstStyle/>
          <a:p>
            <a:endParaRPr lang="en-NL"/>
          </a:p>
        </p:txBody>
      </p:sp>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379810" y="379204"/>
            <a:ext cx="4954190" cy="2021096"/>
          </a:xfrm>
          <a:prstGeom prst="rect">
            <a:avLst/>
          </a:prstGeom>
        </p:spPr>
        <p:txBody>
          <a:bodyPr>
            <a:normAutofit/>
          </a:bodyPr>
          <a:lstStyle>
            <a:lvl1pPr>
              <a:lnSpc>
                <a:spcPct val="80000"/>
              </a:lnSpc>
              <a:defRPr sz="4800">
                <a:solidFill>
                  <a:schemeClr val="tx2"/>
                </a:solidFill>
              </a:defRPr>
            </a:lvl1pPr>
          </a:lstStyle>
          <a:p>
            <a:r>
              <a:rPr lang="en-NL" dirty="0"/>
              <a:t>[Thank you!]</a:t>
            </a:r>
          </a:p>
        </p:txBody>
      </p:sp>
      <p:sp>
        <p:nvSpPr>
          <p:cNvPr id="11" name="Text Placeholder 10">
            <a:extLst>
              <a:ext uri="{FF2B5EF4-FFF2-40B4-BE49-F238E27FC236}">
                <a16:creationId xmlns:a16="http://schemas.microsoft.com/office/drawing/2014/main" id="{12E230F8-A8CD-709B-9C40-73DCA007C26E}"/>
              </a:ext>
            </a:extLst>
          </p:cNvPr>
          <p:cNvSpPr>
            <a:spLocks noGrp="1"/>
          </p:cNvSpPr>
          <p:nvPr>
            <p:ph type="body" sz="quarter" idx="14" hasCustomPrompt="1"/>
          </p:nvPr>
        </p:nvSpPr>
        <p:spPr>
          <a:xfrm>
            <a:off x="379810" y="2545235"/>
            <a:ext cx="2668190" cy="138499"/>
          </a:xfrm>
          <a:prstGeom prst="rect">
            <a:avLst/>
          </a:prstGeom>
        </p:spPr>
        <p:txBody>
          <a:bodyPr wrap="square" anchor="b">
            <a:spAutoFit/>
          </a:bodyPr>
          <a:lstStyle>
            <a:lvl1pPr indent="-202500">
              <a:buFont typeface="Arial" panose="020B0604020202020204" pitchFamily="34" charset="0"/>
              <a:buNone/>
              <a:defRPr sz="900">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Contact</a:t>
            </a:r>
            <a:endParaRPr lang="en-NL" dirty="0"/>
          </a:p>
        </p:txBody>
      </p:sp>
      <p:sp>
        <p:nvSpPr>
          <p:cNvPr id="6" name="Freeform 5">
            <a:extLst>
              <a:ext uri="{FF2B5EF4-FFF2-40B4-BE49-F238E27FC236}">
                <a16:creationId xmlns:a16="http://schemas.microsoft.com/office/drawing/2014/main" id="{07EDE357-94EA-B00C-1387-BBE334AB16CC}"/>
              </a:ext>
            </a:extLst>
          </p:cNvPr>
          <p:cNvSpPr/>
          <p:nvPr/>
        </p:nvSpPr>
        <p:spPr>
          <a:xfrm>
            <a:off x="6090703" y="3625172"/>
            <a:ext cx="4012754" cy="2752317"/>
          </a:xfrm>
          <a:custGeom>
            <a:avLst/>
            <a:gdLst>
              <a:gd name="csX0" fmla="*/ 366954 w 5350339"/>
              <a:gd name="csY0" fmla="*/ 1119595 h 3669756"/>
              <a:gd name="csX1" fmla="*/ 1603920 w 5350339"/>
              <a:gd name="csY1" fmla="*/ 252346 h 3669756"/>
              <a:gd name="csX2" fmla="*/ 3627959 w 5350339"/>
              <a:gd name="csY2" fmla="*/ 69537 h 3669756"/>
              <a:gd name="csX3" fmla="*/ 4658765 w 5350339"/>
              <a:gd name="csY3" fmla="*/ 961964 h 3669756"/>
              <a:gd name="csX4" fmla="*/ 4663683 w 5350339"/>
              <a:gd name="csY4" fmla="*/ 960458 h 3669756"/>
              <a:gd name="csX5" fmla="*/ 5350340 w 5350339"/>
              <a:gd name="csY5" fmla="*/ 3099436 h 3669756"/>
              <a:gd name="csX6" fmla="*/ 440320 w 5350339"/>
              <a:gd name="csY6" fmla="*/ 3669757 h 3669756"/>
              <a:gd name="csX7" fmla="*/ 57234 w 5350339"/>
              <a:gd name="csY7" fmla="*/ 2476297 h 3669756"/>
              <a:gd name="csX8" fmla="*/ 56961 w 5350339"/>
              <a:gd name="csY8" fmla="*/ 2475340 h 3669756"/>
              <a:gd name="csX9" fmla="*/ 47808 w 5350339"/>
              <a:gd name="csY9" fmla="*/ 2446878 h 3669756"/>
              <a:gd name="csX10" fmla="*/ 48217 w 5350339"/>
              <a:gd name="csY10" fmla="*/ 2446878 h 3669756"/>
              <a:gd name="csX11" fmla="*/ 366954 w 5350339"/>
              <a:gd name="csY11" fmla="*/ 1119732 h 36697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5350339" h="3669756">
                <a:moveTo>
                  <a:pt x="366954" y="1119595"/>
                </a:moveTo>
                <a:cubicBezTo>
                  <a:pt x="702495" y="678308"/>
                  <a:pt x="640606" y="479353"/>
                  <a:pt x="1603920" y="252346"/>
                </a:cubicBezTo>
                <a:cubicBezTo>
                  <a:pt x="2215436" y="55443"/>
                  <a:pt x="3098553" y="-93294"/>
                  <a:pt x="3627959" y="69537"/>
                </a:cubicBezTo>
                <a:cubicBezTo>
                  <a:pt x="3880298" y="248241"/>
                  <a:pt x="4502607" y="549685"/>
                  <a:pt x="4658765" y="961964"/>
                </a:cubicBezTo>
                <a:lnTo>
                  <a:pt x="4663683" y="960458"/>
                </a:lnTo>
                <a:lnTo>
                  <a:pt x="5350340" y="3099436"/>
                </a:lnTo>
                <a:lnTo>
                  <a:pt x="440320" y="3669757"/>
                </a:lnTo>
                <a:lnTo>
                  <a:pt x="57234" y="2476297"/>
                </a:lnTo>
                <a:cubicBezTo>
                  <a:pt x="57234" y="2476297"/>
                  <a:pt x="57098" y="2475613"/>
                  <a:pt x="56961" y="2475340"/>
                </a:cubicBezTo>
                <a:lnTo>
                  <a:pt x="47808" y="2446878"/>
                </a:lnTo>
                <a:lnTo>
                  <a:pt x="48217" y="2446878"/>
                </a:lnTo>
                <a:cubicBezTo>
                  <a:pt x="-74605" y="2026664"/>
                  <a:pt x="39200" y="1550894"/>
                  <a:pt x="366954" y="1119732"/>
                </a:cubicBezTo>
              </a:path>
            </a:pathLst>
          </a:custGeom>
          <a:solidFill>
            <a:srgbClr val="BEDDF7"/>
          </a:solidFill>
          <a:ln w="13648" cap="flat">
            <a:noFill/>
            <a:prstDash val="solid"/>
            <a:miter/>
          </a:ln>
        </p:spPr>
        <p:txBody>
          <a:bodyPr/>
          <a:lstStyle/>
          <a:p>
            <a:endParaRPr lang="en-NL" sz="1350"/>
          </a:p>
        </p:txBody>
      </p:sp>
      <p:sp>
        <p:nvSpPr>
          <p:cNvPr id="8" name="Freeform 7">
            <a:extLst>
              <a:ext uri="{FF2B5EF4-FFF2-40B4-BE49-F238E27FC236}">
                <a16:creationId xmlns:a16="http://schemas.microsoft.com/office/drawing/2014/main" id="{2FCB406B-C6D3-83B9-2060-C33D15195C3C}"/>
              </a:ext>
            </a:extLst>
          </p:cNvPr>
          <p:cNvSpPr/>
          <p:nvPr/>
        </p:nvSpPr>
        <p:spPr>
          <a:xfrm>
            <a:off x="5753176" y="-2160893"/>
            <a:ext cx="3872186" cy="3511651"/>
          </a:xfrm>
          <a:custGeom>
            <a:avLst/>
            <a:gdLst>
              <a:gd name="csX0" fmla="*/ 2204785 w 5162915"/>
              <a:gd name="csY0" fmla="*/ 186351 h 4682201"/>
              <a:gd name="csX1" fmla="*/ 687473 w 5162915"/>
              <a:gd name="csY1" fmla="*/ 802374 h 4682201"/>
              <a:gd name="csX2" fmla="*/ 327340 w 5162915"/>
              <a:gd name="csY2" fmla="*/ 1151025 h 4682201"/>
              <a:gd name="csX3" fmla="*/ 1636 w 5162915"/>
              <a:gd name="csY3" fmla="*/ 1629394 h 4682201"/>
              <a:gd name="csX4" fmla="*/ 293322 w 5162915"/>
              <a:gd name="csY4" fmla="*/ 2586133 h 4682201"/>
              <a:gd name="csX5" fmla="*/ 1039272 w 5162915"/>
              <a:gd name="csY5" fmla="*/ 3931888 h 4682201"/>
              <a:gd name="csX6" fmla="*/ 1429325 w 5162915"/>
              <a:gd name="csY6" fmla="*/ 4239900 h 4682201"/>
              <a:gd name="csX7" fmla="*/ 1827985 w 5162915"/>
              <a:gd name="csY7" fmla="*/ 4604834 h 4682201"/>
              <a:gd name="csX8" fmla="*/ 2273643 w 5162915"/>
              <a:gd name="csY8" fmla="*/ 4681871 h 4682201"/>
              <a:gd name="csX9" fmla="*/ 3075334 w 5162915"/>
              <a:gd name="csY9" fmla="*/ 4507545 h 4682201"/>
              <a:gd name="csX10" fmla="*/ 3581241 w 5162915"/>
              <a:gd name="csY10" fmla="*/ 4179145 h 4682201"/>
              <a:gd name="csX11" fmla="*/ 4344406 w 5162915"/>
              <a:gd name="csY11" fmla="*/ 3757699 h 4682201"/>
              <a:gd name="csX12" fmla="*/ 4923269 w 5162915"/>
              <a:gd name="csY12" fmla="*/ 3311760 h 4682201"/>
              <a:gd name="csX13" fmla="*/ 5154705 w 5162915"/>
              <a:gd name="csY13" fmla="*/ 2675348 h 4682201"/>
              <a:gd name="csX14" fmla="*/ 5137491 w 5162915"/>
              <a:gd name="csY14" fmla="*/ 1742966 h 4682201"/>
              <a:gd name="csX15" fmla="*/ 5081749 w 5162915"/>
              <a:gd name="csY15" fmla="*/ 1309478 h 4682201"/>
              <a:gd name="csX16" fmla="*/ 4961660 w 5162915"/>
              <a:gd name="csY16" fmla="*/ 1122838 h 4682201"/>
              <a:gd name="csX17" fmla="*/ 3932631 w 5162915"/>
              <a:gd name="csY17" fmla="*/ 506814 h 4682201"/>
              <a:gd name="csX18" fmla="*/ 3191189 w 5162915"/>
              <a:gd name="csY18" fmla="*/ 129839 h 4682201"/>
              <a:gd name="csX19" fmla="*/ 2685282 w 5162915"/>
              <a:gd name="csY19" fmla="*/ 8194 h 4682201"/>
              <a:gd name="csX20" fmla="*/ 2205195 w 5162915"/>
              <a:gd name="csY20" fmla="*/ 186761 h 4682201"/>
              <a:gd name="csX21" fmla="*/ 2204922 w 5162915"/>
              <a:gd name="csY21" fmla="*/ 186488 h 46822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5162915" h="4682201">
                <a:moveTo>
                  <a:pt x="2204785" y="186351"/>
                </a:moveTo>
                <a:lnTo>
                  <a:pt x="687473" y="802374"/>
                </a:lnTo>
                <a:cubicBezTo>
                  <a:pt x="687473" y="802374"/>
                  <a:pt x="498663" y="940302"/>
                  <a:pt x="327340" y="1151025"/>
                </a:cubicBezTo>
                <a:cubicBezTo>
                  <a:pt x="156018" y="1361749"/>
                  <a:pt x="18850" y="1564399"/>
                  <a:pt x="1636" y="1629394"/>
                </a:cubicBezTo>
                <a:cubicBezTo>
                  <a:pt x="-15578" y="1694117"/>
                  <a:pt x="104512" y="2205052"/>
                  <a:pt x="293322" y="2586133"/>
                </a:cubicBezTo>
                <a:cubicBezTo>
                  <a:pt x="481722" y="2967350"/>
                  <a:pt x="1039272" y="3931888"/>
                  <a:pt x="1039272" y="3931888"/>
                </a:cubicBezTo>
                <a:cubicBezTo>
                  <a:pt x="1039272" y="3931888"/>
                  <a:pt x="1339565" y="4166968"/>
                  <a:pt x="1429325" y="4239900"/>
                </a:cubicBezTo>
                <a:cubicBezTo>
                  <a:pt x="1519495" y="4312832"/>
                  <a:pt x="1716502" y="4555985"/>
                  <a:pt x="1827985" y="4604834"/>
                </a:cubicBezTo>
                <a:cubicBezTo>
                  <a:pt x="1939468" y="4653684"/>
                  <a:pt x="2016385" y="4685839"/>
                  <a:pt x="2273643" y="4681871"/>
                </a:cubicBezTo>
                <a:cubicBezTo>
                  <a:pt x="2530900" y="4677903"/>
                  <a:pt x="2886524" y="4600866"/>
                  <a:pt x="3075334" y="4507545"/>
                </a:cubicBezTo>
                <a:cubicBezTo>
                  <a:pt x="3263871" y="4414225"/>
                  <a:pt x="3431368" y="4268224"/>
                  <a:pt x="3581241" y="4179145"/>
                </a:cubicBezTo>
                <a:cubicBezTo>
                  <a:pt x="3731251" y="4090067"/>
                  <a:pt x="4151497" y="3883175"/>
                  <a:pt x="4344406" y="3757699"/>
                </a:cubicBezTo>
                <a:cubicBezTo>
                  <a:pt x="4537315" y="3631812"/>
                  <a:pt x="4841707" y="3417121"/>
                  <a:pt x="4923269" y="3311760"/>
                </a:cubicBezTo>
                <a:cubicBezTo>
                  <a:pt x="5004832" y="3206398"/>
                  <a:pt x="5133392" y="2857747"/>
                  <a:pt x="5154705" y="2675348"/>
                </a:cubicBezTo>
                <a:cubicBezTo>
                  <a:pt x="5176018" y="2492812"/>
                  <a:pt x="5150606" y="1888967"/>
                  <a:pt x="5137491" y="1742966"/>
                </a:cubicBezTo>
                <a:cubicBezTo>
                  <a:pt x="5124375" y="1596965"/>
                  <a:pt x="5081749" y="1309478"/>
                  <a:pt x="5081749" y="1309478"/>
                </a:cubicBezTo>
                <a:cubicBezTo>
                  <a:pt x="5081749" y="1309478"/>
                  <a:pt x="5086258" y="1212190"/>
                  <a:pt x="4961660" y="1122838"/>
                </a:cubicBezTo>
                <a:cubicBezTo>
                  <a:pt x="4837198" y="1033759"/>
                  <a:pt x="4048485" y="567295"/>
                  <a:pt x="3932631" y="506814"/>
                </a:cubicBezTo>
                <a:cubicBezTo>
                  <a:pt x="3817049" y="445924"/>
                  <a:pt x="3272615" y="170205"/>
                  <a:pt x="3191189" y="129839"/>
                </a:cubicBezTo>
                <a:cubicBezTo>
                  <a:pt x="3109626" y="89199"/>
                  <a:pt x="2882699" y="-32446"/>
                  <a:pt x="2685282" y="8194"/>
                </a:cubicBezTo>
                <a:cubicBezTo>
                  <a:pt x="2488274" y="48833"/>
                  <a:pt x="2205195" y="186761"/>
                  <a:pt x="2205195" y="186761"/>
                </a:cubicBezTo>
                <a:lnTo>
                  <a:pt x="2204922" y="186488"/>
                </a:lnTo>
                <a:close/>
              </a:path>
            </a:pathLst>
          </a:custGeom>
          <a:solidFill>
            <a:srgbClr val="BEDDF7"/>
          </a:solidFill>
          <a:ln w="13648" cap="flat">
            <a:noFill/>
            <a:prstDash val="solid"/>
            <a:miter/>
          </a:ln>
        </p:spPr>
        <p:txBody>
          <a:bodyPr/>
          <a:lstStyle/>
          <a:p>
            <a:endParaRPr lang="en-NL" sz="1350"/>
          </a:p>
        </p:txBody>
      </p:sp>
      <p:sp>
        <p:nvSpPr>
          <p:cNvPr id="10" name="Freeform 9">
            <a:extLst>
              <a:ext uri="{FF2B5EF4-FFF2-40B4-BE49-F238E27FC236}">
                <a16:creationId xmlns:a16="http://schemas.microsoft.com/office/drawing/2014/main" id="{65D7D786-D315-266E-7EE0-EC67EF55C472}"/>
              </a:ext>
            </a:extLst>
          </p:cNvPr>
          <p:cNvSpPr/>
          <p:nvPr/>
        </p:nvSpPr>
        <p:spPr>
          <a:xfrm>
            <a:off x="5753183" y="-3714750"/>
            <a:ext cx="2173082" cy="1795731"/>
          </a:xfrm>
          <a:custGeom>
            <a:avLst/>
            <a:gdLst>
              <a:gd name="csX0" fmla="*/ 2897444 w 2897443"/>
              <a:gd name="csY0" fmla="*/ 1158567 h 2394308"/>
              <a:gd name="csX1" fmla="*/ 2456978 w 2897443"/>
              <a:gd name="csY1" fmla="*/ 2120095 h 2394308"/>
              <a:gd name="csX2" fmla="*/ 1516752 w 2897443"/>
              <a:gd name="csY2" fmla="*/ 2394309 h 2394308"/>
              <a:gd name="csX3" fmla="*/ 20616 w 2897443"/>
              <a:gd name="csY3" fmla="*/ 1158567 h 2394308"/>
              <a:gd name="csX4" fmla="*/ 1516752 w 2897443"/>
              <a:gd name="csY4" fmla="*/ 0 h 2394308"/>
              <a:gd name="csX5" fmla="*/ 2897444 w 2897443"/>
              <a:gd name="csY5" fmla="*/ 1158567 h 2394308"/>
            </a:gdLst>
            <a:ahLst/>
            <a:cxnLst>
              <a:cxn ang="0">
                <a:pos x="csX0" y="csY0"/>
              </a:cxn>
              <a:cxn ang="0">
                <a:pos x="csX1" y="csY1"/>
              </a:cxn>
              <a:cxn ang="0">
                <a:pos x="csX2" y="csY2"/>
              </a:cxn>
              <a:cxn ang="0">
                <a:pos x="csX3" y="csY3"/>
              </a:cxn>
              <a:cxn ang="0">
                <a:pos x="csX4" y="csY4"/>
              </a:cxn>
              <a:cxn ang="0">
                <a:pos x="csX5" y="csY5"/>
              </a:cxn>
            </a:cxnLst>
            <a:rect l="l" t="t" r="r" b="b"/>
            <a:pathLst>
              <a:path w="2897443" h="2394308">
                <a:moveTo>
                  <a:pt x="2897444" y="1158567"/>
                </a:moveTo>
                <a:cubicBezTo>
                  <a:pt x="2650296" y="1564278"/>
                  <a:pt x="2767790" y="1919497"/>
                  <a:pt x="2456978" y="2120095"/>
                </a:cubicBezTo>
                <a:cubicBezTo>
                  <a:pt x="2271993" y="2330681"/>
                  <a:pt x="1869644" y="2394309"/>
                  <a:pt x="1516752" y="2394309"/>
                </a:cubicBezTo>
                <a:cubicBezTo>
                  <a:pt x="590326" y="2394309"/>
                  <a:pt x="-132809" y="2254875"/>
                  <a:pt x="20616" y="1158567"/>
                </a:cubicBezTo>
                <a:cubicBezTo>
                  <a:pt x="20616" y="329084"/>
                  <a:pt x="570242" y="115077"/>
                  <a:pt x="1516752" y="0"/>
                </a:cubicBezTo>
                <a:cubicBezTo>
                  <a:pt x="2343036" y="0"/>
                  <a:pt x="2897444" y="329084"/>
                  <a:pt x="2897444" y="1158567"/>
                </a:cubicBezTo>
              </a:path>
            </a:pathLst>
          </a:custGeom>
          <a:solidFill>
            <a:srgbClr val="BEDDF7"/>
          </a:solidFill>
          <a:ln w="13648" cap="flat">
            <a:noFill/>
            <a:prstDash val="solid"/>
            <a:miter/>
          </a:ln>
        </p:spPr>
        <p:txBody>
          <a:bodyPr/>
          <a:lstStyle/>
          <a:p>
            <a:endParaRPr lang="en-NL" sz="1350"/>
          </a:p>
        </p:txBody>
      </p:sp>
      <p:sp>
        <p:nvSpPr>
          <p:cNvPr id="5" name="Text Placeholder 4">
            <a:extLst>
              <a:ext uri="{FF2B5EF4-FFF2-40B4-BE49-F238E27FC236}">
                <a16:creationId xmlns:a16="http://schemas.microsoft.com/office/drawing/2014/main" id="{D6F57A0B-443C-D2C5-542A-01F5E0F4E03A}"/>
              </a:ext>
            </a:extLst>
          </p:cNvPr>
          <p:cNvSpPr>
            <a:spLocks noGrp="1"/>
          </p:cNvSpPr>
          <p:nvPr>
            <p:ph type="body" sz="quarter" idx="16" hasCustomPrompt="1"/>
          </p:nvPr>
        </p:nvSpPr>
        <p:spPr>
          <a:xfrm>
            <a:off x="379810" y="2786831"/>
            <a:ext cx="4954190" cy="800100"/>
          </a:xfrm>
          <a:prstGeom prst="rect">
            <a:avLst/>
          </a:prstGeom>
        </p:spPr>
        <p:txBody>
          <a:bodyPr lIns="0" tIns="0" rIns="0" bIns="0"/>
          <a:lstStyle>
            <a:lvl1pPr>
              <a:buFont typeface="Arial" panose="020B0604020202020204" pitchFamily="34" charset="0"/>
              <a:buNone/>
              <a:defRPr sz="2100">
                <a:solidFill>
                  <a:schemeClr val="tx1"/>
                </a:solidFill>
              </a:defRPr>
            </a:lvl1pPr>
          </a:lstStyle>
          <a:p>
            <a:r>
              <a:rPr lang="en-GB" dirty="0" err="1">
                <a:solidFill>
                  <a:srgbClr val="FCFCFC"/>
                </a:solidFill>
                <a:effectLst/>
                <a:latin typeface="Aptos" panose="020B0004020202020204" pitchFamily="34" charset="0"/>
              </a:rPr>
              <a:t>xxx@maastrichtuniversity.nl</a:t>
            </a:r>
            <a:r>
              <a:rPr lang="en-GB" dirty="0">
                <a:solidFill>
                  <a:srgbClr val="FCFCFC"/>
                </a:solidFill>
                <a:effectLst/>
                <a:latin typeface="Aptos" panose="020B0004020202020204" pitchFamily="34" charset="0"/>
              </a:rPr>
              <a:t> </a:t>
            </a:r>
          </a:p>
          <a:p>
            <a:r>
              <a:rPr lang="en-GB" dirty="0" err="1">
                <a:solidFill>
                  <a:srgbClr val="FCFCFC"/>
                </a:solidFill>
                <a:effectLst/>
                <a:latin typeface="Aptos" panose="020B0004020202020204" pitchFamily="34" charset="0"/>
              </a:rPr>
              <a:t>maastrichtuniversity.nl</a:t>
            </a:r>
            <a:endParaRPr lang="en-GB" dirty="0">
              <a:solidFill>
                <a:srgbClr val="FCFCFC"/>
              </a:solidFill>
              <a:effectLst/>
              <a:latin typeface="Aptos" panose="020B0004020202020204" pitchFamily="34" charset="0"/>
            </a:endParaRPr>
          </a:p>
        </p:txBody>
      </p:sp>
      <p:sp>
        <p:nvSpPr>
          <p:cNvPr id="4" name="TextBox 3">
            <a:extLst>
              <a:ext uri="{FF2B5EF4-FFF2-40B4-BE49-F238E27FC236}">
                <a16:creationId xmlns:a16="http://schemas.microsoft.com/office/drawing/2014/main" id="{1DB616B7-088A-1DE8-F55E-0403E0A53F28}"/>
              </a:ext>
            </a:extLst>
          </p:cNvPr>
          <p:cNvSpPr txBox="1"/>
          <p:nvPr userDrawn="1"/>
        </p:nvSpPr>
        <p:spPr>
          <a:xfrm>
            <a:off x="-1620000" y="685800"/>
            <a:ext cx="1485900" cy="1372809"/>
          </a:xfrm>
          <a:prstGeom prst="roundRect">
            <a:avLst>
              <a:gd name="adj" fmla="val 5906"/>
            </a:avLst>
          </a:prstGeom>
          <a:solidFill>
            <a:schemeClr val="accent6"/>
          </a:solidFill>
        </p:spPr>
        <p:txBody>
          <a:bodyPr wrap="square" lIns="89100" tIns="89100" rIns="89100" bIns="89100" rtlCol="0">
            <a:spAutoFit/>
          </a:bodyPr>
          <a:lstStyle/>
          <a:p>
            <a:pPr lvl="0"/>
            <a:r>
              <a:rPr lang="en-GB" sz="750" b="1" dirty="0">
                <a:solidFill>
                  <a:schemeClr val="bg1"/>
                </a:solidFill>
                <a:latin typeface="Aptos" panose="020B0004020202020204" pitchFamily="34" charset="0"/>
              </a:rPr>
              <a:t>Note:</a:t>
            </a:r>
          </a:p>
          <a:p>
            <a:pPr lvl="0"/>
            <a:endParaRPr lang="en-GB" sz="750" dirty="0">
              <a:solidFill>
                <a:schemeClr val="bg1"/>
              </a:solidFill>
              <a:latin typeface="Aptos" panose="020B0004020202020204" pitchFamily="34" charset="0"/>
            </a:endParaRPr>
          </a:p>
          <a:p>
            <a:r>
              <a:rPr lang="en-GB" sz="750" dirty="0">
                <a:solidFill>
                  <a:schemeClr val="bg1"/>
                </a:solidFill>
              </a:rPr>
              <a:t>Use the </a:t>
            </a:r>
            <a:r>
              <a:rPr lang="en-GB" sz="750" b="1" dirty="0">
                <a:solidFill>
                  <a:schemeClr val="bg1"/>
                </a:solidFill>
              </a:rPr>
              <a:t>Crop</a:t>
            </a:r>
            <a:r>
              <a:rPr lang="en-GB" sz="750" dirty="0">
                <a:solidFill>
                  <a:schemeClr val="bg1"/>
                </a:solidFill>
              </a:rPr>
              <a:t> tool to reposition the image.</a:t>
            </a:r>
          </a:p>
          <a:p>
            <a:r>
              <a:rPr lang="en-GB" sz="750" dirty="0">
                <a:solidFill>
                  <a:schemeClr val="bg1"/>
                </a:solidFill>
              </a:rPr>
              <a:t>Select the image, then go to </a:t>
            </a:r>
            <a:r>
              <a:rPr lang="en-GB" sz="750" b="1" dirty="0">
                <a:solidFill>
                  <a:schemeClr val="bg1"/>
                </a:solidFill>
              </a:rPr>
              <a:t>Picture Format → Crop</a:t>
            </a:r>
            <a:r>
              <a:rPr lang="en-GB" sz="750" dirty="0">
                <a:solidFill>
                  <a:schemeClr val="bg1"/>
                </a:solidFill>
              </a:rPr>
              <a:t>.</a:t>
            </a:r>
          </a:p>
          <a:p>
            <a:endParaRPr lang="en-GB" sz="750" dirty="0">
              <a:solidFill>
                <a:schemeClr val="bg1"/>
              </a:solidFill>
            </a:endParaRPr>
          </a:p>
          <a:p>
            <a:endParaRPr lang="en-GB" sz="750" dirty="0">
              <a:solidFill>
                <a:schemeClr val="bg1"/>
              </a:solidFill>
            </a:endParaRPr>
          </a:p>
          <a:p>
            <a:endParaRPr lang="en-GB" sz="750" dirty="0">
              <a:solidFill>
                <a:schemeClr val="bg1"/>
              </a:solidFill>
            </a:endParaRPr>
          </a:p>
          <a:p>
            <a:endParaRPr lang="en-GB" sz="750" dirty="0">
              <a:solidFill>
                <a:schemeClr val="bg1"/>
              </a:solidFill>
            </a:endParaRPr>
          </a:p>
        </p:txBody>
      </p:sp>
      <p:pic>
        <p:nvPicPr>
          <p:cNvPr id="7" name="Graphic 6">
            <a:extLst>
              <a:ext uri="{FF2B5EF4-FFF2-40B4-BE49-F238E27FC236}">
                <a16:creationId xmlns:a16="http://schemas.microsoft.com/office/drawing/2014/main" id="{75D86D39-2788-B4BC-A019-B28FD7294CE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495425" y="1590675"/>
            <a:ext cx="352425" cy="352425"/>
          </a:xfrm>
          <a:prstGeom prst="rect">
            <a:avLst/>
          </a:prstGeom>
        </p:spPr>
      </p:pic>
      <p:pic>
        <p:nvPicPr>
          <p:cNvPr id="9" name="Graphic 8">
            <a:extLst>
              <a:ext uri="{FF2B5EF4-FFF2-40B4-BE49-F238E27FC236}">
                <a16:creationId xmlns:a16="http://schemas.microsoft.com/office/drawing/2014/main" id="{69D275D0-561F-513C-5159-C7FB6968D4A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79810" y="4564586"/>
            <a:ext cx="1905000" cy="285750"/>
          </a:xfrm>
          <a:prstGeom prst="rect">
            <a:avLst/>
          </a:prstGeom>
        </p:spPr>
      </p:pic>
    </p:spTree>
    <p:extLst>
      <p:ext uri="{BB962C8B-B14F-4D97-AF65-F5344CB8AC3E}">
        <p14:creationId xmlns:p14="http://schemas.microsoft.com/office/powerpoint/2010/main" val="698612821"/>
      </p:ext>
    </p:extLst>
  </p:cSld>
  <p:clrMapOvr>
    <a:overrideClrMapping bg1="dk1" tx1="lt1" bg2="dk2" tx2="lt2" accent1="accent1" accent2="accent2" accent3="accent3" accent4="accent4" accent5="accent5" accent6="accent6" hlink="hlink" folHlink="folHlink"/>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losing_Aardebruin">
    <p:bg>
      <p:bgPr>
        <a:solidFill>
          <a:schemeClr val="accent3"/>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25FFACBB-5FB3-008D-0C28-26B5AA850F15}"/>
              </a:ext>
            </a:extLst>
          </p:cNvPr>
          <p:cNvSpPr>
            <a:spLocks noGrp="1"/>
          </p:cNvSpPr>
          <p:nvPr>
            <p:ph type="pic" sz="quarter" idx="15"/>
          </p:nvPr>
        </p:nvSpPr>
        <p:spPr>
          <a:xfrm>
            <a:off x="4686439" y="1116966"/>
            <a:ext cx="5324535" cy="2761339"/>
          </a:xfrm>
          <a:custGeom>
            <a:avLst/>
            <a:gdLst>
              <a:gd name="csX0" fmla="*/ 2151781 w 7099380"/>
              <a:gd name="csY0" fmla="*/ 1623 h 3681785"/>
              <a:gd name="csX1" fmla="*/ 3241693 w 7099380"/>
              <a:gd name="csY1" fmla="*/ 169633 h 3681785"/>
              <a:gd name="csX2" fmla="*/ 4519782 w 7099380"/>
              <a:gd name="csY2" fmla="*/ 488317 h 3681785"/>
              <a:gd name="csX3" fmla="*/ 5197149 w 7099380"/>
              <a:gd name="csY3" fmla="*/ 868577 h 3681785"/>
              <a:gd name="csX4" fmla="*/ 5702510 w 7099380"/>
              <a:gd name="csY4" fmla="*/ 1267309 h 3681785"/>
              <a:gd name="csX5" fmla="*/ 6331239 w 7099380"/>
              <a:gd name="csY5" fmla="*/ 1729942 h 3681785"/>
              <a:gd name="csX6" fmla="*/ 6902588 w 7099380"/>
              <a:gd name="csY6" fmla="*/ 2088720 h 3681785"/>
              <a:gd name="csX7" fmla="*/ 7091535 w 7099380"/>
              <a:gd name="csY7" fmla="*/ 2331462 h 3681785"/>
              <a:gd name="csX8" fmla="*/ 7079376 w 7099380"/>
              <a:gd name="csY8" fmla="*/ 2572972 h 3681785"/>
              <a:gd name="csX9" fmla="*/ 6874307 w 7099380"/>
              <a:gd name="csY9" fmla="*/ 2810651 h 3681785"/>
              <a:gd name="csX10" fmla="*/ 6593415 w 7099380"/>
              <a:gd name="csY10" fmla="*/ 2974715 h 3681785"/>
              <a:gd name="csX11" fmla="*/ 6001710 w 7099380"/>
              <a:gd name="csY11" fmla="*/ 3147125 h 3681785"/>
              <a:gd name="csX12" fmla="*/ 5259994 w 7099380"/>
              <a:gd name="csY12" fmla="*/ 3276842 h 3681785"/>
              <a:gd name="csX13" fmla="*/ 4669109 w 7099380"/>
              <a:gd name="csY13" fmla="*/ 3363458 h 3681785"/>
              <a:gd name="csX14" fmla="*/ 4059370 w 7099380"/>
              <a:gd name="csY14" fmla="*/ 3457873 h 3681785"/>
              <a:gd name="csX15" fmla="*/ 3560840 w 7099380"/>
              <a:gd name="csY15" fmla="*/ 3525332 h 3681785"/>
              <a:gd name="csX16" fmla="*/ 2573890 w 7099380"/>
              <a:gd name="csY16" fmla="*/ 3632336 h 3681785"/>
              <a:gd name="csX17" fmla="*/ 1911415 w 7099380"/>
              <a:gd name="csY17" fmla="*/ 3671880 h 3681785"/>
              <a:gd name="csX18" fmla="*/ 1911688 w 7099380"/>
              <a:gd name="csY18" fmla="*/ 3671607 h 3681785"/>
              <a:gd name="csX19" fmla="*/ 1911005 w 7099380"/>
              <a:gd name="csY19" fmla="*/ 3671607 h 3681785"/>
              <a:gd name="csX20" fmla="*/ 848641 w 7099380"/>
              <a:gd name="csY20" fmla="*/ 3541615 h 3681785"/>
              <a:gd name="csX21" fmla="*/ 525122 w 7099380"/>
              <a:gd name="csY21" fmla="*/ 3381930 h 3681785"/>
              <a:gd name="csX22" fmla="*/ 309944 w 7099380"/>
              <a:gd name="csY22" fmla="*/ 3085276 h 3681785"/>
              <a:gd name="csX23" fmla="*/ 173870 w 7099380"/>
              <a:gd name="csY23" fmla="*/ 2676008 h 3681785"/>
              <a:gd name="csX24" fmla="*/ 135752 w 7099380"/>
              <a:gd name="csY24" fmla="*/ 2456391 h 3681785"/>
              <a:gd name="csX25" fmla="*/ 16756 w 7099380"/>
              <a:gd name="csY25" fmla="*/ 1835030 h 3681785"/>
              <a:gd name="csX26" fmla="*/ 2547 w 7099380"/>
              <a:gd name="csY26" fmla="*/ 1451350 h 3681785"/>
              <a:gd name="csX27" fmla="*/ 83563 w 7099380"/>
              <a:gd name="csY27" fmla="*/ 1014442 h 3681785"/>
              <a:gd name="csX28" fmla="*/ 568294 w 7099380"/>
              <a:gd name="csY28" fmla="*/ 529915 h 3681785"/>
              <a:gd name="csX29" fmla="*/ 1285691 w 7099380"/>
              <a:gd name="csY29" fmla="*/ 176748 h 3681785"/>
              <a:gd name="csX30" fmla="*/ 2071808 w 7099380"/>
              <a:gd name="csY30" fmla="*/ 1738 h 3681785"/>
              <a:gd name="csX31" fmla="*/ 2151781 w 7099380"/>
              <a:gd name="csY31" fmla="*/ 1623 h 36817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7099380" h="3681785">
                <a:moveTo>
                  <a:pt x="2151781" y="1623"/>
                </a:moveTo>
                <a:cubicBezTo>
                  <a:pt x="2369595" y="16454"/>
                  <a:pt x="2796753" y="128925"/>
                  <a:pt x="3241693" y="169633"/>
                </a:cubicBezTo>
                <a:cubicBezTo>
                  <a:pt x="3750060" y="215745"/>
                  <a:pt x="4334524" y="446720"/>
                  <a:pt x="4519782" y="488317"/>
                </a:cubicBezTo>
                <a:cubicBezTo>
                  <a:pt x="4705040" y="530188"/>
                  <a:pt x="5073644" y="749533"/>
                  <a:pt x="5197149" y="868577"/>
                </a:cubicBezTo>
                <a:cubicBezTo>
                  <a:pt x="5320791" y="987896"/>
                  <a:pt x="5577638" y="1187262"/>
                  <a:pt x="5702510" y="1267309"/>
                </a:cubicBezTo>
                <a:cubicBezTo>
                  <a:pt x="5827381" y="1347493"/>
                  <a:pt x="6265251" y="1681093"/>
                  <a:pt x="6331239" y="1729942"/>
                </a:cubicBezTo>
                <a:cubicBezTo>
                  <a:pt x="6397500" y="1778518"/>
                  <a:pt x="6824714" y="2051638"/>
                  <a:pt x="6902588" y="2088720"/>
                </a:cubicBezTo>
                <a:cubicBezTo>
                  <a:pt x="6980462" y="2126075"/>
                  <a:pt x="7078146" y="2260445"/>
                  <a:pt x="7091535" y="2331462"/>
                </a:cubicBezTo>
                <a:cubicBezTo>
                  <a:pt x="7104924" y="2402888"/>
                  <a:pt x="7101371" y="2511808"/>
                  <a:pt x="7079376" y="2572972"/>
                </a:cubicBezTo>
                <a:cubicBezTo>
                  <a:pt x="7057380" y="2634274"/>
                  <a:pt x="6939066" y="2765634"/>
                  <a:pt x="6874307" y="2810651"/>
                </a:cubicBezTo>
                <a:cubicBezTo>
                  <a:pt x="6809549" y="2855670"/>
                  <a:pt x="6721019" y="2910129"/>
                  <a:pt x="6593415" y="2974715"/>
                </a:cubicBezTo>
                <a:cubicBezTo>
                  <a:pt x="6465948" y="3039163"/>
                  <a:pt x="6269760" y="3089245"/>
                  <a:pt x="6001710" y="3147125"/>
                </a:cubicBezTo>
                <a:cubicBezTo>
                  <a:pt x="5733932" y="3205005"/>
                  <a:pt x="5361230" y="3257959"/>
                  <a:pt x="5259994" y="3276842"/>
                </a:cubicBezTo>
                <a:cubicBezTo>
                  <a:pt x="5158758" y="3295725"/>
                  <a:pt x="4838519" y="3345670"/>
                  <a:pt x="4669109" y="3363458"/>
                </a:cubicBezTo>
                <a:cubicBezTo>
                  <a:pt x="4499426" y="3381383"/>
                  <a:pt x="4168940" y="3447748"/>
                  <a:pt x="4059370" y="3457873"/>
                </a:cubicBezTo>
                <a:cubicBezTo>
                  <a:pt x="3949799" y="3467862"/>
                  <a:pt x="3717954" y="3516438"/>
                  <a:pt x="3560840" y="3525332"/>
                </a:cubicBezTo>
                <a:cubicBezTo>
                  <a:pt x="3403589" y="3534226"/>
                  <a:pt x="2740567" y="3604284"/>
                  <a:pt x="2573890" y="3632336"/>
                </a:cubicBezTo>
                <a:cubicBezTo>
                  <a:pt x="2407212" y="3660386"/>
                  <a:pt x="2203237" y="3637809"/>
                  <a:pt x="1911415" y="3671880"/>
                </a:cubicBezTo>
                <a:lnTo>
                  <a:pt x="1911688" y="3671607"/>
                </a:lnTo>
                <a:lnTo>
                  <a:pt x="1911005" y="3671607"/>
                </a:lnTo>
                <a:cubicBezTo>
                  <a:pt x="1618773" y="3705815"/>
                  <a:pt x="1099477" y="3651629"/>
                  <a:pt x="848641" y="3541615"/>
                </a:cubicBezTo>
                <a:cubicBezTo>
                  <a:pt x="746721" y="3497008"/>
                  <a:pt x="580180" y="3433517"/>
                  <a:pt x="525122" y="3381930"/>
                </a:cubicBezTo>
                <a:cubicBezTo>
                  <a:pt x="469927" y="3330208"/>
                  <a:pt x="348061" y="3172029"/>
                  <a:pt x="309944" y="3085276"/>
                </a:cubicBezTo>
                <a:cubicBezTo>
                  <a:pt x="271827" y="2998524"/>
                  <a:pt x="190401" y="2726909"/>
                  <a:pt x="173870" y="2676008"/>
                </a:cubicBezTo>
                <a:cubicBezTo>
                  <a:pt x="157475" y="2625106"/>
                  <a:pt x="183433" y="2601571"/>
                  <a:pt x="135752" y="2456391"/>
                </a:cubicBezTo>
                <a:cubicBezTo>
                  <a:pt x="88072" y="2311621"/>
                  <a:pt x="24543" y="1940939"/>
                  <a:pt x="16756" y="1835030"/>
                </a:cubicBezTo>
                <a:cubicBezTo>
                  <a:pt x="8968" y="1729121"/>
                  <a:pt x="13750" y="1603235"/>
                  <a:pt x="2547" y="1451350"/>
                </a:cubicBezTo>
                <a:cubicBezTo>
                  <a:pt x="-8656" y="1299329"/>
                  <a:pt x="16892" y="1162632"/>
                  <a:pt x="83563" y="1014442"/>
                </a:cubicBezTo>
                <a:cubicBezTo>
                  <a:pt x="150234" y="866388"/>
                  <a:pt x="420197" y="638971"/>
                  <a:pt x="568294" y="529915"/>
                </a:cubicBezTo>
                <a:cubicBezTo>
                  <a:pt x="716391" y="420859"/>
                  <a:pt x="1090186" y="240239"/>
                  <a:pt x="1285691" y="176748"/>
                </a:cubicBezTo>
                <a:cubicBezTo>
                  <a:pt x="1481605" y="113257"/>
                  <a:pt x="1824251" y="28558"/>
                  <a:pt x="2071808" y="1738"/>
                </a:cubicBezTo>
                <a:cubicBezTo>
                  <a:pt x="2093821" y="-622"/>
                  <a:pt x="2120665" y="-496"/>
                  <a:pt x="2151781" y="1623"/>
                </a:cubicBezTo>
                <a:close/>
              </a:path>
            </a:pathLst>
          </a:custGeom>
          <a:solidFill>
            <a:schemeClr val="accent4"/>
          </a:solidFill>
        </p:spPr>
        <p:txBody>
          <a:bodyPr wrap="square">
            <a:noAutofit/>
          </a:bodyPr>
          <a:lstStyle/>
          <a:p>
            <a:endParaRPr lang="en-NL"/>
          </a:p>
        </p:txBody>
      </p:sp>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379810" y="379204"/>
            <a:ext cx="4954190" cy="2021096"/>
          </a:xfrm>
          <a:prstGeom prst="rect">
            <a:avLst/>
          </a:prstGeom>
        </p:spPr>
        <p:txBody>
          <a:bodyPr>
            <a:normAutofit/>
          </a:bodyPr>
          <a:lstStyle>
            <a:lvl1pPr>
              <a:lnSpc>
                <a:spcPct val="80000"/>
              </a:lnSpc>
              <a:defRPr sz="4800">
                <a:solidFill>
                  <a:schemeClr val="accent4"/>
                </a:solidFill>
              </a:defRPr>
            </a:lvl1pPr>
          </a:lstStyle>
          <a:p>
            <a:r>
              <a:rPr lang="en-NL" dirty="0"/>
              <a:t>[Thank you!]</a:t>
            </a:r>
          </a:p>
        </p:txBody>
      </p:sp>
      <p:sp>
        <p:nvSpPr>
          <p:cNvPr id="11" name="Text Placeholder 10">
            <a:extLst>
              <a:ext uri="{FF2B5EF4-FFF2-40B4-BE49-F238E27FC236}">
                <a16:creationId xmlns:a16="http://schemas.microsoft.com/office/drawing/2014/main" id="{12E230F8-A8CD-709B-9C40-73DCA007C26E}"/>
              </a:ext>
            </a:extLst>
          </p:cNvPr>
          <p:cNvSpPr>
            <a:spLocks noGrp="1"/>
          </p:cNvSpPr>
          <p:nvPr>
            <p:ph type="body" sz="quarter" idx="14" hasCustomPrompt="1"/>
          </p:nvPr>
        </p:nvSpPr>
        <p:spPr>
          <a:xfrm>
            <a:off x="379810" y="2545235"/>
            <a:ext cx="2668190" cy="138499"/>
          </a:xfrm>
          <a:prstGeom prst="rect">
            <a:avLst/>
          </a:prstGeom>
        </p:spPr>
        <p:txBody>
          <a:bodyPr wrap="square" anchor="b">
            <a:spAutoFit/>
          </a:bodyPr>
          <a:lstStyle>
            <a:lvl1pPr indent="-202500">
              <a:buFont typeface="Arial" panose="020B0604020202020204" pitchFamily="34" charset="0"/>
              <a:buNone/>
              <a:defRPr sz="900">
                <a:solidFill>
                  <a:schemeClr val="accent4"/>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Contact</a:t>
            </a:r>
            <a:endParaRPr lang="en-NL" dirty="0"/>
          </a:p>
        </p:txBody>
      </p:sp>
      <p:sp>
        <p:nvSpPr>
          <p:cNvPr id="6" name="Freeform 5">
            <a:extLst>
              <a:ext uri="{FF2B5EF4-FFF2-40B4-BE49-F238E27FC236}">
                <a16:creationId xmlns:a16="http://schemas.microsoft.com/office/drawing/2014/main" id="{07EDE357-94EA-B00C-1387-BBE334AB16CC}"/>
              </a:ext>
            </a:extLst>
          </p:cNvPr>
          <p:cNvSpPr/>
          <p:nvPr/>
        </p:nvSpPr>
        <p:spPr>
          <a:xfrm>
            <a:off x="6090703" y="3625172"/>
            <a:ext cx="4012754" cy="2752317"/>
          </a:xfrm>
          <a:custGeom>
            <a:avLst/>
            <a:gdLst>
              <a:gd name="csX0" fmla="*/ 366954 w 5350339"/>
              <a:gd name="csY0" fmla="*/ 1119595 h 3669756"/>
              <a:gd name="csX1" fmla="*/ 1603920 w 5350339"/>
              <a:gd name="csY1" fmla="*/ 252346 h 3669756"/>
              <a:gd name="csX2" fmla="*/ 3627959 w 5350339"/>
              <a:gd name="csY2" fmla="*/ 69537 h 3669756"/>
              <a:gd name="csX3" fmla="*/ 4658765 w 5350339"/>
              <a:gd name="csY3" fmla="*/ 961964 h 3669756"/>
              <a:gd name="csX4" fmla="*/ 4663683 w 5350339"/>
              <a:gd name="csY4" fmla="*/ 960458 h 3669756"/>
              <a:gd name="csX5" fmla="*/ 5350340 w 5350339"/>
              <a:gd name="csY5" fmla="*/ 3099436 h 3669756"/>
              <a:gd name="csX6" fmla="*/ 440320 w 5350339"/>
              <a:gd name="csY6" fmla="*/ 3669757 h 3669756"/>
              <a:gd name="csX7" fmla="*/ 57234 w 5350339"/>
              <a:gd name="csY7" fmla="*/ 2476297 h 3669756"/>
              <a:gd name="csX8" fmla="*/ 56961 w 5350339"/>
              <a:gd name="csY8" fmla="*/ 2475340 h 3669756"/>
              <a:gd name="csX9" fmla="*/ 47808 w 5350339"/>
              <a:gd name="csY9" fmla="*/ 2446878 h 3669756"/>
              <a:gd name="csX10" fmla="*/ 48217 w 5350339"/>
              <a:gd name="csY10" fmla="*/ 2446878 h 3669756"/>
              <a:gd name="csX11" fmla="*/ 366954 w 5350339"/>
              <a:gd name="csY11" fmla="*/ 1119732 h 36697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5350339" h="3669756">
                <a:moveTo>
                  <a:pt x="366954" y="1119595"/>
                </a:moveTo>
                <a:cubicBezTo>
                  <a:pt x="702495" y="678308"/>
                  <a:pt x="640606" y="479353"/>
                  <a:pt x="1603920" y="252346"/>
                </a:cubicBezTo>
                <a:cubicBezTo>
                  <a:pt x="2215436" y="55443"/>
                  <a:pt x="3098553" y="-93294"/>
                  <a:pt x="3627959" y="69537"/>
                </a:cubicBezTo>
                <a:cubicBezTo>
                  <a:pt x="3880298" y="248241"/>
                  <a:pt x="4502607" y="549685"/>
                  <a:pt x="4658765" y="961964"/>
                </a:cubicBezTo>
                <a:lnTo>
                  <a:pt x="4663683" y="960458"/>
                </a:lnTo>
                <a:lnTo>
                  <a:pt x="5350340" y="3099436"/>
                </a:lnTo>
                <a:lnTo>
                  <a:pt x="440320" y="3669757"/>
                </a:lnTo>
                <a:lnTo>
                  <a:pt x="57234" y="2476297"/>
                </a:lnTo>
                <a:cubicBezTo>
                  <a:pt x="57234" y="2476297"/>
                  <a:pt x="57098" y="2475613"/>
                  <a:pt x="56961" y="2475340"/>
                </a:cubicBezTo>
                <a:lnTo>
                  <a:pt x="47808" y="2446878"/>
                </a:lnTo>
                <a:lnTo>
                  <a:pt x="48217" y="2446878"/>
                </a:lnTo>
                <a:cubicBezTo>
                  <a:pt x="-74605" y="2026664"/>
                  <a:pt x="39200" y="1550894"/>
                  <a:pt x="366954" y="1119732"/>
                </a:cubicBezTo>
              </a:path>
            </a:pathLst>
          </a:custGeom>
          <a:solidFill>
            <a:schemeClr val="accent4"/>
          </a:solidFill>
          <a:ln w="13648" cap="flat">
            <a:noFill/>
            <a:prstDash val="solid"/>
            <a:miter/>
          </a:ln>
        </p:spPr>
        <p:txBody>
          <a:bodyPr/>
          <a:lstStyle/>
          <a:p>
            <a:endParaRPr lang="en-NL" sz="1350"/>
          </a:p>
        </p:txBody>
      </p:sp>
      <p:sp>
        <p:nvSpPr>
          <p:cNvPr id="8" name="Freeform 7">
            <a:extLst>
              <a:ext uri="{FF2B5EF4-FFF2-40B4-BE49-F238E27FC236}">
                <a16:creationId xmlns:a16="http://schemas.microsoft.com/office/drawing/2014/main" id="{2FCB406B-C6D3-83B9-2060-C33D15195C3C}"/>
              </a:ext>
            </a:extLst>
          </p:cNvPr>
          <p:cNvSpPr/>
          <p:nvPr/>
        </p:nvSpPr>
        <p:spPr>
          <a:xfrm>
            <a:off x="5753176" y="-2160893"/>
            <a:ext cx="3872186" cy="3511651"/>
          </a:xfrm>
          <a:custGeom>
            <a:avLst/>
            <a:gdLst>
              <a:gd name="csX0" fmla="*/ 2204785 w 5162915"/>
              <a:gd name="csY0" fmla="*/ 186351 h 4682201"/>
              <a:gd name="csX1" fmla="*/ 687473 w 5162915"/>
              <a:gd name="csY1" fmla="*/ 802374 h 4682201"/>
              <a:gd name="csX2" fmla="*/ 327340 w 5162915"/>
              <a:gd name="csY2" fmla="*/ 1151025 h 4682201"/>
              <a:gd name="csX3" fmla="*/ 1636 w 5162915"/>
              <a:gd name="csY3" fmla="*/ 1629394 h 4682201"/>
              <a:gd name="csX4" fmla="*/ 293322 w 5162915"/>
              <a:gd name="csY4" fmla="*/ 2586133 h 4682201"/>
              <a:gd name="csX5" fmla="*/ 1039272 w 5162915"/>
              <a:gd name="csY5" fmla="*/ 3931888 h 4682201"/>
              <a:gd name="csX6" fmla="*/ 1429325 w 5162915"/>
              <a:gd name="csY6" fmla="*/ 4239900 h 4682201"/>
              <a:gd name="csX7" fmla="*/ 1827985 w 5162915"/>
              <a:gd name="csY7" fmla="*/ 4604834 h 4682201"/>
              <a:gd name="csX8" fmla="*/ 2273643 w 5162915"/>
              <a:gd name="csY8" fmla="*/ 4681871 h 4682201"/>
              <a:gd name="csX9" fmla="*/ 3075334 w 5162915"/>
              <a:gd name="csY9" fmla="*/ 4507545 h 4682201"/>
              <a:gd name="csX10" fmla="*/ 3581241 w 5162915"/>
              <a:gd name="csY10" fmla="*/ 4179145 h 4682201"/>
              <a:gd name="csX11" fmla="*/ 4344406 w 5162915"/>
              <a:gd name="csY11" fmla="*/ 3757699 h 4682201"/>
              <a:gd name="csX12" fmla="*/ 4923269 w 5162915"/>
              <a:gd name="csY12" fmla="*/ 3311760 h 4682201"/>
              <a:gd name="csX13" fmla="*/ 5154705 w 5162915"/>
              <a:gd name="csY13" fmla="*/ 2675348 h 4682201"/>
              <a:gd name="csX14" fmla="*/ 5137491 w 5162915"/>
              <a:gd name="csY14" fmla="*/ 1742966 h 4682201"/>
              <a:gd name="csX15" fmla="*/ 5081749 w 5162915"/>
              <a:gd name="csY15" fmla="*/ 1309478 h 4682201"/>
              <a:gd name="csX16" fmla="*/ 4961660 w 5162915"/>
              <a:gd name="csY16" fmla="*/ 1122838 h 4682201"/>
              <a:gd name="csX17" fmla="*/ 3932631 w 5162915"/>
              <a:gd name="csY17" fmla="*/ 506814 h 4682201"/>
              <a:gd name="csX18" fmla="*/ 3191189 w 5162915"/>
              <a:gd name="csY18" fmla="*/ 129839 h 4682201"/>
              <a:gd name="csX19" fmla="*/ 2685282 w 5162915"/>
              <a:gd name="csY19" fmla="*/ 8194 h 4682201"/>
              <a:gd name="csX20" fmla="*/ 2205195 w 5162915"/>
              <a:gd name="csY20" fmla="*/ 186761 h 4682201"/>
              <a:gd name="csX21" fmla="*/ 2204922 w 5162915"/>
              <a:gd name="csY21" fmla="*/ 186488 h 46822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5162915" h="4682201">
                <a:moveTo>
                  <a:pt x="2204785" y="186351"/>
                </a:moveTo>
                <a:lnTo>
                  <a:pt x="687473" y="802374"/>
                </a:lnTo>
                <a:cubicBezTo>
                  <a:pt x="687473" y="802374"/>
                  <a:pt x="498663" y="940302"/>
                  <a:pt x="327340" y="1151025"/>
                </a:cubicBezTo>
                <a:cubicBezTo>
                  <a:pt x="156018" y="1361749"/>
                  <a:pt x="18850" y="1564399"/>
                  <a:pt x="1636" y="1629394"/>
                </a:cubicBezTo>
                <a:cubicBezTo>
                  <a:pt x="-15578" y="1694117"/>
                  <a:pt x="104512" y="2205052"/>
                  <a:pt x="293322" y="2586133"/>
                </a:cubicBezTo>
                <a:cubicBezTo>
                  <a:pt x="481722" y="2967350"/>
                  <a:pt x="1039272" y="3931888"/>
                  <a:pt x="1039272" y="3931888"/>
                </a:cubicBezTo>
                <a:cubicBezTo>
                  <a:pt x="1039272" y="3931888"/>
                  <a:pt x="1339565" y="4166968"/>
                  <a:pt x="1429325" y="4239900"/>
                </a:cubicBezTo>
                <a:cubicBezTo>
                  <a:pt x="1519495" y="4312832"/>
                  <a:pt x="1716502" y="4555985"/>
                  <a:pt x="1827985" y="4604834"/>
                </a:cubicBezTo>
                <a:cubicBezTo>
                  <a:pt x="1939468" y="4653684"/>
                  <a:pt x="2016385" y="4685839"/>
                  <a:pt x="2273643" y="4681871"/>
                </a:cubicBezTo>
                <a:cubicBezTo>
                  <a:pt x="2530900" y="4677903"/>
                  <a:pt x="2886524" y="4600866"/>
                  <a:pt x="3075334" y="4507545"/>
                </a:cubicBezTo>
                <a:cubicBezTo>
                  <a:pt x="3263871" y="4414225"/>
                  <a:pt x="3431368" y="4268224"/>
                  <a:pt x="3581241" y="4179145"/>
                </a:cubicBezTo>
                <a:cubicBezTo>
                  <a:pt x="3731251" y="4090067"/>
                  <a:pt x="4151497" y="3883175"/>
                  <a:pt x="4344406" y="3757699"/>
                </a:cubicBezTo>
                <a:cubicBezTo>
                  <a:pt x="4537315" y="3631812"/>
                  <a:pt x="4841707" y="3417121"/>
                  <a:pt x="4923269" y="3311760"/>
                </a:cubicBezTo>
                <a:cubicBezTo>
                  <a:pt x="5004832" y="3206398"/>
                  <a:pt x="5133392" y="2857747"/>
                  <a:pt x="5154705" y="2675348"/>
                </a:cubicBezTo>
                <a:cubicBezTo>
                  <a:pt x="5176018" y="2492812"/>
                  <a:pt x="5150606" y="1888967"/>
                  <a:pt x="5137491" y="1742966"/>
                </a:cubicBezTo>
                <a:cubicBezTo>
                  <a:pt x="5124375" y="1596965"/>
                  <a:pt x="5081749" y="1309478"/>
                  <a:pt x="5081749" y="1309478"/>
                </a:cubicBezTo>
                <a:cubicBezTo>
                  <a:pt x="5081749" y="1309478"/>
                  <a:pt x="5086258" y="1212190"/>
                  <a:pt x="4961660" y="1122838"/>
                </a:cubicBezTo>
                <a:cubicBezTo>
                  <a:pt x="4837198" y="1033759"/>
                  <a:pt x="4048485" y="567295"/>
                  <a:pt x="3932631" y="506814"/>
                </a:cubicBezTo>
                <a:cubicBezTo>
                  <a:pt x="3817049" y="445924"/>
                  <a:pt x="3272615" y="170205"/>
                  <a:pt x="3191189" y="129839"/>
                </a:cubicBezTo>
                <a:cubicBezTo>
                  <a:pt x="3109626" y="89199"/>
                  <a:pt x="2882699" y="-32446"/>
                  <a:pt x="2685282" y="8194"/>
                </a:cubicBezTo>
                <a:cubicBezTo>
                  <a:pt x="2488274" y="48833"/>
                  <a:pt x="2205195" y="186761"/>
                  <a:pt x="2205195" y="186761"/>
                </a:cubicBezTo>
                <a:lnTo>
                  <a:pt x="2204922" y="186488"/>
                </a:lnTo>
                <a:close/>
              </a:path>
            </a:pathLst>
          </a:custGeom>
          <a:solidFill>
            <a:schemeClr val="accent4"/>
          </a:solidFill>
          <a:ln w="13648" cap="flat">
            <a:noFill/>
            <a:prstDash val="solid"/>
            <a:miter/>
          </a:ln>
        </p:spPr>
        <p:txBody>
          <a:bodyPr/>
          <a:lstStyle/>
          <a:p>
            <a:endParaRPr lang="en-NL" sz="1350"/>
          </a:p>
        </p:txBody>
      </p:sp>
      <p:sp>
        <p:nvSpPr>
          <p:cNvPr id="10" name="Freeform 9">
            <a:extLst>
              <a:ext uri="{FF2B5EF4-FFF2-40B4-BE49-F238E27FC236}">
                <a16:creationId xmlns:a16="http://schemas.microsoft.com/office/drawing/2014/main" id="{65D7D786-D315-266E-7EE0-EC67EF55C472}"/>
              </a:ext>
            </a:extLst>
          </p:cNvPr>
          <p:cNvSpPr/>
          <p:nvPr/>
        </p:nvSpPr>
        <p:spPr>
          <a:xfrm>
            <a:off x="5753183" y="-3714750"/>
            <a:ext cx="2173082" cy="1795731"/>
          </a:xfrm>
          <a:custGeom>
            <a:avLst/>
            <a:gdLst>
              <a:gd name="csX0" fmla="*/ 2897444 w 2897443"/>
              <a:gd name="csY0" fmla="*/ 1158567 h 2394308"/>
              <a:gd name="csX1" fmla="*/ 2456978 w 2897443"/>
              <a:gd name="csY1" fmla="*/ 2120095 h 2394308"/>
              <a:gd name="csX2" fmla="*/ 1516752 w 2897443"/>
              <a:gd name="csY2" fmla="*/ 2394309 h 2394308"/>
              <a:gd name="csX3" fmla="*/ 20616 w 2897443"/>
              <a:gd name="csY3" fmla="*/ 1158567 h 2394308"/>
              <a:gd name="csX4" fmla="*/ 1516752 w 2897443"/>
              <a:gd name="csY4" fmla="*/ 0 h 2394308"/>
              <a:gd name="csX5" fmla="*/ 2897444 w 2897443"/>
              <a:gd name="csY5" fmla="*/ 1158567 h 2394308"/>
            </a:gdLst>
            <a:ahLst/>
            <a:cxnLst>
              <a:cxn ang="0">
                <a:pos x="csX0" y="csY0"/>
              </a:cxn>
              <a:cxn ang="0">
                <a:pos x="csX1" y="csY1"/>
              </a:cxn>
              <a:cxn ang="0">
                <a:pos x="csX2" y="csY2"/>
              </a:cxn>
              <a:cxn ang="0">
                <a:pos x="csX3" y="csY3"/>
              </a:cxn>
              <a:cxn ang="0">
                <a:pos x="csX4" y="csY4"/>
              </a:cxn>
              <a:cxn ang="0">
                <a:pos x="csX5" y="csY5"/>
              </a:cxn>
            </a:cxnLst>
            <a:rect l="l" t="t" r="r" b="b"/>
            <a:pathLst>
              <a:path w="2897443" h="2394308">
                <a:moveTo>
                  <a:pt x="2897444" y="1158567"/>
                </a:moveTo>
                <a:cubicBezTo>
                  <a:pt x="2650296" y="1564278"/>
                  <a:pt x="2767790" y="1919497"/>
                  <a:pt x="2456978" y="2120095"/>
                </a:cubicBezTo>
                <a:cubicBezTo>
                  <a:pt x="2271993" y="2330681"/>
                  <a:pt x="1869644" y="2394309"/>
                  <a:pt x="1516752" y="2394309"/>
                </a:cubicBezTo>
                <a:cubicBezTo>
                  <a:pt x="590326" y="2394309"/>
                  <a:pt x="-132809" y="2254875"/>
                  <a:pt x="20616" y="1158567"/>
                </a:cubicBezTo>
                <a:cubicBezTo>
                  <a:pt x="20616" y="329084"/>
                  <a:pt x="570242" y="115077"/>
                  <a:pt x="1516752" y="0"/>
                </a:cubicBezTo>
                <a:cubicBezTo>
                  <a:pt x="2343036" y="0"/>
                  <a:pt x="2897444" y="329084"/>
                  <a:pt x="2897444" y="1158567"/>
                </a:cubicBezTo>
              </a:path>
            </a:pathLst>
          </a:custGeom>
          <a:solidFill>
            <a:schemeClr val="accent4"/>
          </a:solidFill>
          <a:ln w="13648" cap="flat">
            <a:noFill/>
            <a:prstDash val="solid"/>
            <a:miter/>
          </a:ln>
        </p:spPr>
        <p:txBody>
          <a:bodyPr/>
          <a:lstStyle/>
          <a:p>
            <a:endParaRPr lang="en-NL" sz="1350"/>
          </a:p>
        </p:txBody>
      </p:sp>
      <p:sp>
        <p:nvSpPr>
          <p:cNvPr id="4" name="Text Placeholder 4">
            <a:extLst>
              <a:ext uri="{FF2B5EF4-FFF2-40B4-BE49-F238E27FC236}">
                <a16:creationId xmlns:a16="http://schemas.microsoft.com/office/drawing/2014/main" id="{BC4FFDAA-8366-A657-23C4-2EC6372ECB3B}"/>
              </a:ext>
            </a:extLst>
          </p:cNvPr>
          <p:cNvSpPr>
            <a:spLocks noGrp="1"/>
          </p:cNvSpPr>
          <p:nvPr>
            <p:ph type="body" sz="quarter" idx="16" hasCustomPrompt="1"/>
          </p:nvPr>
        </p:nvSpPr>
        <p:spPr>
          <a:xfrm>
            <a:off x="379810" y="2786831"/>
            <a:ext cx="4954190" cy="800100"/>
          </a:xfrm>
          <a:prstGeom prst="rect">
            <a:avLst/>
          </a:prstGeom>
        </p:spPr>
        <p:txBody>
          <a:bodyPr lIns="0" tIns="0" rIns="0" bIns="0"/>
          <a:lstStyle>
            <a:lvl1pPr>
              <a:buFont typeface="Arial" panose="020B0604020202020204" pitchFamily="34" charset="0"/>
              <a:buNone/>
              <a:defRPr sz="2100">
                <a:solidFill>
                  <a:schemeClr val="tx1"/>
                </a:solidFill>
              </a:defRPr>
            </a:lvl1pPr>
          </a:lstStyle>
          <a:p>
            <a:r>
              <a:rPr lang="en-GB" dirty="0" err="1">
                <a:solidFill>
                  <a:srgbClr val="FCFCFC"/>
                </a:solidFill>
                <a:effectLst/>
                <a:latin typeface="Aptos" panose="020B0004020202020204" pitchFamily="34" charset="0"/>
              </a:rPr>
              <a:t>xxx@maastrichtuniversity.nl</a:t>
            </a:r>
            <a:r>
              <a:rPr lang="en-GB" dirty="0">
                <a:solidFill>
                  <a:srgbClr val="FCFCFC"/>
                </a:solidFill>
                <a:effectLst/>
                <a:latin typeface="Aptos" panose="020B0004020202020204" pitchFamily="34" charset="0"/>
              </a:rPr>
              <a:t> </a:t>
            </a:r>
          </a:p>
          <a:p>
            <a:r>
              <a:rPr lang="en-GB" dirty="0" err="1">
                <a:solidFill>
                  <a:srgbClr val="FCFCFC"/>
                </a:solidFill>
                <a:effectLst/>
                <a:latin typeface="Aptos" panose="020B0004020202020204" pitchFamily="34" charset="0"/>
              </a:rPr>
              <a:t>maastrichtuniversity.nl</a:t>
            </a:r>
            <a:endParaRPr lang="en-GB" dirty="0">
              <a:solidFill>
                <a:srgbClr val="FCFCFC"/>
              </a:solidFill>
              <a:effectLst/>
              <a:latin typeface="Aptos" panose="020B0004020202020204" pitchFamily="34" charset="0"/>
            </a:endParaRPr>
          </a:p>
        </p:txBody>
      </p:sp>
      <p:sp>
        <p:nvSpPr>
          <p:cNvPr id="5" name="TextBox 4">
            <a:extLst>
              <a:ext uri="{FF2B5EF4-FFF2-40B4-BE49-F238E27FC236}">
                <a16:creationId xmlns:a16="http://schemas.microsoft.com/office/drawing/2014/main" id="{C58D1EE1-5A14-797D-BE9F-7096FDF3F22B}"/>
              </a:ext>
            </a:extLst>
          </p:cNvPr>
          <p:cNvSpPr txBox="1"/>
          <p:nvPr userDrawn="1"/>
        </p:nvSpPr>
        <p:spPr>
          <a:xfrm>
            <a:off x="-1620000" y="685800"/>
            <a:ext cx="1485900" cy="1372809"/>
          </a:xfrm>
          <a:prstGeom prst="roundRect">
            <a:avLst>
              <a:gd name="adj" fmla="val 5906"/>
            </a:avLst>
          </a:prstGeom>
          <a:solidFill>
            <a:schemeClr val="accent6"/>
          </a:solidFill>
        </p:spPr>
        <p:txBody>
          <a:bodyPr wrap="square" lIns="89100" tIns="89100" rIns="89100" bIns="89100" rtlCol="0">
            <a:spAutoFit/>
          </a:bodyPr>
          <a:lstStyle/>
          <a:p>
            <a:pPr lvl="0"/>
            <a:r>
              <a:rPr lang="en-GB" sz="750" b="1" dirty="0">
                <a:solidFill>
                  <a:schemeClr val="bg1"/>
                </a:solidFill>
                <a:latin typeface="Aptos" panose="020B0004020202020204" pitchFamily="34" charset="0"/>
              </a:rPr>
              <a:t>Note:</a:t>
            </a:r>
          </a:p>
          <a:p>
            <a:pPr lvl="0"/>
            <a:endParaRPr lang="en-GB" sz="750" dirty="0">
              <a:solidFill>
                <a:schemeClr val="bg1"/>
              </a:solidFill>
              <a:latin typeface="Aptos" panose="020B0004020202020204" pitchFamily="34" charset="0"/>
            </a:endParaRPr>
          </a:p>
          <a:p>
            <a:r>
              <a:rPr lang="en-GB" sz="750" dirty="0">
                <a:solidFill>
                  <a:schemeClr val="bg1"/>
                </a:solidFill>
              </a:rPr>
              <a:t>Use the </a:t>
            </a:r>
            <a:r>
              <a:rPr lang="en-GB" sz="750" b="1" dirty="0">
                <a:solidFill>
                  <a:schemeClr val="bg1"/>
                </a:solidFill>
              </a:rPr>
              <a:t>Crop</a:t>
            </a:r>
            <a:r>
              <a:rPr lang="en-GB" sz="750" dirty="0">
                <a:solidFill>
                  <a:schemeClr val="bg1"/>
                </a:solidFill>
              </a:rPr>
              <a:t> tool to reposition the image.</a:t>
            </a:r>
          </a:p>
          <a:p>
            <a:r>
              <a:rPr lang="en-GB" sz="750" dirty="0">
                <a:solidFill>
                  <a:schemeClr val="bg1"/>
                </a:solidFill>
              </a:rPr>
              <a:t>Select the image, then go to </a:t>
            </a:r>
            <a:r>
              <a:rPr lang="en-GB" sz="750" b="1" dirty="0">
                <a:solidFill>
                  <a:schemeClr val="bg1"/>
                </a:solidFill>
              </a:rPr>
              <a:t>Picture Format → Crop</a:t>
            </a:r>
            <a:r>
              <a:rPr lang="en-GB" sz="750" dirty="0">
                <a:solidFill>
                  <a:schemeClr val="bg1"/>
                </a:solidFill>
              </a:rPr>
              <a:t>.</a:t>
            </a:r>
          </a:p>
          <a:p>
            <a:endParaRPr lang="en-GB" sz="750" dirty="0">
              <a:solidFill>
                <a:schemeClr val="bg1"/>
              </a:solidFill>
            </a:endParaRPr>
          </a:p>
          <a:p>
            <a:endParaRPr lang="en-GB" sz="750" dirty="0">
              <a:solidFill>
                <a:schemeClr val="bg1"/>
              </a:solidFill>
            </a:endParaRPr>
          </a:p>
          <a:p>
            <a:endParaRPr lang="en-GB" sz="750" dirty="0">
              <a:solidFill>
                <a:schemeClr val="bg1"/>
              </a:solidFill>
            </a:endParaRPr>
          </a:p>
          <a:p>
            <a:endParaRPr lang="en-GB" sz="750" dirty="0">
              <a:solidFill>
                <a:schemeClr val="bg1"/>
              </a:solidFill>
            </a:endParaRPr>
          </a:p>
        </p:txBody>
      </p:sp>
      <p:pic>
        <p:nvPicPr>
          <p:cNvPr id="7" name="Graphic 6">
            <a:extLst>
              <a:ext uri="{FF2B5EF4-FFF2-40B4-BE49-F238E27FC236}">
                <a16:creationId xmlns:a16="http://schemas.microsoft.com/office/drawing/2014/main" id="{D90AAAD6-38B3-A12B-B5CA-959AC9BC9ED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495425" y="1590675"/>
            <a:ext cx="352425" cy="352425"/>
          </a:xfrm>
          <a:prstGeom prst="rect">
            <a:avLst/>
          </a:prstGeom>
        </p:spPr>
      </p:pic>
      <p:pic>
        <p:nvPicPr>
          <p:cNvPr id="9" name="Graphic 8">
            <a:extLst>
              <a:ext uri="{FF2B5EF4-FFF2-40B4-BE49-F238E27FC236}">
                <a16:creationId xmlns:a16="http://schemas.microsoft.com/office/drawing/2014/main" id="{C15003A7-6E6E-4735-9D87-94660208BD7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79810" y="4564586"/>
            <a:ext cx="1905000" cy="285750"/>
          </a:xfrm>
          <a:prstGeom prst="rect">
            <a:avLst/>
          </a:prstGeom>
        </p:spPr>
      </p:pic>
    </p:spTree>
    <p:extLst>
      <p:ext uri="{BB962C8B-B14F-4D97-AF65-F5344CB8AC3E}">
        <p14:creationId xmlns:p14="http://schemas.microsoft.com/office/powerpoint/2010/main" val="3732638626"/>
      </p:ext>
    </p:extLst>
  </p:cSld>
  <p:clrMapOvr>
    <a:overrideClrMapping bg1="dk1" tx1="lt1" bg2="dk2" tx2="lt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losing_Night green">
    <p:bg>
      <p:bgPr>
        <a:solidFill>
          <a:schemeClr val="accent1"/>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25FFACBB-5FB3-008D-0C28-26B5AA850F15}"/>
              </a:ext>
            </a:extLst>
          </p:cNvPr>
          <p:cNvSpPr>
            <a:spLocks noGrp="1"/>
          </p:cNvSpPr>
          <p:nvPr>
            <p:ph type="pic" sz="quarter" idx="15"/>
          </p:nvPr>
        </p:nvSpPr>
        <p:spPr>
          <a:xfrm>
            <a:off x="4686439" y="1116966"/>
            <a:ext cx="5324535" cy="2761339"/>
          </a:xfrm>
          <a:custGeom>
            <a:avLst/>
            <a:gdLst>
              <a:gd name="csX0" fmla="*/ 2151781 w 7099380"/>
              <a:gd name="csY0" fmla="*/ 1623 h 3681785"/>
              <a:gd name="csX1" fmla="*/ 3241693 w 7099380"/>
              <a:gd name="csY1" fmla="*/ 169633 h 3681785"/>
              <a:gd name="csX2" fmla="*/ 4519782 w 7099380"/>
              <a:gd name="csY2" fmla="*/ 488317 h 3681785"/>
              <a:gd name="csX3" fmla="*/ 5197149 w 7099380"/>
              <a:gd name="csY3" fmla="*/ 868577 h 3681785"/>
              <a:gd name="csX4" fmla="*/ 5702510 w 7099380"/>
              <a:gd name="csY4" fmla="*/ 1267309 h 3681785"/>
              <a:gd name="csX5" fmla="*/ 6331239 w 7099380"/>
              <a:gd name="csY5" fmla="*/ 1729942 h 3681785"/>
              <a:gd name="csX6" fmla="*/ 6902588 w 7099380"/>
              <a:gd name="csY6" fmla="*/ 2088720 h 3681785"/>
              <a:gd name="csX7" fmla="*/ 7091535 w 7099380"/>
              <a:gd name="csY7" fmla="*/ 2331462 h 3681785"/>
              <a:gd name="csX8" fmla="*/ 7079376 w 7099380"/>
              <a:gd name="csY8" fmla="*/ 2572972 h 3681785"/>
              <a:gd name="csX9" fmla="*/ 6874307 w 7099380"/>
              <a:gd name="csY9" fmla="*/ 2810651 h 3681785"/>
              <a:gd name="csX10" fmla="*/ 6593415 w 7099380"/>
              <a:gd name="csY10" fmla="*/ 2974715 h 3681785"/>
              <a:gd name="csX11" fmla="*/ 6001710 w 7099380"/>
              <a:gd name="csY11" fmla="*/ 3147125 h 3681785"/>
              <a:gd name="csX12" fmla="*/ 5259994 w 7099380"/>
              <a:gd name="csY12" fmla="*/ 3276842 h 3681785"/>
              <a:gd name="csX13" fmla="*/ 4669109 w 7099380"/>
              <a:gd name="csY13" fmla="*/ 3363458 h 3681785"/>
              <a:gd name="csX14" fmla="*/ 4059370 w 7099380"/>
              <a:gd name="csY14" fmla="*/ 3457873 h 3681785"/>
              <a:gd name="csX15" fmla="*/ 3560840 w 7099380"/>
              <a:gd name="csY15" fmla="*/ 3525332 h 3681785"/>
              <a:gd name="csX16" fmla="*/ 2573890 w 7099380"/>
              <a:gd name="csY16" fmla="*/ 3632336 h 3681785"/>
              <a:gd name="csX17" fmla="*/ 1911415 w 7099380"/>
              <a:gd name="csY17" fmla="*/ 3671880 h 3681785"/>
              <a:gd name="csX18" fmla="*/ 1911688 w 7099380"/>
              <a:gd name="csY18" fmla="*/ 3671607 h 3681785"/>
              <a:gd name="csX19" fmla="*/ 1911005 w 7099380"/>
              <a:gd name="csY19" fmla="*/ 3671607 h 3681785"/>
              <a:gd name="csX20" fmla="*/ 848641 w 7099380"/>
              <a:gd name="csY20" fmla="*/ 3541615 h 3681785"/>
              <a:gd name="csX21" fmla="*/ 525122 w 7099380"/>
              <a:gd name="csY21" fmla="*/ 3381930 h 3681785"/>
              <a:gd name="csX22" fmla="*/ 309944 w 7099380"/>
              <a:gd name="csY22" fmla="*/ 3085276 h 3681785"/>
              <a:gd name="csX23" fmla="*/ 173870 w 7099380"/>
              <a:gd name="csY23" fmla="*/ 2676008 h 3681785"/>
              <a:gd name="csX24" fmla="*/ 135752 w 7099380"/>
              <a:gd name="csY24" fmla="*/ 2456391 h 3681785"/>
              <a:gd name="csX25" fmla="*/ 16756 w 7099380"/>
              <a:gd name="csY25" fmla="*/ 1835030 h 3681785"/>
              <a:gd name="csX26" fmla="*/ 2547 w 7099380"/>
              <a:gd name="csY26" fmla="*/ 1451350 h 3681785"/>
              <a:gd name="csX27" fmla="*/ 83563 w 7099380"/>
              <a:gd name="csY27" fmla="*/ 1014442 h 3681785"/>
              <a:gd name="csX28" fmla="*/ 568294 w 7099380"/>
              <a:gd name="csY28" fmla="*/ 529915 h 3681785"/>
              <a:gd name="csX29" fmla="*/ 1285691 w 7099380"/>
              <a:gd name="csY29" fmla="*/ 176748 h 3681785"/>
              <a:gd name="csX30" fmla="*/ 2071808 w 7099380"/>
              <a:gd name="csY30" fmla="*/ 1738 h 3681785"/>
              <a:gd name="csX31" fmla="*/ 2151781 w 7099380"/>
              <a:gd name="csY31" fmla="*/ 1623 h 36817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7099380" h="3681785">
                <a:moveTo>
                  <a:pt x="2151781" y="1623"/>
                </a:moveTo>
                <a:cubicBezTo>
                  <a:pt x="2369595" y="16454"/>
                  <a:pt x="2796753" y="128925"/>
                  <a:pt x="3241693" y="169633"/>
                </a:cubicBezTo>
                <a:cubicBezTo>
                  <a:pt x="3750060" y="215745"/>
                  <a:pt x="4334524" y="446720"/>
                  <a:pt x="4519782" y="488317"/>
                </a:cubicBezTo>
                <a:cubicBezTo>
                  <a:pt x="4705040" y="530188"/>
                  <a:pt x="5073644" y="749533"/>
                  <a:pt x="5197149" y="868577"/>
                </a:cubicBezTo>
                <a:cubicBezTo>
                  <a:pt x="5320791" y="987896"/>
                  <a:pt x="5577638" y="1187262"/>
                  <a:pt x="5702510" y="1267309"/>
                </a:cubicBezTo>
                <a:cubicBezTo>
                  <a:pt x="5827381" y="1347493"/>
                  <a:pt x="6265251" y="1681093"/>
                  <a:pt x="6331239" y="1729942"/>
                </a:cubicBezTo>
                <a:cubicBezTo>
                  <a:pt x="6397500" y="1778518"/>
                  <a:pt x="6824714" y="2051638"/>
                  <a:pt x="6902588" y="2088720"/>
                </a:cubicBezTo>
                <a:cubicBezTo>
                  <a:pt x="6980462" y="2126075"/>
                  <a:pt x="7078146" y="2260445"/>
                  <a:pt x="7091535" y="2331462"/>
                </a:cubicBezTo>
                <a:cubicBezTo>
                  <a:pt x="7104924" y="2402888"/>
                  <a:pt x="7101371" y="2511808"/>
                  <a:pt x="7079376" y="2572972"/>
                </a:cubicBezTo>
                <a:cubicBezTo>
                  <a:pt x="7057380" y="2634274"/>
                  <a:pt x="6939066" y="2765634"/>
                  <a:pt x="6874307" y="2810651"/>
                </a:cubicBezTo>
                <a:cubicBezTo>
                  <a:pt x="6809549" y="2855670"/>
                  <a:pt x="6721019" y="2910129"/>
                  <a:pt x="6593415" y="2974715"/>
                </a:cubicBezTo>
                <a:cubicBezTo>
                  <a:pt x="6465948" y="3039163"/>
                  <a:pt x="6269760" y="3089245"/>
                  <a:pt x="6001710" y="3147125"/>
                </a:cubicBezTo>
                <a:cubicBezTo>
                  <a:pt x="5733932" y="3205005"/>
                  <a:pt x="5361230" y="3257959"/>
                  <a:pt x="5259994" y="3276842"/>
                </a:cubicBezTo>
                <a:cubicBezTo>
                  <a:pt x="5158758" y="3295725"/>
                  <a:pt x="4838519" y="3345670"/>
                  <a:pt x="4669109" y="3363458"/>
                </a:cubicBezTo>
                <a:cubicBezTo>
                  <a:pt x="4499426" y="3381383"/>
                  <a:pt x="4168940" y="3447748"/>
                  <a:pt x="4059370" y="3457873"/>
                </a:cubicBezTo>
                <a:cubicBezTo>
                  <a:pt x="3949799" y="3467862"/>
                  <a:pt x="3717954" y="3516438"/>
                  <a:pt x="3560840" y="3525332"/>
                </a:cubicBezTo>
                <a:cubicBezTo>
                  <a:pt x="3403589" y="3534226"/>
                  <a:pt x="2740567" y="3604284"/>
                  <a:pt x="2573890" y="3632336"/>
                </a:cubicBezTo>
                <a:cubicBezTo>
                  <a:pt x="2407212" y="3660386"/>
                  <a:pt x="2203237" y="3637809"/>
                  <a:pt x="1911415" y="3671880"/>
                </a:cubicBezTo>
                <a:lnTo>
                  <a:pt x="1911688" y="3671607"/>
                </a:lnTo>
                <a:lnTo>
                  <a:pt x="1911005" y="3671607"/>
                </a:lnTo>
                <a:cubicBezTo>
                  <a:pt x="1618773" y="3705815"/>
                  <a:pt x="1099477" y="3651629"/>
                  <a:pt x="848641" y="3541615"/>
                </a:cubicBezTo>
                <a:cubicBezTo>
                  <a:pt x="746721" y="3497008"/>
                  <a:pt x="580180" y="3433517"/>
                  <a:pt x="525122" y="3381930"/>
                </a:cubicBezTo>
                <a:cubicBezTo>
                  <a:pt x="469927" y="3330208"/>
                  <a:pt x="348061" y="3172029"/>
                  <a:pt x="309944" y="3085276"/>
                </a:cubicBezTo>
                <a:cubicBezTo>
                  <a:pt x="271827" y="2998524"/>
                  <a:pt x="190401" y="2726909"/>
                  <a:pt x="173870" y="2676008"/>
                </a:cubicBezTo>
                <a:cubicBezTo>
                  <a:pt x="157475" y="2625106"/>
                  <a:pt x="183433" y="2601571"/>
                  <a:pt x="135752" y="2456391"/>
                </a:cubicBezTo>
                <a:cubicBezTo>
                  <a:pt x="88072" y="2311621"/>
                  <a:pt x="24543" y="1940939"/>
                  <a:pt x="16756" y="1835030"/>
                </a:cubicBezTo>
                <a:cubicBezTo>
                  <a:pt x="8968" y="1729121"/>
                  <a:pt x="13750" y="1603235"/>
                  <a:pt x="2547" y="1451350"/>
                </a:cubicBezTo>
                <a:cubicBezTo>
                  <a:pt x="-8656" y="1299329"/>
                  <a:pt x="16892" y="1162632"/>
                  <a:pt x="83563" y="1014442"/>
                </a:cubicBezTo>
                <a:cubicBezTo>
                  <a:pt x="150234" y="866388"/>
                  <a:pt x="420197" y="638971"/>
                  <a:pt x="568294" y="529915"/>
                </a:cubicBezTo>
                <a:cubicBezTo>
                  <a:pt x="716391" y="420859"/>
                  <a:pt x="1090186" y="240239"/>
                  <a:pt x="1285691" y="176748"/>
                </a:cubicBezTo>
                <a:cubicBezTo>
                  <a:pt x="1481605" y="113257"/>
                  <a:pt x="1824251" y="28558"/>
                  <a:pt x="2071808" y="1738"/>
                </a:cubicBezTo>
                <a:cubicBezTo>
                  <a:pt x="2093821" y="-622"/>
                  <a:pt x="2120665" y="-496"/>
                  <a:pt x="2151781" y="1623"/>
                </a:cubicBezTo>
                <a:close/>
              </a:path>
            </a:pathLst>
          </a:custGeom>
          <a:solidFill>
            <a:schemeClr val="accent2"/>
          </a:solidFill>
        </p:spPr>
        <p:txBody>
          <a:bodyPr wrap="square">
            <a:noAutofit/>
          </a:bodyPr>
          <a:lstStyle/>
          <a:p>
            <a:endParaRPr lang="en-NL"/>
          </a:p>
        </p:txBody>
      </p:sp>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379810" y="379204"/>
            <a:ext cx="4954190" cy="2021096"/>
          </a:xfrm>
          <a:prstGeom prst="rect">
            <a:avLst/>
          </a:prstGeom>
        </p:spPr>
        <p:txBody>
          <a:bodyPr>
            <a:normAutofit/>
          </a:bodyPr>
          <a:lstStyle>
            <a:lvl1pPr>
              <a:lnSpc>
                <a:spcPct val="80000"/>
              </a:lnSpc>
              <a:defRPr sz="4800">
                <a:solidFill>
                  <a:schemeClr val="tx2"/>
                </a:solidFill>
              </a:defRPr>
            </a:lvl1pPr>
          </a:lstStyle>
          <a:p>
            <a:r>
              <a:rPr lang="en-NL" dirty="0"/>
              <a:t>[Thank you!]</a:t>
            </a:r>
          </a:p>
        </p:txBody>
      </p:sp>
      <p:sp>
        <p:nvSpPr>
          <p:cNvPr id="11" name="Text Placeholder 10">
            <a:extLst>
              <a:ext uri="{FF2B5EF4-FFF2-40B4-BE49-F238E27FC236}">
                <a16:creationId xmlns:a16="http://schemas.microsoft.com/office/drawing/2014/main" id="{12E230F8-A8CD-709B-9C40-73DCA007C26E}"/>
              </a:ext>
            </a:extLst>
          </p:cNvPr>
          <p:cNvSpPr>
            <a:spLocks noGrp="1"/>
          </p:cNvSpPr>
          <p:nvPr>
            <p:ph type="body" sz="quarter" idx="14" hasCustomPrompt="1"/>
          </p:nvPr>
        </p:nvSpPr>
        <p:spPr>
          <a:xfrm>
            <a:off x="379810" y="2545235"/>
            <a:ext cx="2668190" cy="138499"/>
          </a:xfrm>
          <a:prstGeom prst="rect">
            <a:avLst/>
          </a:prstGeom>
        </p:spPr>
        <p:txBody>
          <a:bodyPr wrap="square" anchor="b">
            <a:spAutoFit/>
          </a:bodyPr>
          <a:lstStyle>
            <a:lvl1pPr indent="-202500">
              <a:buFont typeface="Arial" panose="020B0604020202020204" pitchFamily="34" charset="0"/>
              <a:buNone/>
              <a:defRPr sz="900">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Contact</a:t>
            </a:r>
            <a:endParaRPr lang="en-NL" dirty="0"/>
          </a:p>
        </p:txBody>
      </p:sp>
      <p:sp>
        <p:nvSpPr>
          <p:cNvPr id="6" name="Freeform 5">
            <a:extLst>
              <a:ext uri="{FF2B5EF4-FFF2-40B4-BE49-F238E27FC236}">
                <a16:creationId xmlns:a16="http://schemas.microsoft.com/office/drawing/2014/main" id="{07EDE357-94EA-B00C-1387-BBE334AB16CC}"/>
              </a:ext>
            </a:extLst>
          </p:cNvPr>
          <p:cNvSpPr/>
          <p:nvPr/>
        </p:nvSpPr>
        <p:spPr>
          <a:xfrm>
            <a:off x="6090703" y="3625172"/>
            <a:ext cx="4012754" cy="2752317"/>
          </a:xfrm>
          <a:custGeom>
            <a:avLst/>
            <a:gdLst>
              <a:gd name="csX0" fmla="*/ 366954 w 5350339"/>
              <a:gd name="csY0" fmla="*/ 1119595 h 3669756"/>
              <a:gd name="csX1" fmla="*/ 1603920 w 5350339"/>
              <a:gd name="csY1" fmla="*/ 252346 h 3669756"/>
              <a:gd name="csX2" fmla="*/ 3627959 w 5350339"/>
              <a:gd name="csY2" fmla="*/ 69537 h 3669756"/>
              <a:gd name="csX3" fmla="*/ 4658765 w 5350339"/>
              <a:gd name="csY3" fmla="*/ 961964 h 3669756"/>
              <a:gd name="csX4" fmla="*/ 4663683 w 5350339"/>
              <a:gd name="csY4" fmla="*/ 960458 h 3669756"/>
              <a:gd name="csX5" fmla="*/ 5350340 w 5350339"/>
              <a:gd name="csY5" fmla="*/ 3099436 h 3669756"/>
              <a:gd name="csX6" fmla="*/ 440320 w 5350339"/>
              <a:gd name="csY6" fmla="*/ 3669757 h 3669756"/>
              <a:gd name="csX7" fmla="*/ 57234 w 5350339"/>
              <a:gd name="csY7" fmla="*/ 2476297 h 3669756"/>
              <a:gd name="csX8" fmla="*/ 56961 w 5350339"/>
              <a:gd name="csY8" fmla="*/ 2475340 h 3669756"/>
              <a:gd name="csX9" fmla="*/ 47808 w 5350339"/>
              <a:gd name="csY9" fmla="*/ 2446878 h 3669756"/>
              <a:gd name="csX10" fmla="*/ 48217 w 5350339"/>
              <a:gd name="csY10" fmla="*/ 2446878 h 3669756"/>
              <a:gd name="csX11" fmla="*/ 366954 w 5350339"/>
              <a:gd name="csY11" fmla="*/ 1119732 h 36697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5350339" h="3669756">
                <a:moveTo>
                  <a:pt x="366954" y="1119595"/>
                </a:moveTo>
                <a:cubicBezTo>
                  <a:pt x="702495" y="678308"/>
                  <a:pt x="640606" y="479353"/>
                  <a:pt x="1603920" y="252346"/>
                </a:cubicBezTo>
                <a:cubicBezTo>
                  <a:pt x="2215436" y="55443"/>
                  <a:pt x="3098553" y="-93294"/>
                  <a:pt x="3627959" y="69537"/>
                </a:cubicBezTo>
                <a:cubicBezTo>
                  <a:pt x="3880298" y="248241"/>
                  <a:pt x="4502607" y="549685"/>
                  <a:pt x="4658765" y="961964"/>
                </a:cubicBezTo>
                <a:lnTo>
                  <a:pt x="4663683" y="960458"/>
                </a:lnTo>
                <a:lnTo>
                  <a:pt x="5350340" y="3099436"/>
                </a:lnTo>
                <a:lnTo>
                  <a:pt x="440320" y="3669757"/>
                </a:lnTo>
                <a:lnTo>
                  <a:pt x="57234" y="2476297"/>
                </a:lnTo>
                <a:cubicBezTo>
                  <a:pt x="57234" y="2476297"/>
                  <a:pt x="57098" y="2475613"/>
                  <a:pt x="56961" y="2475340"/>
                </a:cubicBezTo>
                <a:lnTo>
                  <a:pt x="47808" y="2446878"/>
                </a:lnTo>
                <a:lnTo>
                  <a:pt x="48217" y="2446878"/>
                </a:lnTo>
                <a:cubicBezTo>
                  <a:pt x="-74605" y="2026664"/>
                  <a:pt x="39200" y="1550894"/>
                  <a:pt x="366954" y="1119732"/>
                </a:cubicBezTo>
              </a:path>
            </a:pathLst>
          </a:custGeom>
          <a:solidFill>
            <a:schemeClr val="accent2"/>
          </a:solidFill>
          <a:ln w="13648" cap="flat">
            <a:noFill/>
            <a:prstDash val="solid"/>
            <a:miter/>
          </a:ln>
        </p:spPr>
        <p:txBody>
          <a:bodyPr/>
          <a:lstStyle/>
          <a:p>
            <a:endParaRPr lang="en-NL" sz="1350"/>
          </a:p>
        </p:txBody>
      </p:sp>
      <p:sp>
        <p:nvSpPr>
          <p:cNvPr id="8" name="Freeform 7">
            <a:extLst>
              <a:ext uri="{FF2B5EF4-FFF2-40B4-BE49-F238E27FC236}">
                <a16:creationId xmlns:a16="http://schemas.microsoft.com/office/drawing/2014/main" id="{2FCB406B-C6D3-83B9-2060-C33D15195C3C}"/>
              </a:ext>
            </a:extLst>
          </p:cNvPr>
          <p:cNvSpPr/>
          <p:nvPr/>
        </p:nvSpPr>
        <p:spPr>
          <a:xfrm>
            <a:off x="5753176" y="-2160893"/>
            <a:ext cx="3872186" cy="3511651"/>
          </a:xfrm>
          <a:custGeom>
            <a:avLst/>
            <a:gdLst>
              <a:gd name="csX0" fmla="*/ 2204785 w 5162915"/>
              <a:gd name="csY0" fmla="*/ 186351 h 4682201"/>
              <a:gd name="csX1" fmla="*/ 687473 w 5162915"/>
              <a:gd name="csY1" fmla="*/ 802374 h 4682201"/>
              <a:gd name="csX2" fmla="*/ 327340 w 5162915"/>
              <a:gd name="csY2" fmla="*/ 1151025 h 4682201"/>
              <a:gd name="csX3" fmla="*/ 1636 w 5162915"/>
              <a:gd name="csY3" fmla="*/ 1629394 h 4682201"/>
              <a:gd name="csX4" fmla="*/ 293322 w 5162915"/>
              <a:gd name="csY4" fmla="*/ 2586133 h 4682201"/>
              <a:gd name="csX5" fmla="*/ 1039272 w 5162915"/>
              <a:gd name="csY5" fmla="*/ 3931888 h 4682201"/>
              <a:gd name="csX6" fmla="*/ 1429325 w 5162915"/>
              <a:gd name="csY6" fmla="*/ 4239900 h 4682201"/>
              <a:gd name="csX7" fmla="*/ 1827985 w 5162915"/>
              <a:gd name="csY7" fmla="*/ 4604834 h 4682201"/>
              <a:gd name="csX8" fmla="*/ 2273643 w 5162915"/>
              <a:gd name="csY8" fmla="*/ 4681871 h 4682201"/>
              <a:gd name="csX9" fmla="*/ 3075334 w 5162915"/>
              <a:gd name="csY9" fmla="*/ 4507545 h 4682201"/>
              <a:gd name="csX10" fmla="*/ 3581241 w 5162915"/>
              <a:gd name="csY10" fmla="*/ 4179145 h 4682201"/>
              <a:gd name="csX11" fmla="*/ 4344406 w 5162915"/>
              <a:gd name="csY11" fmla="*/ 3757699 h 4682201"/>
              <a:gd name="csX12" fmla="*/ 4923269 w 5162915"/>
              <a:gd name="csY12" fmla="*/ 3311760 h 4682201"/>
              <a:gd name="csX13" fmla="*/ 5154705 w 5162915"/>
              <a:gd name="csY13" fmla="*/ 2675348 h 4682201"/>
              <a:gd name="csX14" fmla="*/ 5137491 w 5162915"/>
              <a:gd name="csY14" fmla="*/ 1742966 h 4682201"/>
              <a:gd name="csX15" fmla="*/ 5081749 w 5162915"/>
              <a:gd name="csY15" fmla="*/ 1309478 h 4682201"/>
              <a:gd name="csX16" fmla="*/ 4961660 w 5162915"/>
              <a:gd name="csY16" fmla="*/ 1122838 h 4682201"/>
              <a:gd name="csX17" fmla="*/ 3932631 w 5162915"/>
              <a:gd name="csY17" fmla="*/ 506814 h 4682201"/>
              <a:gd name="csX18" fmla="*/ 3191189 w 5162915"/>
              <a:gd name="csY18" fmla="*/ 129839 h 4682201"/>
              <a:gd name="csX19" fmla="*/ 2685282 w 5162915"/>
              <a:gd name="csY19" fmla="*/ 8194 h 4682201"/>
              <a:gd name="csX20" fmla="*/ 2205195 w 5162915"/>
              <a:gd name="csY20" fmla="*/ 186761 h 4682201"/>
              <a:gd name="csX21" fmla="*/ 2204922 w 5162915"/>
              <a:gd name="csY21" fmla="*/ 186488 h 46822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5162915" h="4682201">
                <a:moveTo>
                  <a:pt x="2204785" y="186351"/>
                </a:moveTo>
                <a:lnTo>
                  <a:pt x="687473" y="802374"/>
                </a:lnTo>
                <a:cubicBezTo>
                  <a:pt x="687473" y="802374"/>
                  <a:pt x="498663" y="940302"/>
                  <a:pt x="327340" y="1151025"/>
                </a:cubicBezTo>
                <a:cubicBezTo>
                  <a:pt x="156018" y="1361749"/>
                  <a:pt x="18850" y="1564399"/>
                  <a:pt x="1636" y="1629394"/>
                </a:cubicBezTo>
                <a:cubicBezTo>
                  <a:pt x="-15578" y="1694117"/>
                  <a:pt x="104512" y="2205052"/>
                  <a:pt x="293322" y="2586133"/>
                </a:cubicBezTo>
                <a:cubicBezTo>
                  <a:pt x="481722" y="2967350"/>
                  <a:pt x="1039272" y="3931888"/>
                  <a:pt x="1039272" y="3931888"/>
                </a:cubicBezTo>
                <a:cubicBezTo>
                  <a:pt x="1039272" y="3931888"/>
                  <a:pt x="1339565" y="4166968"/>
                  <a:pt x="1429325" y="4239900"/>
                </a:cubicBezTo>
                <a:cubicBezTo>
                  <a:pt x="1519495" y="4312832"/>
                  <a:pt x="1716502" y="4555985"/>
                  <a:pt x="1827985" y="4604834"/>
                </a:cubicBezTo>
                <a:cubicBezTo>
                  <a:pt x="1939468" y="4653684"/>
                  <a:pt x="2016385" y="4685839"/>
                  <a:pt x="2273643" y="4681871"/>
                </a:cubicBezTo>
                <a:cubicBezTo>
                  <a:pt x="2530900" y="4677903"/>
                  <a:pt x="2886524" y="4600866"/>
                  <a:pt x="3075334" y="4507545"/>
                </a:cubicBezTo>
                <a:cubicBezTo>
                  <a:pt x="3263871" y="4414225"/>
                  <a:pt x="3431368" y="4268224"/>
                  <a:pt x="3581241" y="4179145"/>
                </a:cubicBezTo>
                <a:cubicBezTo>
                  <a:pt x="3731251" y="4090067"/>
                  <a:pt x="4151497" y="3883175"/>
                  <a:pt x="4344406" y="3757699"/>
                </a:cubicBezTo>
                <a:cubicBezTo>
                  <a:pt x="4537315" y="3631812"/>
                  <a:pt x="4841707" y="3417121"/>
                  <a:pt x="4923269" y="3311760"/>
                </a:cubicBezTo>
                <a:cubicBezTo>
                  <a:pt x="5004832" y="3206398"/>
                  <a:pt x="5133392" y="2857747"/>
                  <a:pt x="5154705" y="2675348"/>
                </a:cubicBezTo>
                <a:cubicBezTo>
                  <a:pt x="5176018" y="2492812"/>
                  <a:pt x="5150606" y="1888967"/>
                  <a:pt x="5137491" y="1742966"/>
                </a:cubicBezTo>
                <a:cubicBezTo>
                  <a:pt x="5124375" y="1596965"/>
                  <a:pt x="5081749" y="1309478"/>
                  <a:pt x="5081749" y="1309478"/>
                </a:cubicBezTo>
                <a:cubicBezTo>
                  <a:pt x="5081749" y="1309478"/>
                  <a:pt x="5086258" y="1212190"/>
                  <a:pt x="4961660" y="1122838"/>
                </a:cubicBezTo>
                <a:cubicBezTo>
                  <a:pt x="4837198" y="1033759"/>
                  <a:pt x="4048485" y="567295"/>
                  <a:pt x="3932631" y="506814"/>
                </a:cubicBezTo>
                <a:cubicBezTo>
                  <a:pt x="3817049" y="445924"/>
                  <a:pt x="3272615" y="170205"/>
                  <a:pt x="3191189" y="129839"/>
                </a:cubicBezTo>
                <a:cubicBezTo>
                  <a:pt x="3109626" y="89199"/>
                  <a:pt x="2882699" y="-32446"/>
                  <a:pt x="2685282" y="8194"/>
                </a:cubicBezTo>
                <a:cubicBezTo>
                  <a:pt x="2488274" y="48833"/>
                  <a:pt x="2205195" y="186761"/>
                  <a:pt x="2205195" y="186761"/>
                </a:cubicBezTo>
                <a:lnTo>
                  <a:pt x="2204922" y="186488"/>
                </a:lnTo>
                <a:close/>
              </a:path>
            </a:pathLst>
          </a:custGeom>
          <a:solidFill>
            <a:schemeClr val="accent2"/>
          </a:solidFill>
          <a:ln w="13648" cap="flat">
            <a:noFill/>
            <a:prstDash val="solid"/>
            <a:miter/>
          </a:ln>
        </p:spPr>
        <p:txBody>
          <a:bodyPr/>
          <a:lstStyle/>
          <a:p>
            <a:endParaRPr lang="en-NL" sz="1350"/>
          </a:p>
        </p:txBody>
      </p:sp>
      <p:sp>
        <p:nvSpPr>
          <p:cNvPr id="10" name="Freeform 9">
            <a:extLst>
              <a:ext uri="{FF2B5EF4-FFF2-40B4-BE49-F238E27FC236}">
                <a16:creationId xmlns:a16="http://schemas.microsoft.com/office/drawing/2014/main" id="{65D7D786-D315-266E-7EE0-EC67EF55C472}"/>
              </a:ext>
            </a:extLst>
          </p:cNvPr>
          <p:cNvSpPr/>
          <p:nvPr/>
        </p:nvSpPr>
        <p:spPr>
          <a:xfrm>
            <a:off x="5753183" y="-3714750"/>
            <a:ext cx="2173082" cy="1795731"/>
          </a:xfrm>
          <a:custGeom>
            <a:avLst/>
            <a:gdLst>
              <a:gd name="csX0" fmla="*/ 2897444 w 2897443"/>
              <a:gd name="csY0" fmla="*/ 1158567 h 2394308"/>
              <a:gd name="csX1" fmla="*/ 2456978 w 2897443"/>
              <a:gd name="csY1" fmla="*/ 2120095 h 2394308"/>
              <a:gd name="csX2" fmla="*/ 1516752 w 2897443"/>
              <a:gd name="csY2" fmla="*/ 2394309 h 2394308"/>
              <a:gd name="csX3" fmla="*/ 20616 w 2897443"/>
              <a:gd name="csY3" fmla="*/ 1158567 h 2394308"/>
              <a:gd name="csX4" fmla="*/ 1516752 w 2897443"/>
              <a:gd name="csY4" fmla="*/ 0 h 2394308"/>
              <a:gd name="csX5" fmla="*/ 2897444 w 2897443"/>
              <a:gd name="csY5" fmla="*/ 1158567 h 2394308"/>
            </a:gdLst>
            <a:ahLst/>
            <a:cxnLst>
              <a:cxn ang="0">
                <a:pos x="csX0" y="csY0"/>
              </a:cxn>
              <a:cxn ang="0">
                <a:pos x="csX1" y="csY1"/>
              </a:cxn>
              <a:cxn ang="0">
                <a:pos x="csX2" y="csY2"/>
              </a:cxn>
              <a:cxn ang="0">
                <a:pos x="csX3" y="csY3"/>
              </a:cxn>
              <a:cxn ang="0">
                <a:pos x="csX4" y="csY4"/>
              </a:cxn>
              <a:cxn ang="0">
                <a:pos x="csX5" y="csY5"/>
              </a:cxn>
            </a:cxnLst>
            <a:rect l="l" t="t" r="r" b="b"/>
            <a:pathLst>
              <a:path w="2897443" h="2394308">
                <a:moveTo>
                  <a:pt x="2897444" y="1158567"/>
                </a:moveTo>
                <a:cubicBezTo>
                  <a:pt x="2650296" y="1564278"/>
                  <a:pt x="2767790" y="1919497"/>
                  <a:pt x="2456978" y="2120095"/>
                </a:cubicBezTo>
                <a:cubicBezTo>
                  <a:pt x="2271993" y="2330681"/>
                  <a:pt x="1869644" y="2394309"/>
                  <a:pt x="1516752" y="2394309"/>
                </a:cubicBezTo>
                <a:cubicBezTo>
                  <a:pt x="590326" y="2394309"/>
                  <a:pt x="-132809" y="2254875"/>
                  <a:pt x="20616" y="1158567"/>
                </a:cubicBezTo>
                <a:cubicBezTo>
                  <a:pt x="20616" y="329084"/>
                  <a:pt x="570242" y="115077"/>
                  <a:pt x="1516752" y="0"/>
                </a:cubicBezTo>
                <a:cubicBezTo>
                  <a:pt x="2343036" y="0"/>
                  <a:pt x="2897444" y="329084"/>
                  <a:pt x="2897444" y="1158567"/>
                </a:cubicBezTo>
              </a:path>
            </a:pathLst>
          </a:custGeom>
          <a:solidFill>
            <a:schemeClr val="accent2"/>
          </a:solidFill>
          <a:ln w="13648" cap="flat">
            <a:noFill/>
            <a:prstDash val="solid"/>
            <a:miter/>
          </a:ln>
        </p:spPr>
        <p:txBody>
          <a:bodyPr/>
          <a:lstStyle/>
          <a:p>
            <a:endParaRPr lang="en-NL" sz="1350"/>
          </a:p>
        </p:txBody>
      </p:sp>
      <p:sp>
        <p:nvSpPr>
          <p:cNvPr id="4" name="Text Placeholder 4">
            <a:extLst>
              <a:ext uri="{FF2B5EF4-FFF2-40B4-BE49-F238E27FC236}">
                <a16:creationId xmlns:a16="http://schemas.microsoft.com/office/drawing/2014/main" id="{62E06EEF-B6FA-E2E6-5088-FE67D5EE9C7A}"/>
              </a:ext>
            </a:extLst>
          </p:cNvPr>
          <p:cNvSpPr>
            <a:spLocks noGrp="1"/>
          </p:cNvSpPr>
          <p:nvPr>
            <p:ph type="body" sz="quarter" idx="16" hasCustomPrompt="1"/>
          </p:nvPr>
        </p:nvSpPr>
        <p:spPr>
          <a:xfrm>
            <a:off x="379810" y="2786831"/>
            <a:ext cx="4954190" cy="800100"/>
          </a:xfrm>
          <a:prstGeom prst="rect">
            <a:avLst/>
          </a:prstGeom>
        </p:spPr>
        <p:txBody>
          <a:bodyPr lIns="0" tIns="0" rIns="0" bIns="0"/>
          <a:lstStyle>
            <a:lvl1pPr>
              <a:buFont typeface="Arial" panose="020B0604020202020204" pitchFamily="34" charset="0"/>
              <a:buNone/>
              <a:defRPr sz="2100">
                <a:solidFill>
                  <a:schemeClr val="tx1"/>
                </a:solidFill>
              </a:defRPr>
            </a:lvl1pPr>
          </a:lstStyle>
          <a:p>
            <a:r>
              <a:rPr lang="en-GB" dirty="0" err="1">
                <a:solidFill>
                  <a:srgbClr val="FCFCFC"/>
                </a:solidFill>
                <a:effectLst/>
                <a:latin typeface="Aptos" panose="020B0004020202020204" pitchFamily="34" charset="0"/>
              </a:rPr>
              <a:t>xxx@maastrichtuniversity.nl</a:t>
            </a:r>
            <a:r>
              <a:rPr lang="en-GB" dirty="0">
                <a:solidFill>
                  <a:srgbClr val="FCFCFC"/>
                </a:solidFill>
                <a:effectLst/>
                <a:latin typeface="Aptos" panose="020B0004020202020204" pitchFamily="34" charset="0"/>
              </a:rPr>
              <a:t> </a:t>
            </a:r>
          </a:p>
          <a:p>
            <a:r>
              <a:rPr lang="en-GB" dirty="0" err="1">
                <a:solidFill>
                  <a:srgbClr val="FCFCFC"/>
                </a:solidFill>
                <a:effectLst/>
                <a:latin typeface="Aptos" panose="020B0004020202020204" pitchFamily="34" charset="0"/>
              </a:rPr>
              <a:t>maastrichtuniversity.nl</a:t>
            </a:r>
            <a:endParaRPr lang="en-GB" dirty="0">
              <a:solidFill>
                <a:srgbClr val="FCFCFC"/>
              </a:solidFill>
              <a:effectLst/>
              <a:latin typeface="Aptos" panose="020B0004020202020204" pitchFamily="34" charset="0"/>
            </a:endParaRPr>
          </a:p>
        </p:txBody>
      </p:sp>
      <p:sp>
        <p:nvSpPr>
          <p:cNvPr id="5" name="TextBox 4">
            <a:extLst>
              <a:ext uri="{FF2B5EF4-FFF2-40B4-BE49-F238E27FC236}">
                <a16:creationId xmlns:a16="http://schemas.microsoft.com/office/drawing/2014/main" id="{8C8D0DBF-E478-012B-7E74-D69B18B3E412}"/>
              </a:ext>
            </a:extLst>
          </p:cNvPr>
          <p:cNvSpPr txBox="1"/>
          <p:nvPr userDrawn="1"/>
        </p:nvSpPr>
        <p:spPr>
          <a:xfrm>
            <a:off x="-1620000" y="685800"/>
            <a:ext cx="1485900" cy="1372809"/>
          </a:xfrm>
          <a:prstGeom prst="roundRect">
            <a:avLst>
              <a:gd name="adj" fmla="val 5906"/>
            </a:avLst>
          </a:prstGeom>
          <a:solidFill>
            <a:schemeClr val="accent6"/>
          </a:solidFill>
        </p:spPr>
        <p:txBody>
          <a:bodyPr wrap="square" lIns="89100" tIns="89100" rIns="89100" bIns="89100" rtlCol="0">
            <a:spAutoFit/>
          </a:bodyPr>
          <a:lstStyle/>
          <a:p>
            <a:pPr lvl="0"/>
            <a:r>
              <a:rPr lang="en-GB" sz="750" b="1" dirty="0">
                <a:solidFill>
                  <a:schemeClr val="bg1"/>
                </a:solidFill>
                <a:latin typeface="Aptos" panose="020B0004020202020204" pitchFamily="34" charset="0"/>
              </a:rPr>
              <a:t>Note:</a:t>
            </a:r>
          </a:p>
          <a:p>
            <a:pPr lvl="0"/>
            <a:endParaRPr lang="en-GB" sz="750" dirty="0">
              <a:solidFill>
                <a:schemeClr val="bg1"/>
              </a:solidFill>
              <a:latin typeface="Aptos" panose="020B0004020202020204" pitchFamily="34" charset="0"/>
            </a:endParaRPr>
          </a:p>
          <a:p>
            <a:r>
              <a:rPr lang="en-GB" sz="750" dirty="0">
                <a:solidFill>
                  <a:schemeClr val="bg1"/>
                </a:solidFill>
              </a:rPr>
              <a:t>Use the </a:t>
            </a:r>
            <a:r>
              <a:rPr lang="en-GB" sz="750" b="1" dirty="0">
                <a:solidFill>
                  <a:schemeClr val="bg1"/>
                </a:solidFill>
              </a:rPr>
              <a:t>Crop</a:t>
            </a:r>
            <a:r>
              <a:rPr lang="en-GB" sz="750" dirty="0">
                <a:solidFill>
                  <a:schemeClr val="bg1"/>
                </a:solidFill>
              </a:rPr>
              <a:t> tool to reposition the image.</a:t>
            </a:r>
          </a:p>
          <a:p>
            <a:r>
              <a:rPr lang="en-GB" sz="750" dirty="0">
                <a:solidFill>
                  <a:schemeClr val="bg1"/>
                </a:solidFill>
              </a:rPr>
              <a:t>Select the image, then go to </a:t>
            </a:r>
            <a:r>
              <a:rPr lang="en-GB" sz="750" b="1" dirty="0">
                <a:solidFill>
                  <a:schemeClr val="bg1"/>
                </a:solidFill>
              </a:rPr>
              <a:t>Picture Format → Crop</a:t>
            </a:r>
            <a:r>
              <a:rPr lang="en-GB" sz="750" dirty="0">
                <a:solidFill>
                  <a:schemeClr val="bg1"/>
                </a:solidFill>
              </a:rPr>
              <a:t>.</a:t>
            </a:r>
          </a:p>
          <a:p>
            <a:endParaRPr lang="en-GB" sz="750" dirty="0">
              <a:solidFill>
                <a:schemeClr val="bg1"/>
              </a:solidFill>
            </a:endParaRPr>
          </a:p>
          <a:p>
            <a:endParaRPr lang="en-GB" sz="750" dirty="0">
              <a:solidFill>
                <a:schemeClr val="bg1"/>
              </a:solidFill>
            </a:endParaRPr>
          </a:p>
          <a:p>
            <a:endParaRPr lang="en-GB" sz="750" dirty="0">
              <a:solidFill>
                <a:schemeClr val="bg1"/>
              </a:solidFill>
            </a:endParaRPr>
          </a:p>
          <a:p>
            <a:endParaRPr lang="en-GB" sz="750" dirty="0">
              <a:solidFill>
                <a:schemeClr val="bg1"/>
              </a:solidFill>
            </a:endParaRPr>
          </a:p>
        </p:txBody>
      </p:sp>
      <p:pic>
        <p:nvPicPr>
          <p:cNvPr id="7" name="Graphic 6">
            <a:extLst>
              <a:ext uri="{FF2B5EF4-FFF2-40B4-BE49-F238E27FC236}">
                <a16:creationId xmlns:a16="http://schemas.microsoft.com/office/drawing/2014/main" id="{9FCA7B0A-0F96-5798-A2DE-8C700E8B796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495425" y="1590675"/>
            <a:ext cx="352425" cy="352425"/>
          </a:xfrm>
          <a:prstGeom prst="rect">
            <a:avLst/>
          </a:prstGeom>
        </p:spPr>
      </p:pic>
      <p:pic>
        <p:nvPicPr>
          <p:cNvPr id="9" name="Graphic 8">
            <a:extLst>
              <a:ext uri="{FF2B5EF4-FFF2-40B4-BE49-F238E27FC236}">
                <a16:creationId xmlns:a16="http://schemas.microsoft.com/office/drawing/2014/main" id="{5B6930B9-DB0D-AA35-6EC2-4D921B3DAD6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79810" y="4564586"/>
            <a:ext cx="1905000" cy="285750"/>
          </a:xfrm>
          <a:prstGeom prst="rect">
            <a:avLst/>
          </a:prstGeom>
        </p:spPr>
      </p:pic>
    </p:spTree>
    <p:extLst>
      <p:ext uri="{BB962C8B-B14F-4D97-AF65-F5344CB8AC3E}">
        <p14:creationId xmlns:p14="http://schemas.microsoft.com/office/powerpoint/2010/main" val="2754486929"/>
      </p:ext>
    </p:extLst>
  </p:cSld>
  <p:clrMapOvr>
    <a:overrideClrMapping bg1="dk1" tx1="lt1" bg2="dk2" tx2="lt2" accent1="accent1" accent2="accent2" accent3="accent3" accent4="accent4" accent5="accent5" accent6="accent6" hlink="hlink" folHlink="folHlink"/>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losing_Butter yellow">
    <p:bg>
      <p:bgPr>
        <a:solidFill>
          <a:schemeClr val="accent6"/>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25FFACBB-5FB3-008D-0C28-26B5AA850F15}"/>
              </a:ext>
            </a:extLst>
          </p:cNvPr>
          <p:cNvSpPr>
            <a:spLocks noGrp="1"/>
          </p:cNvSpPr>
          <p:nvPr>
            <p:ph type="pic" sz="quarter" idx="15"/>
          </p:nvPr>
        </p:nvSpPr>
        <p:spPr>
          <a:xfrm>
            <a:off x="4686439" y="1116966"/>
            <a:ext cx="5324535" cy="2761339"/>
          </a:xfrm>
          <a:custGeom>
            <a:avLst/>
            <a:gdLst>
              <a:gd name="csX0" fmla="*/ 2151781 w 7099380"/>
              <a:gd name="csY0" fmla="*/ 1623 h 3681785"/>
              <a:gd name="csX1" fmla="*/ 3241693 w 7099380"/>
              <a:gd name="csY1" fmla="*/ 169633 h 3681785"/>
              <a:gd name="csX2" fmla="*/ 4519782 w 7099380"/>
              <a:gd name="csY2" fmla="*/ 488317 h 3681785"/>
              <a:gd name="csX3" fmla="*/ 5197149 w 7099380"/>
              <a:gd name="csY3" fmla="*/ 868577 h 3681785"/>
              <a:gd name="csX4" fmla="*/ 5702510 w 7099380"/>
              <a:gd name="csY4" fmla="*/ 1267309 h 3681785"/>
              <a:gd name="csX5" fmla="*/ 6331239 w 7099380"/>
              <a:gd name="csY5" fmla="*/ 1729942 h 3681785"/>
              <a:gd name="csX6" fmla="*/ 6902588 w 7099380"/>
              <a:gd name="csY6" fmla="*/ 2088720 h 3681785"/>
              <a:gd name="csX7" fmla="*/ 7091535 w 7099380"/>
              <a:gd name="csY7" fmla="*/ 2331462 h 3681785"/>
              <a:gd name="csX8" fmla="*/ 7079376 w 7099380"/>
              <a:gd name="csY8" fmla="*/ 2572972 h 3681785"/>
              <a:gd name="csX9" fmla="*/ 6874307 w 7099380"/>
              <a:gd name="csY9" fmla="*/ 2810651 h 3681785"/>
              <a:gd name="csX10" fmla="*/ 6593415 w 7099380"/>
              <a:gd name="csY10" fmla="*/ 2974715 h 3681785"/>
              <a:gd name="csX11" fmla="*/ 6001710 w 7099380"/>
              <a:gd name="csY11" fmla="*/ 3147125 h 3681785"/>
              <a:gd name="csX12" fmla="*/ 5259994 w 7099380"/>
              <a:gd name="csY12" fmla="*/ 3276842 h 3681785"/>
              <a:gd name="csX13" fmla="*/ 4669109 w 7099380"/>
              <a:gd name="csY13" fmla="*/ 3363458 h 3681785"/>
              <a:gd name="csX14" fmla="*/ 4059370 w 7099380"/>
              <a:gd name="csY14" fmla="*/ 3457873 h 3681785"/>
              <a:gd name="csX15" fmla="*/ 3560840 w 7099380"/>
              <a:gd name="csY15" fmla="*/ 3525332 h 3681785"/>
              <a:gd name="csX16" fmla="*/ 2573890 w 7099380"/>
              <a:gd name="csY16" fmla="*/ 3632336 h 3681785"/>
              <a:gd name="csX17" fmla="*/ 1911415 w 7099380"/>
              <a:gd name="csY17" fmla="*/ 3671880 h 3681785"/>
              <a:gd name="csX18" fmla="*/ 1911688 w 7099380"/>
              <a:gd name="csY18" fmla="*/ 3671607 h 3681785"/>
              <a:gd name="csX19" fmla="*/ 1911005 w 7099380"/>
              <a:gd name="csY19" fmla="*/ 3671607 h 3681785"/>
              <a:gd name="csX20" fmla="*/ 848641 w 7099380"/>
              <a:gd name="csY20" fmla="*/ 3541615 h 3681785"/>
              <a:gd name="csX21" fmla="*/ 525122 w 7099380"/>
              <a:gd name="csY21" fmla="*/ 3381930 h 3681785"/>
              <a:gd name="csX22" fmla="*/ 309944 w 7099380"/>
              <a:gd name="csY22" fmla="*/ 3085276 h 3681785"/>
              <a:gd name="csX23" fmla="*/ 173870 w 7099380"/>
              <a:gd name="csY23" fmla="*/ 2676008 h 3681785"/>
              <a:gd name="csX24" fmla="*/ 135752 w 7099380"/>
              <a:gd name="csY24" fmla="*/ 2456391 h 3681785"/>
              <a:gd name="csX25" fmla="*/ 16756 w 7099380"/>
              <a:gd name="csY25" fmla="*/ 1835030 h 3681785"/>
              <a:gd name="csX26" fmla="*/ 2547 w 7099380"/>
              <a:gd name="csY26" fmla="*/ 1451350 h 3681785"/>
              <a:gd name="csX27" fmla="*/ 83563 w 7099380"/>
              <a:gd name="csY27" fmla="*/ 1014442 h 3681785"/>
              <a:gd name="csX28" fmla="*/ 568294 w 7099380"/>
              <a:gd name="csY28" fmla="*/ 529915 h 3681785"/>
              <a:gd name="csX29" fmla="*/ 1285691 w 7099380"/>
              <a:gd name="csY29" fmla="*/ 176748 h 3681785"/>
              <a:gd name="csX30" fmla="*/ 2071808 w 7099380"/>
              <a:gd name="csY30" fmla="*/ 1738 h 3681785"/>
              <a:gd name="csX31" fmla="*/ 2151781 w 7099380"/>
              <a:gd name="csY31" fmla="*/ 1623 h 36817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7099380" h="3681785">
                <a:moveTo>
                  <a:pt x="2151781" y="1623"/>
                </a:moveTo>
                <a:cubicBezTo>
                  <a:pt x="2369595" y="16454"/>
                  <a:pt x="2796753" y="128925"/>
                  <a:pt x="3241693" y="169633"/>
                </a:cubicBezTo>
                <a:cubicBezTo>
                  <a:pt x="3750060" y="215745"/>
                  <a:pt x="4334524" y="446720"/>
                  <a:pt x="4519782" y="488317"/>
                </a:cubicBezTo>
                <a:cubicBezTo>
                  <a:pt x="4705040" y="530188"/>
                  <a:pt x="5073644" y="749533"/>
                  <a:pt x="5197149" y="868577"/>
                </a:cubicBezTo>
                <a:cubicBezTo>
                  <a:pt x="5320791" y="987896"/>
                  <a:pt x="5577638" y="1187262"/>
                  <a:pt x="5702510" y="1267309"/>
                </a:cubicBezTo>
                <a:cubicBezTo>
                  <a:pt x="5827381" y="1347493"/>
                  <a:pt x="6265251" y="1681093"/>
                  <a:pt x="6331239" y="1729942"/>
                </a:cubicBezTo>
                <a:cubicBezTo>
                  <a:pt x="6397500" y="1778518"/>
                  <a:pt x="6824714" y="2051638"/>
                  <a:pt x="6902588" y="2088720"/>
                </a:cubicBezTo>
                <a:cubicBezTo>
                  <a:pt x="6980462" y="2126075"/>
                  <a:pt x="7078146" y="2260445"/>
                  <a:pt x="7091535" y="2331462"/>
                </a:cubicBezTo>
                <a:cubicBezTo>
                  <a:pt x="7104924" y="2402888"/>
                  <a:pt x="7101371" y="2511808"/>
                  <a:pt x="7079376" y="2572972"/>
                </a:cubicBezTo>
                <a:cubicBezTo>
                  <a:pt x="7057380" y="2634274"/>
                  <a:pt x="6939066" y="2765634"/>
                  <a:pt x="6874307" y="2810651"/>
                </a:cubicBezTo>
                <a:cubicBezTo>
                  <a:pt x="6809549" y="2855670"/>
                  <a:pt x="6721019" y="2910129"/>
                  <a:pt x="6593415" y="2974715"/>
                </a:cubicBezTo>
                <a:cubicBezTo>
                  <a:pt x="6465948" y="3039163"/>
                  <a:pt x="6269760" y="3089245"/>
                  <a:pt x="6001710" y="3147125"/>
                </a:cubicBezTo>
                <a:cubicBezTo>
                  <a:pt x="5733932" y="3205005"/>
                  <a:pt x="5361230" y="3257959"/>
                  <a:pt x="5259994" y="3276842"/>
                </a:cubicBezTo>
                <a:cubicBezTo>
                  <a:pt x="5158758" y="3295725"/>
                  <a:pt x="4838519" y="3345670"/>
                  <a:pt x="4669109" y="3363458"/>
                </a:cubicBezTo>
                <a:cubicBezTo>
                  <a:pt x="4499426" y="3381383"/>
                  <a:pt x="4168940" y="3447748"/>
                  <a:pt x="4059370" y="3457873"/>
                </a:cubicBezTo>
                <a:cubicBezTo>
                  <a:pt x="3949799" y="3467862"/>
                  <a:pt x="3717954" y="3516438"/>
                  <a:pt x="3560840" y="3525332"/>
                </a:cubicBezTo>
                <a:cubicBezTo>
                  <a:pt x="3403589" y="3534226"/>
                  <a:pt x="2740567" y="3604284"/>
                  <a:pt x="2573890" y="3632336"/>
                </a:cubicBezTo>
                <a:cubicBezTo>
                  <a:pt x="2407212" y="3660386"/>
                  <a:pt x="2203237" y="3637809"/>
                  <a:pt x="1911415" y="3671880"/>
                </a:cubicBezTo>
                <a:lnTo>
                  <a:pt x="1911688" y="3671607"/>
                </a:lnTo>
                <a:lnTo>
                  <a:pt x="1911005" y="3671607"/>
                </a:lnTo>
                <a:cubicBezTo>
                  <a:pt x="1618773" y="3705815"/>
                  <a:pt x="1099477" y="3651629"/>
                  <a:pt x="848641" y="3541615"/>
                </a:cubicBezTo>
                <a:cubicBezTo>
                  <a:pt x="746721" y="3497008"/>
                  <a:pt x="580180" y="3433517"/>
                  <a:pt x="525122" y="3381930"/>
                </a:cubicBezTo>
                <a:cubicBezTo>
                  <a:pt x="469927" y="3330208"/>
                  <a:pt x="348061" y="3172029"/>
                  <a:pt x="309944" y="3085276"/>
                </a:cubicBezTo>
                <a:cubicBezTo>
                  <a:pt x="271827" y="2998524"/>
                  <a:pt x="190401" y="2726909"/>
                  <a:pt x="173870" y="2676008"/>
                </a:cubicBezTo>
                <a:cubicBezTo>
                  <a:pt x="157475" y="2625106"/>
                  <a:pt x="183433" y="2601571"/>
                  <a:pt x="135752" y="2456391"/>
                </a:cubicBezTo>
                <a:cubicBezTo>
                  <a:pt x="88072" y="2311621"/>
                  <a:pt x="24543" y="1940939"/>
                  <a:pt x="16756" y="1835030"/>
                </a:cubicBezTo>
                <a:cubicBezTo>
                  <a:pt x="8968" y="1729121"/>
                  <a:pt x="13750" y="1603235"/>
                  <a:pt x="2547" y="1451350"/>
                </a:cubicBezTo>
                <a:cubicBezTo>
                  <a:pt x="-8656" y="1299329"/>
                  <a:pt x="16892" y="1162632"/>
                  <a:pt x="83563" y="1014442"/>
                </a:cubicBezTo>
                <a:cubicBezTo>
                  <a:pt x="150234" y="866388"/>
                  <a:pt x="420197" y="638971"/>
                  <a:pt x="568294" y="529915"/>
                </a:cubicBezTo>
                <a:cubicBezTo>
                  <a:pt x="716391" y="420859"/>
                  <a:pt x="1090186" y="240239"/>
                  <a:pt x="1285691" y="176748"/>
                </a:cubicBezTo>
                <a:cubicBezTo>
                  <a:pt x="1481605" y="113257"/>
                  <a:pt x="1824251" y="28558"/>
                  <a:pt x="2071808" y="1738"/>
                </a:cubicBezTo>
                <a:cubicBezTo>
                  <a:pt x="2093821" y="-622"/>
                  <a:pt x="2120665" y="-496"/>
                  <a:pt x="2151781" y="1623"/>
                </a:cubicBezTo>
                <a:close/>
              </a:path>
            </a:pathLst>
          </a:custGeom>
          <a:solidFill>
            <a:schemeClr val="tx1"/>
          </a:solidFill>
        </p:spPr>
        <p:txBody>
          <a:bodyPr wrap="square">
            <a:noAutofit/>
          </a:bodyPr>
          <a:lstStyle/>
          <a:p>
            <a:endParaRPr lang="en-NL"/>
          </a:p>
        </p:txBody>
      </p:sp>
      <p:sp>
        <p:nvSpPr>
          <p:cNvPr id="2" name="Title 1">
            <a:extLst>
              <a:ext uri="{FF2B5EF4-FFF2-40B4-BE49-F238E27FC236}">
                <a16:creationId xmlns:a16="http://schemas.microsoft.com/office/drawing/2014/main" id="{10ADFC02-B531-DD56-F496-10872B596C78}"/>
              </a:ext>
            </a:extLst>
          </p:cNvPr>
          <p:cNvSpPr>
            <a:spLocks noGrp="1"/>
          </p:cNvSpPr>
          <p:nvPr>
            <p:ph type="title" hasCustomPrompt="1"/>
          </p:nvPr>
        </p:nvSpPr>
        <p:spPr>
          <a:xfrm>
            <a:off x="379810" y="379204"/>
            <a:ext cx="4954190" cy="2021096"/>
          </a:xfrm>
          <a:prstGeom prst="rect">
            <a:avLst/>
          </a:prstGeom>
        </p:spPr>
        <p:txBody>
          <a:bodyPr>
            <a:normAutofit/>
          </a:bodyPr>
          <a:lstStyle>
            <a:lvl1pPr>
              <a:lnSpc>
                <a:spcPct val="80000"/>
              </a:lnSpc>
              <a:defRPr sz="4800">
                <a:solidFill>
                  <a:schemeClr val="tx1"/>
                </a:solidFill>
              </a:defRPr>
            </a:lvl1pPr>
          </a:lstStyle>
          <a:p>
            <a:r>
              <a:rPr lang="en-NL" dirty="0"/>
              <a:t>[Thank you!]</a:t>
            </a:r>
          </a:p>
        </p:txBody>
      </p:sp>
      <p:sp>
        <p:nvSpPr>
          <p:cNvPr id="11" name="Text Placeholder 10">
            <a:extLst>
              <a:ext uri="{FF2B5EF4-FFF2-40B4-BE49-F238E27FC236}">
                <a16:creationId xmlns:a16="http://schemas.microsoft.com/office/drawing/2014/main" id="{12E230F8-A8CD-709B-9C40-73DCA007C26E}"/>
              </a:ext>
            </a:extLst>
          </p:cNvPr>
          <p:cNvSpPr>
            <a:spLocks noGrp="1"/>
          </p:cNvSpPr>
          <p:nvPr>
            <p:ph type="body" sz="quarter" idx="14" hasCustomPrompt="1"/>
          </p:nvPr>
        </p:nvSpPr>
        <p:spPr>
          <a:xfrm>
            <a:off x="379810" y="2545235"/>
            <a:ext cx="2668190" cy="138499"/>
          </a:xfrm>
          <a:prstGeom prst="rect">
            <a:avLst/>
          </a:prstGeom>
        </p:spPr>
        <p:txBody>
          <a:bodyPr wrap="square" anchor="b">
            <a:spAutoFit/>
          </a:bodyPr>
          <a:lstStyle>
            <a:lvl1pPr indent="-202500">
              <a:buFont typeface="Arial" panose="020B0604020202020204" pitchFamily="34" charset="0"/>
              <a:buNone/>
              <a:defRPr sz="9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Contact</a:t>
            </a:r>
            <a:endParaRPr lang="en-NL" dirty="0"/>
          </a:p>
        </p:txBody>
      </p:sp>
      <p:sp>
        <p:nvSpPr>
          <p:cNvPr id="6" name="Freeform 5">
            <a:extLst>
              <a:ext uri="{FF2B5EF4-FFF2-40B4-BE49-F238E27FC236}">
                <a16:creationId xmlns:a16="http://schemas.microsoft.com/office/drawing/2014/main" id="{07EDE357-94EA-B00C-1387-BBE334AB16CC}"/>
              </a:ext>
            </a:extLst>
          </p:cNvPr>
          <p:cNvSpPr/>
          <p:nvPr/>
        </p:nvSpPr>
        <p:spPr>
          <a:xfrm>
            <a:off x="6090703" y="3625172"/>
            <a:ext cx="4012754" cy="2752317"/>
          </a:xfrm>
          <a:custGeom>
            <a:avLst/>
            <a:gdLst>
              <a:gd name="csX0" fmla="*/ 366954 w 5350339"/>
              <a:gd name="csY0" fmla="*/ 1119595 h 3669756"/>
              <a:gd name="csX1" fmla="*/ 1603920 w 5350339"/>
              <a:gd name="csY1" fmla="*/ 252346 h 3669756"/>
              <a:gd name="csX2" fmla="*/ 3627959 w 5350339"/>
              <a:gd name="csY2" fmla="*/ 69537 h 3669756"/>
              <a:gd name="csX3" fmla="*/ 4658765 w 5350339"/>
              <a:gd name="csY3" fmla="*/ 961964 h 3669756"/>
              <a:gd name="csX4" fmla="*/ 4663683 w 5350339"/>
              <a:gd name="csY4" fmla="*/ 960458 h 3669756"/>
              <a:gd name="csX5" fmla="*/ 5350340 w 5350339"/>
              <a:gd name="csY5" fmla="*/ 3099436 h 3669756"/>
              <a:gd name="csX6" fmla="*/ 440320 w 5350339"/>
              <a:gd name="csY6" fmla="*/ 3669757 h 3669756"/>
              <a:gd name="csX7" fmla="*/ 57234 w 5350339"/>
              <a:gd name="csY7" fmla="*/ 2476297 h 3669756"/>
              <a:gd name="csX8" fmla="*/ 56961 w 5350339"/>
              <a:gd name="csY8" fmla="*/ 2475340 h 3669756"/>
              <a:gd name="csX9" fmla="*/ 47808 w 5350339"/>
              <a:gd name="csY9" fmla="*/ 2446878 h 3669756"/>
              <a:gd name="csX10" fmla="*/ 48217 w 5350339"/>
              <a:gd name="csY10" fmla="*/ 2446878 h 3669756"/>
              <a:gd name="csX11" fmla="*/ 366954 w 5350339"/>
              <a:gd name="csY11" fmla="*/ 1119732 h 36697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5350339" h="3669756">
                <a:moveTo>
                  <a:pt x="366954" y="1119595"/>
                </a:moveTo>
                <a:cubicBezTo>
                  <a:pt x="702495" y="678308"/>
                  <a:pt x="640606" y="479353"/>
                  <a:pt x="1603920" y="252346"/>
                </a:cubicBezTo>
                <a:cubicBezTo>
                  <a:pt x="2215436" y="55443"/>
                  <a:pt x="3098553" y="-93294"/>
                  <a:pt x="3627959" y="69537"/>
                </a:cubicBezTo>
                <a:cubicBezTo>
                  <a:pt x="3880298" y="248241"/>
                  <a:pt x="4502607" y="549685"/>
                  <a:pt x="4658765" y="961964"/>
                </a:cubicBezTo>
                <a:lnTo>
                  <a:pt x="4663683" y="960458"/>
                </a:lnTo>
                <a:lnTo>
                  <a:pt x="5350340" y="3099436"/>
                </a:lnTo>
                <a:lnTo>
                  <a:pt x="440320" y="3669757"/>
                </a:lnTo>
                <a:lnTo>
                  <a:pt x="57234" y="2476297"/>
                </a:lnTo>
                <a:cubicBezTo>
                  <a:pt x="57234" y="2476297"/>
                  <a:pt x="57098" y="2475613"/>
                  <a:pt x="56961" y="2475340"/>
                </a:cubicBezTo>
                <a:lnTo>
                  <a:pt x="47808" y="2446878"/>
                </a:lnTo>
                <a:lnTo>
                  <a:pt x="48217" y="2446878"/>
                </a:lnTo>
                <a:cubicBezTo>
                  <a:pt x="-74605" y="2026664"/>
                  <a:pt x="39200" y="1550894"/>
                  <a:pt x="366954" y="1119732"/>
                </a:cubicBezTo>
              </a:path>
            </a:pathLst>
          </a:custGeom>
          <a:solidFill>
            <a:schemeClr val="tx1"/>
          </a:solidFill>
          <a:ln w="13648" cap="flat">
            <a:noFill/>
            <a:prstDash val="solid"/>
            <a:miter/>
          </a:ln>
        </p:spPr>
        <p:txBody>
          <a:bodyPr/>
          <a:lstStyle/>
          <a:p>
            <a:endParaRPr lang="en-NL" sz="1350"/>
          </a:p>
        </p:txBody>
      </p:sp>
      <p:sp>
        <p:nvSpPr>
          <p:cNvPr id="8" name="Freeform 7">
            <a:extLst>
              <a:ext uri="{FF2B5EF4-FFF2-40B4-BE49-F238E27FC236}">
                <a16:creationId xmlns:a16="http://schemas.microsoft.com/office/drawing/2014/main" id="{2FCB406B-C6D3-83B9-2060-C33D15195C3C}"/>
              </a:ext>
            </a:extLst>
          </p:cNvPr>
          <p:cNvSpPr/>
          <p:nvPr/>
        </p:nvSpPr>
        <p:spPr>
          <a:xfrm>
            <a:off x="5753176" y="-2160893"/>
            <a:ext cx="3872186" cy="3511651"/>
          </a:xfrm>
          <a:custGeom>
            <a:avLst/>
            <a:gdLst>
              <a:gd name="csX0" fmla="*/ 2204785 w 5162915"/>
              <a:gd name="csY0" fmla="*/ 186351 h 4682201"/>
              <a:gd name="csX1" fmla="*/ 687473 w 5162915"/>
              <a:gd name="csY1" fmla="*/ 802374 h 4682201"/>
              <a:gd name="csX2" fmla="*/ 327340 w 5162915"/>
              <a:gd name="csY2" fmla="*/ 1151025 h 4682201"/>
              <a:gd name="csX3" fmla="*/ 1636 w 5162915"/>
              <a:gd name="csY3" fmla="*/ 1629394 h 4682201"/>
              <a:gd name="csX4" fmla="*/ 293322 w 5162915"/>
              <a:gd name="csY4" fmla="*/ 2586133 h 4682201"/>
              <a:gd name="csX5" fmla="*/ 1039272 w 5162915"/>
              <a:gd name="csY5" fmla="*/ 3931888 h 4682201"/>
              <a:gd name="csX6" fmla="*/ 1429325 w 5162915"/>
              <a:gd name="csY6" fmla="*/ 4239900 h 4682201"/>
              <a:gd name="csX7" fmla="*/ 1827985 w 5162915"/>
              <a:gd name="csY7" fmla="*/ 4604834 h 4682201"/>
              <a:gd name="csX8" fmla="*/ 2273643 w 5162915"/>
              <a:gd name="csY8" fmla="*/ 4681871 h 4682201"/>
              <a:gd name="csX9" fmla="*/ 3075334 w 5162915"/>
              <a:gd name="csY9" fmla="*/ 4507545 h 4682201"/>
              <a:gd name="csX10" fmla="*/ 3581241 w 5162915"/>
              <a:gd name="csY10" fmla="*/ 4179145 h 4682201"/>
              <a:gd name="csX11" fmla="*/ 4344406 w 5162915"/>
              <a:gd name="csY11" fmla="*/ 3757699 h 4682201"/>
              <a:gd name="csX12" fmla="*/ 4923269 w 5162915"/>
              <a:gd name="csY12" fmla="*/ 3311760 h 4682201"/>
              <a:gd name="csX13" fmla="*/ 5154705 w 5162915"/>
              <a:gd name="csY13" fmla="*/ 2675348 h 4682201"/>
              <a:gd name="csX14" fmla="*/ 5137491 w 5162915"/>
              <a:gd name="csY14" fmla="*/ 1742966 h 4682201"/>
              <a:gd name="csX15" fmla="*/ 5081749 w 5162915"/>
              <a:gd name="csY15" fmla="*/ 1309478 h 4682201"/>
              <a:gd name="csX16" fmla="*/ 4961660 w 5162915"/>
              <a:gd name="csY16" fmla="*/ 1122838 h 4682201"/>
              <a:gd name="csX17" fmla="*/ 3932631 w 5162915"/>
              <a:gd name="csY17" fmla="*/ 506814 h 4682201"/>
              <a:gd name="csX18" fmla="*/ 3191189 w 5162915"/>
              <a:gd name="csY18" fmla="*/ 129839 h 4682201"/>
              <a:gd name="csX19" fmla="*/ 2685282 w 5162915"/>
              <a:gd name="csY19" fmla="*/ 8194 h 4682201"/>
              <a:gd name="csX20" fmla="*/ 2205195 w 5162915"/>
              <a:gd name="csY20" fmla="*/ 186761 h 4682201"/>
              <a:gd name="csX21" fmla="*/ 2204922 w 5162915"/>
              <a:gd name="csY21" fmla="*/ 186488 h 46822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5162915" h="4682201">
                <a:moveTo>
                  <a:pt x="2204785" y="186351"/>
                </a:moveTo>
                <a:lnTo>
                  <a:pt x="687473" y="802374"/>
                </a:lnTo>
                <a:cubicBezTo>
                  <a:pt x="687473" y="802374"/>
                  <a:pt x="498663" y="940302"/>
                  <a:pt x="327340" y="1151025"/>
                </a:cubicBezTo>
                <a:cubicBezTo>
                  <a:pt x="156018" y="1361749"/>
                  <a:pt x="18850" y="1564399"/>
                  <a:pt x="1636" y="1629394"/>
                </a:cubicBezTo>
                <a:cubicBezTo>
                  <a:pt x="-15578" y="1694117"/>
                  <a:pt x="104512" y="2205052"/>
                  <a:pt x="293322" y="2586133"/>
                </a:cubicBezTo>
                <a:cubicBezTo>
                  <a:pt x="481722" y="2967350"/>
                  <a:pt x="1039272" y="3931888"/>
                  <a:pt x="1039272" y="3931888"/>
                </a:cubicBezTo>
                <a:cubicBezTo>
                  <a:pt x="1039272" y="3931888"/>
                  <a:pt x="1339565" y="4166968"/>
                  <a:pt x="1429325" y="4239900"/>
                </a:cubicBezTo>
                <a:cubicBezTo>
                  <a:pt x="1519495" y="4312832"/>
                  <a:pt x="1716502" y="4555985"/>
                  <a:pt x="1827985" y="4604834"/>
                </a:cubicBezTo>
                <a:cubicBezTo>
                  <a:pt x="1939468" y="4653684"/>
                  <a:pt x="2016385" y="4685839"/>
                  <a:pt x="2273643" y="4681871"/>
                </a:cubicBezTo>
                <a:cubicBezTo>
                  <a:pt x="2530900" y="4677903"/>
                  <a:pt x="2886524" y="4600866"/>
                  <a:pt x="3075334" y="4507545"/>
                </a:cubicBezTo>
                <a:cubicBezTo>
                  <a:pt x="3263871" y="4414225"/>
                  <a:pt x="3431368" y="4268224"/>
                  <a:pt x="3581241" y="4179145"/>
                </a:cubicBezTo>
                <a:cubicBezTo>
                  <a:pt x="3731251" y="4090067"/>
                  <a:pt x="4151497" y="3883175"/>
                  <a:pt x="4344406" y="3757699"/>
                </a:cubicBezTo>
                <a:cubicBezTo>
                  <a:pt x="4537315" y="3631812"/>
                  <a:pt x="4841707" y="3417121"/>
                  <a:pt x="4923269" y="3311760"/>
                </a:cubicBezTo>
                <a:cubicBezTo>
                  <a:pt x="5004832" y="3206398"/>
                  <a:pt x="5133392" y="2857747"/>
                  <a:pt x="5154705" y="2675348"/>
                </a:cubicBezTo>
                <a:cubicBezTo>
                  <a:pt x="5176018" y="2492812"/>
                  <a:pt x="5150606" y="1888967"/>
                  <a:pt x="5137491" y="1742966"/>
                </a:cubicBezTo>
                <a:cubicBezTo>
                  <a:pt x="5124375" y="1596965"/>
                  <a:pt x="5081749" y="1309478"/>
                  <a:pt x="5081749" y="1309478"/>
                </a:cubicBezTo>
                <a:cubicBezTo>
                  <a:pt x="5081749" y="1309478"/>
                  <a:pt x="5086258" y="1212190"/>
                  <a:pt x="4961660" y="1122838"/>
                </a:cubicBezTo>
                <a:cubicBezTo>
                  <a:pt x="4837198" y="1033759"/>
                  <a:pt x="4048485" y="567295"/>
                  <a:pt x="3932631" y="506814"/>
                </a:cubicBezTo>
                <a:cubicBezTo>
                  <a:pt x="3817049" y="445924"/>
                  <a:pt x="3272615" y="170205"/>
                  <a:pt x="3191189" y="129839"/>
                </a:cubicBezTo>
                <a:cubicBezTo>
                  <a:pt x="3109626" y="89199"/>
                  <a:pt x="2882699" y="-32446"/>
                  <a:pt x="2685282" y="8194"/>
                </a:cubicBezTo>
                <a:cubicBezTo>
                  <a:pt x="2488274" y="48833"/>
                  <a:pt x="2205195" y="186761"/>
                  <a:pt x="2205195" y="186761"/>
                </a:cubicBezTo>
                <a:lnTo>
                  <a:pt x="2204922" y="186488"/>
                </a:lnTo>
                <a:close/>
              </a:path>
            </a:pathLst>
          </a:custGeom>
          <a:solidFill>
            <a:schemeClr val="tx1"/>
          </a:solidFill>
          <a:ln w="13648" cap="flat">
            <a:noFill/>
            <a:prstDash val="solid"/>
            <a:miter/>
          </a:ln>
        </p:spPr>
        <p:txBody>
          <a:bodyPr/>
          <a:lstStyle/>
          <a:p>
            <a:endParaRPr lang="en-NL" sz="1350"/>
          </a:p>
        </p:txBody>
      </p:sp>
      <p:sp>
        <p:nvSpPr>
          <p:cNvPr id="10" name="Freeform 9">
            <a:extLst>
              <a:ext uri="{FF2B5EF4-FFF2-40B4-BE49-F238E27FC236}">
                <a16:creationId xmlns:a16="http://schemas.microsoft.com/office/drawing/2014/main" id="{65D7D786-D315-266E-7EE0-EC67EF55C472}"/>
              </a:ext>
            </a:extLst>
          </p:cNvPr>
          <p:cNvSpPr/>
          <p:nvPr/>
        </p:nvSpPr>
        <p:spPr>
          <a:xfrm>
            <a:off x="5753183" y="-3714750"/>
            <a:ext cx="2173082" cy="1795731"/>
          </a:xfrm>
          <a:custGeom>
            <a:avLst/>
            <a:gdLst>
              <a:gd name="csX0" fmla="*/ 2897444 w 2897443"/>
              <a:gd name="csY0" fmla="*/ 1158567 h 2394308"/>
              <a:gd name="csX1" fmla="*/ 2456978 w 2897443"/>
              <a:gd name="csY1" fmla="*/ 2120095 h 2394308"/>
              <a:gd name="csX2" fmla="*/ 1516752 w 2897443"/>
              <a:gd name="csY2" fmla="*/ 2394309 h 2394308"/>
              <a:gd name="csX3" fmla="*/ 20616 w 2897443"/>
              <a:gd name="csY3" fmla="*/ 1158567 h 2394308"/>
              <a:gd name="csX4" fmla="*/ 1516752 w 2897443"/>
              <a:gd name="csY4" fmla="*/ 0 h 2394308"/>
              <a:gd name="csX5" fmla="*/ 2897444 w 2897443"/>
              <a:gd name="csY5" fmla="*/ 1158567 h 2394308"/>
            </a:gdLst>
            <a:ahLst/>
            <a:cxnLst>
              <a:cxn ang="0">
                <a:pos x="csX0" y="csY0"/>
              </a:cxn>
              <a:cxn ang="0">
                <a:pos x="csX1" y="csY1"/>
              </a:cxn>
              <a:cxn ang="0">
                <a:pos x="csX2" y="csY2"/>
              </a:cxn>
              <a:cxn ang="0">
                <a:pos x="csX3" y="csY3"/>
              </a:cxn>
              <a:cxn ang="0">
                <a:pos x="csX4" y="csY4"/>
              </a:cxn>
              <a:cxn ang="0">
                <a:pos x="csX5" y="csY5"/>
              </a:cxn>
            </a:cxnLst>
            <a:rect l="l" t="t" r="r" b="b"/>
            <a:pathLst>
              <a:path w="2897443" h="2394308">
                <a:moveTo>
                  <a:pt x="2897444" y="1158567"/>
                </a:moveTo>
                <a:cubicBezTo>
                  <a:pt x="2650296" y="1564278"/>
                  <a:pt x="2767790" y="1919497"/>
                  <a:pt x="2456978" y="2120095"/>
                </a:cubicBezTo>
                <a:cubicBezTo>
                  <a:pt x="2271993" y="2330681"/>
                  <a:pt x="1869644" y="2394309"/>
                  <a:pt x="1516752" y="2394309"/>
                </a:cubicBezTo>
                <a:cubicBezTo>
                  <a:pt x="590326" y="2394309"/>
                  <a:pt x="-132809" y="2254875"/>
                  <a:pt x="20616" y="1158567"/>
                </a:cubicBezTo>
                <a:cubicBezTo>
                  <a:pt x="20616" y="329084"/>
                  <a:pt x="570242" y="115077"/>
                  <a:pt x="1516752" y="0"/>
                </a:cubicBezTo>
                <a:cubicBezTo>
                  <a:pt x="2343036" y="0"/>
                  <a:pt x="2897444" y="329084"/>
                  <a:pt x="2897444" y="1158567"/>
                </a:cubicBezTo>
              </a:path>
            </a:pathLst>
          </a:custGeom>
          <a:solidFill>
            <a:schemeClr val="tx1"/>
          </a:solidFill>
          <a:ln w="13648" cap="flat">
            <a:noFill/>
            <a:prstDash val="solid"/>
            <a:miter/>
          </a:ln>
        </p:spPr>
        <p:txBody>
          <a:bodyPr/>
          <a:lstStyle/>
          <a:p>
            <a:endParaRPr lang="en-NL" sz="1350"/>
          </a:p>
        </p:txBody>
      </p:sp>
      <p:sp>
        <p:nvSpPr>
          <p:cNvPr id="5" name="Text Placeholder 4">
            <a:extLst>
              <a:ext uri="{FF2B5EF4-FFF2-40B4-BE49-F238E27FC236}">
                <a16:creationId xmlns:a16="http://schemas.microsoft.com/office/drawing/2014/main" id="{02B43DB0-2DF9-4F8A-2587-3E3F1913B18A}"/>
              </a:ext>
            </a:extLst>
          </p:cNvPr>
          <p:cNvSpPr>
            <a:spLocks noGrp="1"/>
          </p:cNvSpPr>
          <p:nvPr>
            <p:ph type="body" sz="quarter" idx="17" hasCustomPrompt="1"/>
          </p:nvPr>
        </p:nvSpPr>
        <p:spPr>
          <a:xfrm>
            <a:off x="379810" y="2786831"/>
            <a:ext cx="4954190" cy="800100"/>
          </a:xfrm>
          <a:prstGeom prst="rect">
            <a:avLst/>
          </a:prstGeom>
        </p:spPr>
        <p:txBody>
          <a:bodyPr lIns="0" tIns="0" rIns="0" bIns="0"/>
          <a:lstStyle>
            <a:lvl1pPr>
              <a:buFont typeface="Arial" panose="020B0604020202020204" pitchFamily="34" charset="0"/>
              <a:buNone/>
              <a:defRPr sz="2100"/>
            </a:lvl1pPr>
          </a:lstStyle>
          <a:p>
            <a:pPr lvl="0"/>
            <a:r>
              <a:rPr lang="en-GB" dirty="0" err="1"/>
              <a:t>xxx@maastrichtuniversity.nl</a:t>
            </a:r>
            <a:endParaRPr lang="en-GB" dirty="0"/>
          </a:p>
          <a:p>
            <a:pPr lvl="0"/>
            <a:r>
              <a:rPr lang="en-GB" dirty="0" err="1"/>
              <a:t>maastrichtuniversity.nl</a:t>
            </a:r>
            <a:endParaRPr lang="en-NL" dirty="0"/>
          </a:p>
        </p:txBody>
      </p:sp>
      <p:sp>
        <p:nvSpPr>
          <p:cNvPr id="4" name="TextBox 3">
            <a:extLst>
              <a:ext uri="{FF2B5EF4-FFF2-40B4-BE49-F238E27FC236}">
                <a16:creationId xmlns:a16="http://schemas.microsoft.com/office/drawing/2014/main" id="{89D0C0AB-4958-804B-D0A8-53BADA5017B6}"/>
              </a:ext>
            </a:extLst>
          </p:cNvPr>
          <p:cNvSpPr txBox="1"/>
          <p:nvPr userDrawn="1"/>
        </p:nvSpPr>
        <p:spPr>
          <a:xfrm>
            <a:off x="-1620000" y="685800"/>
            <a:ext cx="1485900" cy="1372809"/>
          </a:xfrm>
          <a:prstGeom prst="roundRect">
            <a:avLst>
              <a:gd name="adj" fmla="val 5906"/>
            </a:avLst>
          </a:prstGeom>
          <a:solidFill>
            <a:schemeClr val="accent6"/>
          </a:solidFill>
        </p:spPr>
        <p:txBody>
          <a:bodyPr wrap="square" lIns="89100" tIns="89100" rIns="89100" bIns="89100" rtlCol="0">
            <a:spAutoFit/>
          </a:bodyPr>
          <a:lstStyle/>
          <a:p>
            <a:pPr lvl="0"/>
            <a:r>
              <a:rPr lang="en-GB" sz="750" b="1" dirty="0">
                <a:solidFill>
                  <a:schemeClr val="tx1"/>
                </a:solidFill>
                <a:latin typeface="Aptos" panose="020B0004020202020204" pitchFamily="34" charset="0"/>
              </a:rPr>
              <a:t>Note:</a:t>
            </a:r>
          </a:p>
          <a:p>
            <a:pPr lvl="0"/>
            <a:endParaRPr lang="en-GB" sz="750" dirty="0">
              <a:solidFill>
                <a:schemeClr val="tx1"/>
              </a:solidFill>
              <a:latin typeface="Aptos" panose="020B0004020202020204" pitchFamily="34" charset="0"/>
            </a:endParaRPr>
          </a:p>
          <a:p>
            <a:r>
              <a:rPr lang="en-GB" sz="750" dirty="0">
                <a:solidFill>
                  <a:schemeClr val="tx1"/>
                </a:solidFill>
              </a:rPr>
              <a:t>Use the </a:t>
            </a:r>
            <a:r>
              <a:rPr lang="en-GB" sz="750" b="1" dirty="0">
                <a:solidFill>
                  <a:schemeClr val="tx1"/>
                </a:solidFill>
              </a:rPr>
              <a:t>Crop</a:t>
            </a:r>
            <a:r>
              <a:rPr lang="en-GB" sz="750" dirty="0">
                <a:solidFill>
                  <a:schemeClr val="tx1"/>
                </a:solidFill>
              </a:rPr>
              <a:t> tool to reposition the image.</a:t>
            </a:r>
          </a:p>
          <a:p>
            <a:r>
              <a:rPr lang="en-GB" sz="750" dirty="0">
                <a:solidFill>
                  <a:schemeClr val="tx1"/>
                </a:solidFill>
              </a:rPr>
              <a:t>Select the image, then go to </a:t>
            </a:r>
            <a:r>
              <a:rPr lang="en-GB" sz="750" b="1" dirty="0">
                <a:solidFill>
                  <a:schemeClr val="tx1"/>
                </a:solidFill>
              </a:rPr>
              <a:t>Picture Format → Crop</a:t>
            </a:r>
            <a:r>
              <a:rPr lang="en-GB" sz="750" dirty="0">
                <a:solidFill>
                  <a:schemeClr val="tx1"/>
                </a:solidFill>
              </a:rPr>
              <a:t>.</a:t>
            </a:r>
          </a:p>
          <a:p>
            <a:endParaRPr lang="en-GB" sz="750" dirty="0">
              <a:solidFill>
                <a:schemeClr val="tx1"/>
              </a:solidFill>
            </a:endParaRPr>
          </a:p>
          <a:p>
            <a:endParaRPr lang="en-GB" sz="750" dirty="0">
              <a:solidFill>
                <a:schemeClr val="tx1"/>
              </a:solidFill>
            </a:endParaRPr>
          </a:p>
          <a:p>
            <a:endParaRPr lang="en-GB" sz="750" dirty="0">
              <a:solidFill>
                <a:schemeClr val="tx1"/>
              </a:solidFill>
            </a:endParaRPr>
          </a:p>
          <a:p>
            <a:endParaRPr lang="en-GB" sz="750" dirty="0">
              <a:solidFill>
                <a:schemeClr val="tx1"/>
              </a:solidFill>
            </a:endParaRPr>
          </a:p>
        </p:txBody>
      </p:sp>
      <p:pic>
        <p:nvPicPr>
          <p:cNvPr id="7" name="Graphic 6">
            <a:extLst>
              <a:ext uri="{FF2B5EF4-FFF2-40B4-BE49-F238E27FC236}">
                <a16:creationId xmlns:a16="http://schemas.microsoft.com/office/drawing/2014/main" id="{0C6DEC6D-6546-7DA6-445C-D025D1F6B64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495425" y="1590675"/>
            <a:ext cx="352425" cy="352425"/>
          </a:xfrm>
          <a:prstGeom prst="rect">
            <a:avLst/>
          </a:prstGeom>
        </p:spPr>
      </p:pic>
    </p:spTree>
    <p:extLst>
      <p:ext uri="{BB962C8B-B14F-4D97-AF65-F5344CB8AC3E}">
        <p14:creationId xmlns:p14="http://schemas.microsoft.com/office/powerpoint/2010/main" val="3756311054"/>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ext – image (right)">
    <p:bg>
      <p:bgPr>
        <a:solidFill>
          <a:srgbClr val="FFFEFA"/>
        </a:solidFill>
        <a:effectLst/>
      </p:bgPr>
    </p:bg>
    <p:spTree>
      <p:nvGrpSpPr>
        <p:cNvPr id="1" name=""/>
        <p:cNvGrpSpPr/>
        <p:nvPr/>
      </p:nvGrpSpPr>
      <p:grpSpPr>
        <a:xfrm>
          <a:off x="0" y="0"/>
          <a:ext cx="0" cy="0"/>
          <a:chOff x="0" y="0"/>
          <a:chExt cx="0" cy="0"/>
        </a:xfrm>
      </p:grpSpPr>
      <p:sp>
        <p:nvSpPr>
          <p:cNvPr id="24" name="PlaceHolder 1"/>
          <p:cNvSpPr>
            <a:spLocks noGrp="1"/>
          </p:cNvSpPr>
          <p:nvPr>
            <p:ph type="title"/>
          </p:nvPr>
        </p:nvSpPr>
        <p:spPr>
          <a:xfrm>
            <a:off x="360000" y="310680"/>
            <a:ext cx="3934440" cy="1173960"/>
          </a:xfrm>
          <a:prstGeom prst="rect">
            <a:avLst/>
          </a:prstGeom>
          <a:noFill/>
          <a:ln w="0">
            <a:noFill/>
          </a:ln>
        </p:spPr>
        <p:txBody>
          <a:bodyPr lIns="0" tIns="0" rIns="0" bIns="0" anchor="t">
            <a:normAutofit fontScale="92500" lnSpcReduction="10000"/>
          </a:bodyPr>
          <a:lstStyle/>
          <a:p>
            <a:pPr indent="0" defTabSz="457200">
              <a:lnSpc>
                <a:spcPct val="100000"/>
              </a:lnSpc>
              <a:buNone/>
            </a:pPr>
            <a:r>
              <a:rPr lang="nl-NL" sz="3400" b="1" strike="noStrike" spc="-1">
                <a:solidFill>
                  <a:schemeClr val="dk2"/>
                </a:solidFill>
                <a:latin typeface="Aptos"/>
              </a:rPr>
              <a:t>Titelstijl van model bewerken</a:t>
            </a:r>
            <a:endParaRPr lang="nl-NL" sz="3400" b="0" strike="noStrike" spc="-1">
              <a:solidFill>
                <a:schemeClr val="dk1"/>
              </a:solidFill>
              <a:latin typeface="Franklin Gothic Book"/>
            </a:endParaRPr>
          </a:p>
        </p:txBody>
      </p:sp>
      <p:sp>
        <p:nvSpPr>
          <p:cNvPr id="25" name="PlaceHolder 2"/>
          <p:cNvSpPr>
            <a:spLocks noGrp="1"/>
          </p:cNvSpPr>
          <p:nvPr>
            <p:ph type="body"/>
          </p:nvPr>
        </p:nvSpPr>
        <p:spPr>
          <a:xfrm>
            <a:off x="360000" y="1485000"/>
            <a:ext cx="3934440" cy="2857320"/>
          </a:xfrm>
          <a:prstGeom prst="rect">
            <a:avLst/>
          </a:prstGeom>
          <a:noFill/>
          <a:ln w="0">
            <a:noFill/>
          </a:ln>
        </p:spPr>
        <p:txBody>
          <a:bodyPr lIns="0" tIns="0" rIns="0" bIns="0" anchor="t">
            <a:noAutofit/>
          </a:bodyPr>
          <a:lstStyle/>
          <a:p>
            <a:pPr marL="343080" indent="-343080" defTabSz="457200">
              <a:lnSpc>
                <a:spcPct val="100000"/>
              </a:lnSpc>
              <a:buClr>
                <a:srgbClr val="001D3D"/>
              </a:buClr>
              <a:buFont typeface="Arial"/>
              <a:buChar char="•"/>
            </a:pPr>
            <a:r>
              <a:rPr lang="nl-NL" sz="2600" b="0" strike="noStrike" spc="-1">
                <a:solidFill>
                  <a:schemeClr val="dk1"/>
                </a:solidFill>
                <a:latin typeface="Aptos"/>
              </a:rPr>
              <a:t>Klik om de tekststijl van het model te bewerken</a:t>
            </a:r>
          </a:p>
          <a:p>
            <a:pPr marL="717480" lvl="1" indent="-358920" defTabSz="457200">
              <a:lnSpc>
                <a:spcPct val="100000"/>
              </a:lnSpc>
              <a:buClr>
                <a:srgbClr val="001D3D"/>
              </a:buClr>
              <a:buFont typeface="Lucida Grande"/>
              <a:buChar char="-"/>
            </a:pPr>
            <a:r>
              <a:rPr lang="nl-NL" sz="2200" b="0" strike="noStrike" spc="-1">
                <a:solidFill>
                  <a:schemeClr val="dk1"/>
                </a:solidFill>
                <a:latin typeface="Aptos"/>
              </a:rPr>
              <a:t>Tweede niveau</a:t>
            </a:r>
          </a:p>
        </p:txBody>
      </p:sp>
      <p:sp>
        <p:nvSpPr>
          <p:cNvPr id="26" name="PlaceHolder 3"/>
          <p:cNvSpPr>
            <a:spLocks noGrp="1"/>
          </p:cNvSpPr>
          <p:nvPr>
            <p:ph type="ftr" idx="1"/>
          </p:nvPr>
        </p:nvSpPr>
        <p:spPr>
          <a:xfrm>
            <a:off x="4745160" y="4739040"/>
            <a:ext cx="3449520" cy="273600"/>
          </a:xfrm>
          <a:prstGeom prst="rect">
            <a:avLst/>
          </a:prstGeom>
          <a:noFill/>
          <a:ln w="0">
            <a:noFill/>
          </a:ln>
        </p:spPr>
        <p:txBody>
          <a:bodyPr lIns="90000" tIns="45000" rIns="90000" bIns="45000" anchor="t">
            <a:noAutofit/>
          </a:bodyPr>
          <a:lstStyle>
            <a:lvl1pPr indent="0" algn="ctr">
              <a:buNone/>
              <a:defRPr lang="en-US" sz="1400" b="0" strike="noStrike" spc="-1">
                <a:solidFill>
                  <a:srgbClr val="000000"/>
                </a:solidFill>
                <a:latin typeface="Calibri"/>
              </a:defRPr>
            </a:lvl1pPr>
          </a:lstStyle>
          <a:p>
            <a:pPr indent="0" algn="ctr">
              <a:buNone/>
            </a:pPr>
            <a:r>
              <a:rPr lang="en-US" sz="1400" b="0" strike="noStrike" spc="-1">
                <a:solidFill>
                  <a:srgbClr val="000000"/>
                </a:solidFill>
                <a:latin typeface="Calibri"/>
              </a:rPr>
              <a:t>&lt;footer&gt;</a:t>
            </a:r>
          </a:p>
        </p:txBody>
      </p:sp>
      <p:sp>
        <p:nvSpPr>
          <p:cNvPr id="27" name="PlaceHolder 4"/>
          <p:cNvSpPr>
            <a:spLocks noGrp="1"/>
          </p:cNvSpPr>
          <p:nvPr>
            <p:ph type="sldNum" idx="2"/>
          </p:nvPr>
        </p:nvSpPr>
        <p:spPr>
          <a:xfrm>
            <a:off x="8195040" y="4738680"/>
            <a:ext cx="569520" cy="273600"/>
          </a:xfrm>
          <a:prstGeom prst="rect">
            <a:avLst/>
          </a:prstGeom>
          <a:noFill/>
          <a:ln w="0">
            <a:noFill/>
          </a:ln>
        </p:spPr>
        <p:txBody>
          <a:bodyPr lIns="90000" tIns="45000" rIns="90000" bIns="45000" anchor="t">
            <a:noAutofit/>
          </a:bodyPr>
          <a:lstStyle>
            <a:lvl1pPr indent="0" defTabSz="457200">
              <a:lnSpc>
                <a:spcPct val="100000"/>
              </a:lnSpc>
              <a:buNone/>
              <a:defRPr lang="nl-NL" sz="1800" b="0" strike="noStrike" spc="-1">
                <a:solidFill>
                  <a:schemeClr val="dk1"/>
                </a:solidFill>
                <a:latin typeface="Franklin Gothic Book"/>
              </a:defRPr>
            </a:lvl1pPr>
          </a:lstStyle>
          <a:p>
            <a:pPr indent="0" defTabSz="457200">
              <a:lnSpc>
                <a:spcPct val="100000"/>
              </a:lnSpc>
              <a:buNone/>
            </a:pPr>
            <a:fld id="{2967D76A-A9E7-4B9C-BBA9-7D4C157985FC}" type="slidenum">
              <a:rPr lang="nl-NL" sz="1800" b="0" strike="noStrike" spc="-1">
                <a:solidFill>
                  <a:schemeClr val="dk1"/>
                </a:solidFill>
                <a:latin typeface="Franklin Gothic Book"/>
              </a:rPr>
              <a:t>‹#›</a:t>
            </a:fld>
            <a:endParaRPr lang="en-US" sz="1800" b="0" strike="noStrike" spc="-1">
              <a:solidFill>
                <a:srgbClr val="000000"/>
              </a:solidFill>
              <a:latin typeface="Calibri"/>
            </a:endParaRPr>
          </a:p>
        </p:txBody>
      </p:sp>
      <p:sp>
        <p:nvSpPr>
          <p:cNvPr id="28" name="PlaceHolder 5"/>
          <p:cNvSpPr>
            <a:spLocks noGrp="1"/>
          </p:cNvSpPr>
          <p:nvPr>
            <p:ph type="body"/>
          </p:nvPr>
        </p:nvSpPr>
        <p:spPr>
          <a:xfrm>
            <a:off x="4595040" y="0"/>
            <a:ext cx="4548600" cy="5143320"/>
          </a:xfrm>
          <a:prstGeom prst="rect">
            <a:avLst/>
          </a:prstGeom>
          <a:solidFill>
            <a:srgbClr val="EBEBEB"/>
          </a:solidFill>
          <a:ln w="0">
            <a:noFill/>
          </a:ln>
        </p:spPr>
        <p:txBody>
          <a:bodyPr lIns="90000" tIns="45000" rIns="90000" bIns="45000" anchor="t">
            <a:noAutofit/>
          </a:bodyPr>
          <a:lstStyle/>
          <a:p>
            <a:pPr indent="0" defTabSz="457200">
              <a:lnSpc>
                <a:spcPct val="100000"/>
              </a:lnSpc>
              <a:buNone/>
            </a:pPr>
            <a:r>
              <a:rPr lang="nl-NL" sz="1800" b="0" strike="noStrike" spc="-1">
                <a:solidFill>
                  <a:schemeClr val="dk1"/>
                </a:solidFill>
                <a:latin typeface="Franklin Gothic Book"/>
              </a:rPr>
              <a:t>Afbeelding</a:t>
            </a:r>
            <a:endParaRPr lang="nl-NL" sz="1800" b="0" strike="noStrike" spc="-1">
              <a:solidFill>
                <a:schemeClr val="dk1"/>
              </a:solidFill>
              <a:latin typeface="Aptos"/>
            </a:endParaRPr>
          </a:p>
        </p:txBody>
      </p:sp>
      <p:pic>
        <p:nvPicPr>
          <p:cNvPr id="29" name="Afbeelding 8"/>
          <p:cNvPicPr/>
          <p:nvPr/>
        </p:nvPicPr>
        <p:blipFill>
          <a:blip r:embed="rId2"/>
          <a:srcRect r="19770"/>
          <a:stretch/>
        </p:blipFill>
        <p:spPr>
          <a:xfrm>
            <a:off x="360000" y="4630320"/>
            <a:ext cx="1602360" cy="379440"/>
          </a:xfrm>
          <a:prstGeom prst="rect">
            <a:avLst/>
          </a:prstGeom>
          <a:noFill/>
          <a:ln w="0">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cSld name="Endslide – light blue">
    <p:bg>
      <p:bgPr>
        <a:blipFill rotWithShape="0">
          <a:blip r:embed="rId2"/>
          <a:stretch/>
        </a:blipFill>
        <a:effectLst/>
      </p:bgPr>
    </p:bg>
    <p:spTree>
      <p:nvGrpSpPr>
        <p:cNvPr id="1" name=""/>
        <p:cNvGrpSpPr/>
        <p:nvPr/>
      </p:nvGrpSpPr>
      <p:grpSpPr>
        <a:xfrm>
          <a:off x="0" y="0"/>
          <a:ext cx="0" cy="0"/>
          <a:chOff x="0" y="0"/>
          <a:chExt cx="0" cy="0"/>
        </a:xfrm>
      </p:grpSpPr>
      <p:pic>
        <p:nvPicPr>
          <p:cNvPr id="52" name="Afbeelding 10" descr="UM40_RGB_B_blauw.png"/>
          <p:cNvPicPr/>
          <p:nvPr/>
        </p:nvPicPr>
        <p:blipFill>
          <a:blip r:embed="rId3"/>
          <a:srcRect r="20320"/>
          <a:stretch/>
        </p:blipFill>
        <p:spPr>
          <a:xfrm>
            <a:off x="360000" y="4630680"/>
            <a:ext cx="1590120" cy="381600"/>
          </a:xfrm>
          <a:prstGeom prst="rect">
            <a:avLst/>
          </a:prstGeom>
          <a:noFill/>
          <a:ln w="0">
            <a:noFill/>
          </a:ln>
        </p:spPr>
      </p:pic>
      <p:sp>
        <p:nvSpPr>
          <p:cNvPr id="53" name="PlaceHolder 1"/>
          <p:cNvSpPr>
            <a:spLocks noGrp="1"/>
          </p:cNvSpPr>
          <p:nvPr>
            <p:ph type="title"/>
          </p:nvPr>
        </p:nvSpPr>
        <p:spPr>
          <a:xfrm>
            <a:off x="748080" y="1403280"/>
            <a:ext cx="7647840" cy="2336400"/>
          </a:xfrm>
          <a:prstGeom prst="rect">
            <a:avLst/>
          </a:prstGeom>
          <a:noFill/>
          <a:ln w="0">
            <a:noFill/>
          </a:ln>
        </p:spPr>
        <p:txBody>
          <a:bodyPr lIns="0" tIns="0" rIns="0" bIns="0" anchor="ctr">
            <a:noAutofit/>
          </a:bodyPr>
          <a:lstStyle/>
          <a:p>
            <a:pPr indent="0" algn="ctr" defTabSz="457200">
              <a:lnSpc>
                <a:spcPct val="100000"/>
              </a:lnSpc>
              <a:buNone/>
            </a:pPr>
            <a:r>
              <a:rPr lang="nl-NL" sz="5400" b="1" strike="noStrike" spc="-1">
                <a:solidFill>
                  <a:srgbClr val="001D3D"/>
                </a:solidFill>
                <a:latin typeface="Aptos"/>
              </a:rPr>
              <a:t>Titelstijl van model bewerken</a:t>
            </a:r>
            <a:endParaRPr lang="nl-NL" sz="5400" b="0" strike="noStrike" spc="-1">
              <a:solidFill>
                <a:schemeClr val="dk1"/>
              </a:solidFill>
              <a:latin typeface="Franklin Gothic Book"/>
            </a:endParaRPr>
          </a:p>
        </p:txBody>
      </p:sp>
    </p:spTree>
    <p:extLst>
      <p:ext uri="{BB962C8B-B14F-4D97-AF65-F5344CB8AC3E}">
        <p14:creationId xmlns:p14="http://schemas.microsoft.com/office/powerpoint/2010/main" val="35265466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4.xml"/><Relationship Id="rId18" Type="http://schemas.openxmlformats.org/officeDocument/2006/relationships/slideLayout" Target="../slideLayouts/slideLayout49.xml"/><Relationship Id="rId26" Type="http://schemas.openxmlformats.org/officeDocument/2006/relationships/slideLayout" Target="../slideLayouts/slideLayout57.xml"/><Relationship Id="rId39" Type="http://schemas.openxmlformats.org/officeDocument/2006/relationships/slideLayout" Target="../slideLayouts/slideLayout70.xml"/><Relationship Id="rId21" Type="http://schemas.openxmlformats.org/officeDocument/2006/relationships/slideLayout" Target="../slideLayouts/slideLayout52.xml"/><Relationship Id="rId34" Type="http://schemas.openxmlformats.org/officeDocument/2006/relationships/slideLayout" Target="../slideLayouts/slideLayout65.xml"/><Relationship Id="rId42" Type="http://schemas.openxmlformats.org/officeDocument/2006/relationships/slideLayout" Target="../slideLayouts/slideLayout73.xml"/><Relationship Id="rId47" Type="http://schemas.openxmlformats.org/officeDocument/2006/relationships/slideLayout" Target="../slideLayouts/slideLayout78.xml"/><Relationship Id="rId50" Type="http://schemas.openxmlformats.org/officeDocument/2006/relationships/slideLayout" Target="../slideLayouts/slideLayout81.xml"/><Relationship Id="rId55" Type="http://schemas.openxmlformats.org/officeDocument/2006/relationships/slideLayout" Target="../slideLayouts/slideLayout86.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29" Type="http://schemas.openxmlformats.org/officeDocument/2006/relationships/slideLayout" Target="../slideLayouts/slideLayout60.xml"/><Relationship Id="rId41" Type="http://schemas.openxmlformats.org/officeDocument/2006/relationships/slideLayout" Target="../slideLayouts/slideLayout72.xml"/><Relationship Id="rId54" Type="http://schemas.openxmlformats.org/officeDocument/2006/relationships/slideLayout" Target="../slideLayouts/slideLayout85.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slideLayout" Target="../slideLayouts/slideLayout55.xml"/><Relationship Id="rId32" Type="http://schemas.openxmlformats.org/officeDocument/2006/relationships/slideLayout" Target="../slideLayouts/slideLayout63.xml"/><Relationship Id="rId37" Type="http://schemas.openxmlformats.org/officeDocument/2006/relationships/slideLayout" Target="../slideLayouts/slideLayout68.xml"/><Relationship Id="rId40" Type="http://schemas.openxmlformats.org/officeDocument/2006/relationships/slideLayout" Target="../slideLayouts/slideLayout71.xml"/><Relationship Id="rId45" Type="http://schemas.openxmlformats.org/officeDocument/2006/relationships/slideLayout" Target="../slideLayouts/slideLayout76.xml"/><Relationship Id="rId53" Type="http://schemas.openxmlformats.org/officeDocument/2006/relationships/slideLayout" Target="../slideLayouts/slideLayout84.xml"/><Relationship Id="rId58" Type="http://schemas.openxmlformats.org/officeDocument/2006/relationships/slideLayout" Target="../slideLayouts/slideLayout89.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slideLayout" Target="../slideLayouts/slideLayout54.xml"/><Relationship Id="rId28" Type="http://schemas.openxmlformats.org/officeDocument/2006/relationships/slideLayout" Target="../slideLayouts/slideLayout59.xml"/><Relationship Id="rId36" Type="http://schemas.openxmlformats.org/officeDocument/2006/relationships/slideLayout" Target="../slideLayouts/slideLayout67.xml"/><Relationship Id="rId49" Type="http://schemas.openxmlformats.org/officeDocument/2006/relationships/slideLayout" Target="../slideLayouts/slideLayout80.xml"/><Relationship Id="rId57" Type="http://schemas.openxmlformats.org/officeDocument/2006/relationships/slideLayout" Target="../slideLayouts/slideLayout88.xml"/><Relationship Id="rId61" Type="http://schemas.openxmlformats.org/officeDocument/2006/relationships/image" Target="../media/image29.svg"/><Relationship Id="rId10" Type="http://schemas.openxmlformats.org/officeDocument/2006/relationships/slideLayout" Target="../slideLayouts/slideLayout41.xml"/><Relationship Id="rId19" Type="http://schemas.openxmlformats.org/officeDocument/2006/relationships/slideLayout" Target="../slideLayouts/slideLayout50.xml"/><Relationship Id="rId31" Type="http://schemas.openxmlformats.org/officeDocument/2006/relationships/slideLayout" Target="../slideLayouts/slideLayout62.xml"/><Relationship Id="rId44" Type="http://schemas.openxmlformats.org/officeDocument/2006/relationships/slideLayout" Target="../slideLayouts/slideLayout75.xml"/><Relationship Id="rId52" Type="http://schemas.openxmlformats.org/officeDocument/2006/relationships/slideLayout" Target="../slideLayouts/slideLayout83.xml"/><Relationship Id="rId60" Type="http://schemas.openxmlformats.org/officeDocument/2006/relationships/theme" Target="../theme/theme2.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 Id="rId27" Type="http://schemas.openxmlformats.org/officeDocument/2006/relationships/slideLayout" Target="../slideLayouts/slideLayout58.xml"/><Relationship Id="rId30" Type="http://schemas.openxmlformats.org/officeDocument/2006/relationships/slideLayout" Target="../slideLayouts/slideLayout61.xml"/><Relationship Id="rId35" Type="http://schemas.openxmlformats.org/officeDocument/2006/relationships/slideLayout" Target="../slideLayouts/slideLayout66.xml"/><Relationship Id="rId43" Type="http://schemas.openxmlformats.org/officeDocument/2006/relationships/slideLayout" Target="../slideLayouts/slideLayout74.xml"/><Relationship Id="rId48" Type="http://schemas.openxmlformats.org/officeDocument/2006/relationships/slideLayout" Target="../slideLayouts/slideLayout79.xml"/><Relationship Id="rId56" Type="http://schemas.openxmlformats.org/officeDocument/2006/relationships/slideLayout" Target="../slideLayouts/slideLayout87.xml"/><Relationship Id="rId8" Type="http://schemas.openxmlformats.org/officeDocument/2006/relationships/slideLayout" Target="../slideLayouts/slideLayout39.xml"/><Relationship Id="rId51" Type="http://schemas.openxmlformats.org/officeDocument/2006/relationships/slideLayout" Target="../slideLayouts/slideLayout82.xml"/><Relationship Id="rId3" Type="http://schemas.openxmlformats.org/officeDocument/2006/relationships/slideLayout" Target="../slideLayouts/slideLayout34.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5" Type="http://schemas.openxmlformats.org/officeDocument/2006/relationships/slideLayout" Target="../slideLayouts/slideLayout56.xml"/><Relationship Id="rId33" Type="http://schemas.openxmlformats.org/officeDocument/2006/relationships/slideLayout" Target="../slideLayouts/slideLayout64.xml"/><Relationship Id="rId38" Type="http://schemas.openxmlformats.org/officeDocument/2006/relationships/slideLayout" Target="../slideLayouts/slideLayout69.xml"/><Relationship Id="rId46" Type="http://schemas.openxmlformats.org/officeDocument/2006/relationships/slideLayout" Target="../slideLayouts/slideLayout77.xml"/><Relationship Id="rId59" Type="http://schemas.openxmlformats.org/officeDocument/2006/relationships/slideLayout" Target="../slideLayouts/slideLayout9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older 2"/>
          <p:cNvSpPr>
            <a:spLocks noGrp="1"/>
          </p:cNvSpPr>
          <p:nvPr>
            <p:ph type="title"/>
          </p:nvPr>
        </p:nvSpPr>
        <p:spPr>
          <a:xfrm>
            <a:off x="379810" y="578914"/>
            <a:ext cx="7621190" cy="564086"/>
          </a:xfrm>
          <a:prstGeom prst="rect">
            <a:avLst/>
          </a:prstGeom>
        </p:spPr>
        <p:txBody>
          <a:bodyPr wrap="square" lIns="0" tIns="0" rIns="0" bIns="0">
            <a:noAutofit/>
          </a:bodyPr>
          <a:lstStyle>
            <a:lvl1pPr>
              <a:defRPr sz="2800" b="1" i="0">
                <a:solidFill>
                  <a:srgbClr val="00072F"/>
                </a:solidFill>
                <a:latin typeface="Aptos Display"/>
                <a:cs typeface="Aptos Display"/>
              </a:defRPr>
            </a:lvl1pPr>
          </a:lstStyle>
          <a:p>
            <a:endParaRPr dirty="0"/>
          </a:p>
        </p:txBody>
      </p:sp>
      <p:sp>
        <p:nvSpPr>
          <p:cNvPr id="3" name="Holder 3"/>
          <p:cNvSpPr>
            <a:spLocks noGrp="1"/>
          </p:cNvSpPr>
          <p:nvPr>
            <p:ph type="body" idx="1"/>
          </p:nvPr>
        </p:nvSpPr>
        <p:spPr>
          <a:xfrm>
            <a:off x="379810" y="1532604"/>
            <a:ext cx="7621190" cy="2467896"/>
          </a:xfrm>
          <a:prstGeom prst="rect">
            <a:avLst/>
          </a:prstGeom>
        </p:spPr>
        <p:txBody>
          <a:bodyPr wrap="square" lIns="0" tIns="0" rIns="0" bIns="0">
            <a:noAutofit/>
          </a:bodyPr>
          <a:lstStyle>
            <a:lvl1pPr>
              <a:defRPr sz="2000" b="0" i="0">
                <a:solidFill>
                  <a:srgbClr val="00072F"/>
                </a:solidFill>
                <a:latin typeface="Aptos"/>
                <a:cs typeface="Aptos"/>
              </a:defRPr>
            </a:lvl1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4" name="Holder 4"/>
          <p:cNvSpPr>
            <a:spLocks noGrp="1"/>
          </p:cNvSpPr>
          <p:nvPr>
            <p:ph type="ftr" sz="quarter" idx="5"/>
          </p:nvPr>
        </p:nvSpPr>
        <p:spPr>
          <a:xfrm>
            <a:off x="379810" y="199459"/>
            <a:ext cx="4191000" cy="180351"/>
          </a:xfrm>
          <a:prstGeom prst="rect">
            <a:avLst/>
          </a:prstGeom>
        </p:spPr>
        <p:txBody>
          <a:bodyPr wrap="square" lIns="0" tIns="0" rIns="0" bIns="0">
            <a:noAutofit/>
          </a:bodyPr>
          <a:lstStyle>
            <a:lvl1pPr algn="l">
              <a:defRPr lang="en-GB" sz="900" smtClean="0">
                <a:solidFill>
                  <a:schemeClr val="tx1"/>
                </a:solidFill>
                <a:effectLst/>
                <a:latin typeface="Aptos" panose="020B0004020202020204" pitchFamily="34" charset="0"/>
              </a:defRPr>
            </a:lvl1pPr>
          </a:lstStyle>
          <a:p>
            <a:r>
              <a:rPr lang="en-GB" dirty="0"/>
              <a:t>[Add footer text via: Insert → Header &amp; Footer]</a:t>
            </a:r>
            <a:endParaRPr lang="en-GB" dirty="0">
              <a:latin typeface="Aptos" panose="020B0004020202020204" pitchFamily="34" charset="0"/>
            </a:endParaRPr>
          </a:p>
        </p:txBody>
      </p:sp>
      <p:sp>
        <p:nvSpPr>
          <p:cNvPr id="5" name="Holder 5"/>
          <p:cNvSpPr>
            <a:spLocks noGrp="1"/>
          </p:cNvSpPr>
          <p:nvPr>
            <p:ph type="dt" sz="half" idx="6"/>
          </p:nvPr>
        </p:nvSpPr>
        <p:spPr>
          <a:xfrm>
            <a:off x="6858000" y="190499"/>
            <a:ext cx="1143000" cy="189311"/>
          </a:xfrm>
          <a:prstGeom prst="rect">
            <a:avLst/>
          </a:prstGeom>
        </p:spPr>
        <p:txBody>
          <a:bodyPr wrap="square" lIns="0" tIns="0" rIns="0" bIns="0">
            <a:noAutofit/>
          </a:bodyPr>
          <a:lstStyle>
            <a:lvl1pPr algn="l">
              <a:defRPr sz="900">
                <a:solidFill>
                  <a:schemeClr val="tx1"/>
                </a:solidFill>
                <a:latin typeface="Aptos" panose="020B0004020202020204" pitchFamily="34" charset="0"/>
              </a:defRPr>
            </a:lvl1pPr>
          </a:lstStyle>
          <a:p>
            <a:pPr algn="r"/>
            <a:endParaRPr lang="en-US" dirty="0">
              <a:latin typeface="Aptos" panose="020B0004020202020204" pitchFamily="34" charset="0"/>
            </a:endParaRPr>
          </a:p>
        </p:txBody>
      </p:sp>
      <p:sp>
        <p:nvSpPr>
          <p:cNvPr id="6" name="Holder 6"/>
          <p:cNvSpPr>
            <a:spLocks noGrp="1"/>
          </p:cNvSpPr>
          <p:nvPr>
            <p:ph type="sldNum" sz="quarter" idx="7"/>
          </p:nvPr>
        </p:nvSpPr>
        <p:spPr>
          <a:xfrm>
            <a:off x="8001000" y="190499"/>
            <a:ext cx="763190" cy="189311"/>
          </a:xfrm>
          <a:prstGeom prst="rect">
            <a:avLst/>
          </a:prstGeom>
        </p:spPr>
        <p:txBody>
          <a:bodyPr wrap="square" lIns="0" tIns="0" rIns="0" bIns="0">
            <a:noAutofit/>
          </a:bodyPr>
          <a:lstStyle>
            <a:lvl1pPr algn="r">
              <a:defRPr sz="900">
                <a:solidFill>
                  <a:schemeClr val="tx1"/>
                </a:solidFill>
                <a:latin typeface="Aptos" panose="020B0004020202020204" pitchFamily="34" charset="0"/>
              </a:defRPr>
            </a:lvl1pPr>
          </a:lstStyle>
          <a:p>
            <a:fld id="{B6F15528-21DE-4FAA-801E-634DDDAF4B2B}" type="slidenum">
              <a:rPr lang="en-NL" smtClean="0"/>
              <a:pPr/>
              <a:t>‹#›</a:t>
            </a:fld>
            <a:endParaRPr lang="en-NL" dirty="0">
              <a:latin typeface="Aptos" panose="020B0004020202020204" pitchFamily="34" charset="0"/>
            </a:endParaRPr>
          </a:p>
        </p:txBody>
      </p:sp>
      <p:pic>
        <p:nvPicPr>
          <p:cNvPr id="7" name="Graphic 6">
            <a:extLst>
              <a:ext uri="{FF2B5EF4-FFF2-40B4-BE49-F238E27FC236}">
                <a16:creationId xmlns:a16="http://schemas.microsoft.com/office/drawing/2014/main" id="{E8160BCC-1872-44A4-02DD-5CAE7ACA2B6B}"/>
              </a:ext>
            </a:extLst>
          </p:cNvPr>
          <p:cNvPicPr>
            <a:picLocks noChangeAspect="1"/>
          </p:cNvPicPr>
          <p:nvPr userDrawn="1"/>
        </p:nvPicPr>
        <p:blipFill>
          <a:blip>
            <a:extLst>
              <a:ext uri="{96DAC541-7B7A-43D3-8B79-37D633B846F1}">
                <asvg:svgBlip xmlns:asvg="http://schemas.microsoft.com/office/drawing/2016/SVG/main" r:embed="rId61"/>
              </a:ext>
            </a:extLst>
          </a:blip>
          <a:stretch>
            <a:fillRect/>
          </a:stretch>
        </p:blipFill>
        <p:spPr>
          <a:xfrm>
            <a:off x="379810" y="4564586"/>
            <a:ext cx="1905000" cy="285750"/>
          </a:xfrm>
          <a:prstGeom prst="rect">
            <a:avLst/>
          </a:prstGeom>
        </p:spPr>
      </p:pic>
    </p:spTree>
    <p:extLst>
      <p:ext uri="{BB962C8B-B14F-4D97-AF65-F5344CB8AC3E}">
        <p14:creationId xmlns:p14="http://schemas.microsoft.com/office/powerpoint/2010/main" val="274280171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 id="2147483700" r:id="rId20"/>
    <p:sldLayoutId id="2147483701" r:id="rId21"/>
    <p:sldLayoutId id="2147483702" r:id="rId22"/>
    <p:sldLayoutId id="2147483703" r:id="rId23"/>
    <p:sldLayoutId id="2147483704" r:id="rId24"/>
    <p:sldLayoutId id="2147483705" r:id="rId25"/>
    <p:sldLayoutId id="2147483706" r:id="rId26"/>
    <p:sldLayoutId id="2147483707" r:id="rId27"/>
    <p:sldLayoutId id="2147483708" r:id="rId28"/>
    <p:sldLayoutId id="2147483709" r:id="rId29"/>
    <p:sldLayoutId id="2147483710" r:id="rId30"/>
    <p:sldLayoutId id="2147483711" r:id="rId31"/>
    <p:sldLayoutId id="2147483712" r:id="rId32"/>
    <p:sldLayoutId id="2147483713" r:id="rId33"/>
    <p:sldLayoutId id="2147483714" r:id="rId34"/>
    <p:sldLayoutId id="2147483715" r:id="rId35"/>
    <p:sldLayoutId id="2147483716" r:id="rId36"/>
    <p:sldLayoutId id="2147483717" r:id="rId37"/>
    <p:sldLayoutId id="2147483718" r:id="rId38"/>
    <p:sldLayoutId id="2147483719" r:id="rId39"/>
    <p:sldLayoutId id="2147483720" r:id="rId40"/>
    <p:sldLayoutId id="2147483721" r:id="rId41"/>
    <p:sldLayoutId id="2147483722" r:id="rId42"/>
    <p:sldLayoutId id="2147483723" r:id="rId43"/>
    <p:sldLayoutId id="2147483724" r:id="rId44"/>
    <p:sldLayoutId id="2147483725" r:id="rId45"/>
    <p:sldLayoutId id="2147483726" r:id="rId46"/>
    <p:sldLayoutId id="2147483727" r:id="rId47"/>
    <p:sldLayoutId id="2147483728" r:id="rId48"/>
    <p:sldLayoutId id="2147483729" r:id="rId49"/>
    <p:sldLayoutId id="2147483730" r:id="rId50"/>
    <p:sldLayoutId id="2147483731" r:id="rId51"/>
    <p:sldLayoutId id="2147483732" r:id="rId52"/>
    <p:sldLayoutId id="2147483733" r:id="rId53"/>
    <p:sldLayoutId id="2147483734" r:id="rId54"/>
    <p:sldLayoutId id="2147483735" r:id="rId55"/>
    <p:sldLayoutId id="2147483736" r:id="rId56"/>
    <p:sldLayoutId id="2147483737" r:id="rId57"/>
    <p:sldLayoutId id="2147483738" r:id="rId58"/>
    <p:sldLayoutId id="2147483739" r:id="rId59"/>
  </p:sldLayoutIdLst>
  <p:hf hdr="0" ftr="0" dt="0"/>
  <p:txStyles>
    <p:titleStyle>
      <a:lvl1pPr>
        <a:defRPr sz="2850">
          <a:latin typeface="+mj-lt"/>
          <a:ea typeface="+mj-ea"/>
          <a:cs typeface="+mj-cs"/>
        </a:defRPr>
      </a:lvl1pPr>
    </p:titleStyle>
    <p:bodyStyle>
      <a:lvl1pPr marL="0" indent="-202500">
        <a:buFont typeface="Arial" panose="020B0604020202020204" pitchFamily="34" charset="0"/>
        <a:buChar char="•"/>
        <a:defRPr sz="1500">
          <a:solidFill>
            <a:schemeClr val="tx1"/>
          </a:solidFill>
          <a:latin typeface="Aptos" panose="020B0004020202020204" pitchFamily="34" charset="0"/>
          <a:ea typeface="+mn-ea"/>
          <a:cs typeface="+mn-cs"/>
        </a:defRPr>
      </a:lvl1pPr>
      <a:lvl2pPr marL="405000" indent="-202500">
        <a:buFont typeface="System Font Regular"/>
        <a:buChar char="-"/>
        <a:defRPr sz="1350">
          <a:solidFill>
            <a:schemeClr val="tx1"/>
          </a:solidFill>
          <a:latin typeface="Aptos" panose="020B0004020202020204" pitchFamily="34" charset="0"/>
          <a:ea typeface="+mn-ea"/>
          <a:cs typeface="+mn-cs"/>
        </a:defRPr>
      </a:lvl2pPr>
      <a:lvl3pPr marL="607500" indent="-202500">
        <a:buFont typeface="System Font Regular"/>
        <a:buChar char="-"/>
        <a:defRPr sz="1200">
          <a:solidFill>
            <a:schemeClr val="tx1"/>
          </a:solidFill>
          <a:latin typeface="Aptos" panose="020B0004020202020204" pitchFamily="34" charset="0"/>
          <a:ea typeface="+mn-ea"/>
          <a:cs typeface="+mn-cs"/>
        </a:defRPr>
      </a:lvl3pPr>
      <a:lvl4pPr marL="810000" indent="-202500">
        <a:buFont typeface="System Font Regular"/>
        <a:buChar char="-"/>
        <a:defRPr sz="1050">
          <a:solidFill>
            <a:schemeClr val="tx1"/>
          </a:solidFill>
          <a:latin typeface="Aptos" panose="020B0004020202020204" pitchFamily="34" charset="0"/>
          <a:ea typeface="+mn-ea"/>
          <a:cs typeface="+mn-cs"/>
        </a:defRPr>
      </a:lvl4pPr>
      <a:lvl5pPr marL="1012500" indent="-202500">
        <a:buFont typeface="System Font Regular"/>
        <a:buChar char="-"/>
        <a:defRPr sz="900">
          <a:solidFill>
            <a:schemeClr val="tx1"/>
          </a:solidFill>
          <a:latin typeface="Aptos" panose="020B0004020202020204" pitchFamily="34" charset="0"/>
          <a:ea typeface="+mn-ea"/>
          <a:cs typeface="+mn-cs"/>
        </a:defRPr>
      </a:lvl5pPr>
      <a:lvl6pPr marL="1714500">
        <a:defRPr sz="1500">
          <a:latin typeface="Aptos" panose="020B0004020202020204" pitchFamily="34" charset="0"/>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bodyStyle>
    <p:other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otherStyle>
  </p:txStyles>
  <p:extLst>
    <p:ext uri="{27BBF7A9-308A-43DC-89C8-2F10F3537804}">
      <p15:sldGuideLst xmlns:p15="http://schemas.microsoft.com/office/powerpoint/2012/main">
        <p15:guide id="1">
          <p15:clr>
            <a:srgbClr val="0064FF"/>
          </p15:clr>
        </p15:guide>
        <p15:guide id="2" pos="7680">
          <p15:clr>
            <a:srgbClr val="0064FF"/>
          </p15:clr>
        </p15:guide>
        <p15:guide id="3" pos="319">
          <p15:clr>
            <a:srgbClr val="0064FF"/>
          </p15:clr>
        </p15:guide>
        <p15:guide id="4" pos="639">
          <p15:clr>
            <a:srgbClr val="0064FF"/>
          </p15:clr>
        </p15:guide>
        <p15:guide id="5" pos="959">
          <p15:clr>
            <a:srgbClr val="0064FF"/>
          </p15:clr>
        </p15:guide>
        <p15:guide id="6" pos="1279">
          <p15:clr>
            <a:srgbClr val="0064FF"/>
          </p15:clr>
        </p15:guide>
        <p15:guide id="7" pos="1599">
          <p15:clr>
            <a:srgbClr val="0064FF"/>
          </p15:clr>
        </p15:guide>
        <p15:guide id="8" pos="1919">
          <p15:clr>
            <a:srgbClr val="0064FF"/>
          </p15:clr>
        </p15:guide>
        <p15:guide id="9" pos="2239">
          <p15:clr>
            <a:srgbClr val="0064FF"/>
          </p15:clr>
        </p15:guide>
        <p15:guide id="10" pos="2559">
          <p15:clr>
            <a:srgbClr val="0064FF"/>
          </p15:clr>
        </p15:guide>
        <p15:guide id="11" pos="2879">
          <p15:clr>
            <a:srgbClr val="0064FF"/>
          </p15:clr>
        </p15:guide>
        <p15:guide id="12" pos="3199">
          <p15:clr>
            <a:srgbClr val="0064FF"/>
          </p15:clr>
        </p15:guide>
        <p15:guide id="13" pos="3519">
          <p15:clr>
            <a:srgbClr val="0064FF"/>
          </p15:clr>
        </p15:guide>
        <p15:guide id="14" pos="3839">
          <p15:clr>
            <a:srgbClr val="0064FF"/>
          </p15:clr>
        </p15:guide>
        <p15:guide id="15" pos="4160">
          <p15:clr>
            <a:srgbClr val="0064FF"/>
          </p15:clr>
        </p15:guide>
        <p15:guide id="16" pos="4480">
          <p15:clr>
            <a:srgbClr val="0064FF"/>
          </p15:clr>
        </p15:guide>
        <p15:guide id="17" pos="4800">
          <p15:clr>
            <a:srgbClr val="0064FF"/>
          </p15:clr>
        </p15:guide>
        <p15:guide id="18" pos="5120">
          <p15:clr>
            <a:srgbClr val="0064FF"/>
          </p15:clr>
        </p15:guide>
        <p15:guide id="19" pos="5440">
          <p15:clr>
            <a:srgbClr val="0064FF"/>
          </p15:clr>
        </p15:guide>
        <p15:guide id="20" pos="5760">
          <p15:clr>
            <a:srgbClr val="0064FF"/>
          </p15:clr>
        </p15:guide>
        <p15:guide id="21" pos="6080">
          <p15:clr>
            <a:srgbClr val="0064FF"/>
          </p15:clr>
        </p15:guide>
        <p15:guide id="22" pos="6400">
          <p15:clr>
            <a:srgbClr val="0064FF"/>
          </p15:clr>
        </p15:guide>
        <p15:guide id="23" pos="6720">
          <p15:clr>
            <a:srgbClr val="0064FF"/>
          </p15:clr>
        </p15:guide>
        <p15:guide id="24" pos="7040">
          <p15:clr>
            <a:srgbClr val="0064FF"/>
          </p15:clr>
        </p15:guide>
        <p15:guide id="25" pos="7360">
          <p15:clr>
            <a:srgbClr val="0064FF"/>
          </p15:clr>
        </p15:guide>
        <p15:guide id="27" orient="horz" pos="4320">
          <p15:clr>
            <a:srgbClr val="0064FF"/>
          </p15:clr>
        </p15:guide>
        <p15:guide id="28" orient="horz" pos="319">
          <p15:clr>
            <a:srgbClr val="0064FF"/>
          </p15:clr>
        </p15:guide>
        <p15:guide id="29" orient="horz" pos="4000">
          <p15:clr>
            <a:srgbClr val="0064FF"/>
          </p15:clr>
        </p15:guide>
        <p15:guide id="30" orient="horz" pos="160">
          <p15:clr>
            <a:srgbClr val="000000"/>
          </p15:clr>
        </p15:guide>
        <p15:guide id="31" orient="horz" pos="480">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9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2.xml"/><Relationship Id="rId4" Type="http://schemas.openxmlformats.org/officeDocument/2006/relationships/image" Target="../media/image59.png"/></Relationships>
</file>

<file path=ppt/slides/_rels/slide1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12.xml"/><Relationship Id="rId4" Type="http://schemas.openxmlformats.org/officeDocument/2006/relationships/image" Target="../media/image62.png"/></Relationships>
</file>

<file path=ppt/slides/_rels/slide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3.xml"/></Relationships>
</file>

<file path=ppt/slides/_rels/slide2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hyperlink" Target="https://astro.unl.edu/naap/lps/animations/lps.html" TargetMode="Externa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3.xml"/></Relationships>
</file>

<file path=ppt/slides/_rels/slide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2.xml"/></Relationships>
</file>

<file path=ppt/slides/_rels/slide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0.png"/><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1.png"/><Relationship Id="rId1" Type="http://schemas.openxmlformats.org/officeDocument/2006/relationships/slideLayout" Target="../slideLayouts/slideLayout36.xml"/><Relationship Id="rId5" Type="http://schemas.openxmlformats.org/officeDocument/2006/relationships/image" Target="../media/image53.png"/><Relationship Id="rId4" Type="http://schemas.openxmlformats.org/officeDocument/2006/relationships/image" Target="../media/image5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2163D-B3F4-B61A-B5D4-ECC621522C37}"/>
            </a:ext>
          </a:extLst>
        </p:cNvPr>
        <p:cNvGrpSpPr/>
        <p:nvPr/>
      </p:nvGrpSpPr>
      <p:grpSpPr>
        <a:xfrm>
          <a:off x="0" y="0"/>
          <a:ext cx="0" cy="0"/>
          <a:chOff x="0" y="0"/>
          <a:chExt cx="0" cy="0"/>
        </a:xfrm>
      </p:grpSpPr>
      <p:sp>
        <p:nvSpPr>
          <p:cNvPr id="91" name="PlaceHolder 2">
            <a:extLst>
              <a:ext uri="{FF2B5EF4-FFF2-40B4-BE49-F238E27FC236}">
                <a16:creationId xmlns:a16="http://schemas.microsoft.com/office/drawing/2014/main" id="{92501AC5-A1AC-2D3D-909C-AA06758EFD50}"/>
              </a:ext>
            </a:extLst>
          </p:cNvPr>
          <p:cNvSpPr>
            <a:spLocks noGrp="1"/>
          </p:cNvSpPr>
          <p:nvPr>
            <p:ph type="subTitle"/>
          </p:nvPr>
        </p:nvSpPr>
        <p:spPr>
          <a:xfrm>
            <a:off x="2090219" y="4659486"/>
            <a:ext cx="4833993" cy="379181"/>
          </a:xfrm>
          <a:prstGeom prst="rect">
            <a:avLst/>
          </a:prstGeom>
          <a:noFill/>
          <a:ln w="0">
            <a:noFill/>
          </a:ln>
        </p:spPr>
        <p:txBody>
          <a:bodyPr lIns="0" tIns="0" rIns="0" bIns="0" anchor="t">
            <a:noAutofit/>
          </a:bodyPr>
          <a:lstStyle/>
          <a:p>
            <a:pPr indent="0" algn="ctr" defTabSz="457200">
              <a:lnSpc>
                <a:spcPct val="100000"/>
              </a:lnSpc>
              <a:buNone/>
              <a:tabLst>
                <a:tab pos="0" algn="l"/>
              </a:tabLst>
            </a:pPr>
            <a:r>
              <a:rPr lang="en-US" sz="1800" b="0" i="1" strike="noStrike" spc="-1" dirty="0">
                <a:solidFill>
                  <a:srgbClr val="001D3D"/>
                </a:solidFill>
                <a:latin typeface="Aptos"/>
              </a:rPr>
              <a:t>FSE – Maastricht Science </a:t>
            </a:r>
            <a:r>
              <a:rPr lang="en-US" sz="1800" b="0" i="1" strike="noStrike" spc="-1" dirty="0" err="1">
                <a:solidFill>
                  <a:srgbClr val="001D3D"/>
                </a:solidFill>
                <a:latin typeface="Aptos"/>
              </a:rPr>
              <a:t>Programme</a:t>
            </a:r>
            <a:endParaRPr lang="en-US" sz="1800" b="0" i="1" strike="noStrike" spc="-1" dirty="0">
              <a:solidFill>
                <a:srgbClr val="000000"/>
              </a:solidFill>
              <a:latin typeface="Calibri"/>
            </a:endParaRPr>
          </a:p>
        </p:txBody>
      </p:sp>
      <p:pic>
        <p:nvPicPr>
          <p:cNvPr id="1026" name="Picture 2" descr="Bètasteunpunt Limburg is live! Bètasteunpunt Limburg heeft een nieuwe  website die gaat helpen bij de aansluiting tussen middelbaar en hoger  onderwijs op het gebied van natuur, wetenschap en techniek… | Maastricht  University">
            <a:extLst>
              <a:ext uri="{FF2B5EF4-FFF2-40B4-BE49-F238E27FC236}">
                <a16:creationId xmlns:a16="http://schemas.microsoft.com/office/drawing/2014/main" id="{D195D8B0-1488-FB33-429D-5DD419D1B3C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1983" y="3968022"/>
            <a:ext cx="1480897" cy="60901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B3C9AC7D-9489-DE6C-2E9B-6B0F959F8706}"/>
              </a:ext>
            </a:extLst>
          </p:cNvPr>
          <p:cNvPicPr>
            <a:picLocks noChangeAspect="1"/>
          </p:cNvPicPr>
          <p:nvPr/>
        </p:nvPicPr>
        <p:blipFill>
          <a:blip r:embed="rId3"/>
          <a:srcRect t="14703" b="11013"/>
          <a:stretch>
            <a:fillRect/>
          </a:stretch>
        </p:blipFill>
        <p:spPr>
          <a:xfrm>
            <a:off x="2585937" y="756270"/>
            <a:ext cx="3842556" cy="3820771"/>
          </a:xfrm>
          <a:prstGeom prst="rect">
            <a:avLst/>
          </a:prstGeom>
        </p:spPr>
      </p:pic>
    </p:spTree>
    <p:extLst>
      <p:ext uri="{BB962C8B-B14F-4D97-AF65-F5344CB8AC3E}">
        <p14:creationId xmlns:p14="http://schemas.microsoft.com/office/powerpoint/2010/main" val="6201282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55B8E-3376-5BFA-B65C-D3CE83909770}"/>
              </a:ext>
            </a:extLst>
          </p:cNvPr>
          <p:cNvSpPr>
            <a:spLocks noGrp="1"/>
          </p:cNvSpPr>
          <p:nvPr>
            <p:ph type="title"/>
          </p:nvPr>
        </p:nvSpPr>
        <p:spPr/>
        <p:txBody>
          <a:bodyPr/>
          <a:lstStyle/>
          <a:p>
            <a:r>
              <a:rPr lang="en-US" dirty="0"/>
              <a:t>Van </a:t>
            </a:r>
            <a:r>
              <a:rPr lang="en-US" dirty="0" err="1"/>
              <a:t>bos</a:t>
            </a:r>
            <a:r>
              <a:rPr lang="en-US" dirty="0"/>
              <a:t> </a:t>
            </a:r>
            <a:r>
              <a:rPr lang="en-US" dirty="0" err="1"/>
              <a:t>naar</a:t>
            </a:r>
            <a:r>
              <a:rPr lang="en-US" dirty="0"/>
              <a:t> </a:t>
            </a:r>
            <a:r>
              <a:rPr lang="en-US" dirty="0" err="1"/>
              <a:t>heelal</a:t>
            </a:r>
            <a:endParaRPr lang="nl-NL" dirty="0"/>
          </a:p>
        </p:txBody>
      </p:sp>
      <p:sp>
        <p:nvSpPr>
          <p:cNvPr id="3" name="Slide Number Placeholder 2">
            <a:extLst>
              <a:ext uri="{FF2B5EF4-FFF2-40B4-BE49-F238E27FC236}">
                <a16:creationId xmlns:a16="http://schemas.microsoft.com/office/drawing/2014/main" id="{685CFA1C-094D-75B0-E786-99F354D4A29D}"/>
              </a:ext>
            </a:extLst>
          </p:cNvPr>
          <p:cNvSpPr>
            <a:spLocks noGrp="1"/>
          </p:cNvSpPr>
          <p:nvPr>
            <p:ph type="sldNum" sz="quarter" idx="12"/>
          </p:nvPr>
        </p:nvSpPr>
        <p:spPr/>
        <p:txBody>
          <a:bodyPr/>
          <a:lstStyle/>
          <a:p>
            <a:fld id="{B6F15528-21DE-4FAA-801E-634DDDAF4B2B}" type="slidenum">
              <a:rPr lang="en-NL" smtClean="0"/>
              <a:pPr/>
              <a:t>10</a:t>
            </a:fld>
            <a:endParaRPr lang="en-NL" dirty="0"/>
          </a:p>
        </p:txBody>
      </p:sp>
      <p:sp>
        <p:nvSpPr>
          <p:cNvPr id="4" name="Text Placeholder 3">
            <a:extLst>
              <a:ext uri="{FF2B5EF4-FFF2-40B4-BE49-F238E27FC236}">
                <a16:creationId xmlns:a16="http://schemas.microsoft.com/office/drawing/2014/main" id="{978207BD-036C-2196-8AF7-4095BFDC2F37}"/>
              </a:ext>
            </a:extLst>
          </p:cNvPr>
          <p:cNvSpPr>
            <a:spLocks noGrp="1"/>
          </p:cNvSpPr>
          <p:nvPr>
            <p:ph type="body" sz="quarter" idx="14"/>
          </p:nvPr>
        </p:nvSpPr>
        <p:spPr/>
        <p:txBody>
          <a:bodyPr/>
          <a:lstStyle/>
          <a:p>
            <a:r>
              <a:rPr lang="nl-NL" dirty="0"/>
              <a:t>De Lantaarnpaal = </a:t>
            </a:r>
            <a:r>
              <a:rPr lang="nl-NL" b="1" dirty="0"/>
              <a:t>De Zon</a:t>
            </a:r>
            <a:endParaRPr lang="nl-NL" dirty="0"/>
          </a:p>
          <a:p>
            <a:r>
              <a:rPr lang="nl-NL" dirty="0"/>
              <a:t>De Boomstam = </a:t>
            </a:r>
            <a:r>
              <a:rPr lang="nl-NL" b="1" dirty="0"/>
              <a:t>De Maan</a:t>
            </a:r>
            <a:endParaRPr lang="nl-NL" dirty="0"/>
          </a:p>
          <a:p>
            <a:r>
              <a:rPr lang="nl-NL" dirty="0"/>
              <a:t>Jijzelf = </a:t>
            </a:r>
            <a:r>
              <a:rPr lang="nl-NL" b="1" dirty="0"/>
              <a:t>De Aarde</a:t>
            </a:r>
            <a:endParaRPr lang="nl-NL" dirty="0"/>
          </a:p>
          <a:p>
            <a:r>
              <a:rPr lang="nl-NL" dirty="0"/>
              <a:t>De maan draait in een rondje om ons heen.</a:t>
            </a:r>
          </a:p>
          <a:p>
            <a:r>
              <a:rPr lang="nl-NL" dirty="0"/>
              <a:t>Wij zien daardoor steeds een ander stukje van de verlichte kant.</a:t>
            </a:r>
          </a:p>
          <a:p>
            <a:r>
              <a:rPr lang="nl-NL" b="1" dirty="0"/>
              <a:t>Conclusie:</a:t>
            </a:r>
            <a:r>
              <a:rPr lang="nl-NL" dirty="0"/>
              <a:t> De maan verandert niet van vorm, ons uitzicht verandert</a:t>
            </a:r>
          </a:p>
          <a:p>
            <a:endParaRPr lang="nl-NL" dirty="0"/>
          </a:p>
        </p:txBody>
      </p:sp>
      <p:sp>
        <p:nvSpPr>
          <p:cNvPr id="6" name="TextBox 5">
            <a:extLst>
              <a:ext uri="{FF2B5EF4-FFF2-40B4-BE49-F238E27FC236}">
                <a16:creationId xmlns:a16="http://schemas.microsoft.com/office/drawing/2014/main" id="{F1B6E270-5871-2D83-024E-1DE1ACB7684D}"/>
              </a:ext>
            </a:extLst>
          </p:cNvPr>
          <p:cNvSpPr txBox="1"/>
          <p:nvPr/>
        </p:nvSpPr>
        <p:spPr>
          <a:xfrm>
            <a:off x="3111021" y="4441244"/>
            <a:ext cx="5730469" cy="369332"/>
          </a:xfrm>
          <a:prstGeom prst="rect">
            <a:avLst/>
          </a:prstGeom>
          <a:noFill/>
        </p:spPr>
        <p:txBody>
          <a:bodyPr wrap="square">
            <a:spAutoFit/>
          </a:bodyPr>
          <a:lstStyle/>
          <a:p>
            <a:r>
              <a:rPr lang="nl-NL" dirty="0"/>
              <a:t>https://astro.unl.edu/naap/lps/animations/lps.html</a:t>
            </a:r>
          </a:p>
        </p:txBody>
      </p:sp>
    </p:spTree>
    <p:extLst>
      <p:ext uri="{BB962C8B-B14F-4D97-AF65-F5344CB8AC3E}">
        <p14:creationId xmlns:p14="http://schemas.microsoft.com/office/powerpoint/2010/main" val="251827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2A3C5-2A82-46D9-5E69-18553542CC3C}"/>
              </a:ext>
            </a:extLst>
          </p:cNvPr>
          <p:cNvSpPr>
            <a:spLocks noGrp="1"/>
          </p:cNvSpPr>
          <p:nvPr>
            <p:ph type="title"/>
          </p:nvPr>
        </p:nvSpPr>
        <p:spPr/>
        <p:txBody>
          <a:bodyPr/>
          <a:lstStyle/>
          <a:p>
            <a:endParaRPr lang="nl-NL" dirty="0"/>
          </a:p>
        </p:txBody>
      </p:sp>
      <p:pic>
        <p:nvPicPr>
          <p:cNvPr id="2050" name="Picture 2" descr="Moon in space">
            <a:extLst>
              <a:ext uri="{FF2B5EF4-FFF2-40B4-BE49-F238E27FC236}">
                <a16:creationId xmlns:a16="http://schemas.microsoft.com/office/drawing/2014/main" id="{DC437C07-E070-B22B-672B-426C096B25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29285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64E32-09A6-82DD-12D0-A2E35809E79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213A9F1-17B0-D2A5-5CE8-CBB3C4C2E6F0}"/>
              </a:ext>
            </a:extLst>
          </p:cNvPr>
          <p:cNvSpPr txBox="1"/>
          <p:nvPr/>
        </p:nvSpPr>
        <p:spPr>
          <a:xfrm>
            <a:off x="200671" y="1117584"/>
            <a:ext cx="8008147" cy="34163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001A3B"/>
                </a:solidFill>
                <a:effectLst/>
                <a:uLnTx/>
                <a:uFillTx/>
                <a:latin typeface="Aptos Narrow" panose="02110004020202020204"/>
                <a:ea typeface="+mn-ea"/>
                <a:cs typeface="+mn-cs"/>
              </a:rPr>
              <a:t>Wat doet een astrofysicus?</a:t>
            </a:r>
            <a:endParaRPr kumimoji="0" lang="nl-NL" sz="1800" b="0" i="0" u="none" strike="noStrike" kern="1200" cap="none" spc="0" normalizeH="0" baseline="0" noProof="0" dirty="0">
              <a:ln>
                <a:noFill/>
              </a:ln>
              <a:solidFill>
                <a:srgbClr val="001A3B"/>
              </a:solidFill>
              <a:effectLst/>
              <a:uLnTx/>
              <a:uFillTx/>
              <a:latin typeface="Aptos Narrow" panose="0211000402020202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lphaUcPeriod"/>
              <a:tabLst/>
              <a:defRPr/>
            </a:pPr>
            <a:r>
              <a:rPr kumimoji="0" lang="nl-NL" sz="1800" b="0" i="0" u="none" strike="noStrike" kern="1200" cap="none" spc="0" normalizeH="0" baseline="0" noProof="0" dirty="0">
                <a:ln>
                  <a:noFill/>
                </a:ln>
                <a:solidFill>
                  <a:srgbClr val="001A3B"/>
                </a:solidFill>
                <a:effectLst/>
                <a:uLnTx/>
                <a:uFillTx/>
                <a:latin typeface="Aptos Narrow" panose="02110004020202020204"/>
                <a:ea typeface="+mn-ea"/>
                <a:cs typeface="+mn-cs"/>
              </a:rPr>
              <a:t>Met telescopen naar sterren en planeten kijken</a:t>
            </a:r>
          </a:p>
          <a:p>
            <a:pPr marL="342900" marR="0" lvl="0" indent="-342900" algn="l" defTabSz="914400" rtl="0" eaLnBrk="1" fontAlgn="auto" latinLnBrk="0" hangingPunct="1">
              <a:lnSpc>
                <a:spcPct val="100000"/>
              </a:lnSpc>
              <a:spcBef>
                <a:spcPts val="0"/>
              </a:spcBef>
              <a:spcAft>
                <a:spcPts val="0"/>
              </a:spcAft>
              <a:buClrTx/>
              <a:buSzTx/>
              <a:buFont typeface="+mj-lt"/>
              <a:buAutoNum type="alphaUcPeriod"/>
              <a:tabLst/>
              <a:defRPr/>
            </a:pPr>
            <a:r>
              <a:rPr kumimoji="0" lang="nl-NL" sz="1800" b="0" i="0" u="none" strike="noStrike" kern="1200" cap="none" spc="0" normalizeH="0" baseline="0" noProof="0" dirty="0">
                <a:ln>
                  <a:noFill/>
                </a:ln>
                <a:solidFill>
                  <a:srgbClr val="001A3B"/>
                </a:solidFill>
                <a:effectLst/>
                <a:uLnTx/>
                <a:uFillTx/>
                <a:latin typeface="Aptos Narrow" panose="02110004020202020204"/>
                <a:ea typeface="+mn-ea"/>
                <a:cs typeface="+mn-cs"/>
              </a:rPr>
              <a:t>Horoscopen schrijven aan de hand van de stand van de sterren</a:t>
            </a:r>
          </a:p>
          <a:p>
            <a:pPr marL="342900" marR="0" lvl="0" indent="-342900" algn="l" defTabSz="914400" rtl="0" eaLnBrk="1" fontAlgn="auto" latinLnBrk="0" hangingPunct="1">
              <a:lnSpc>
                <a:spcPct val="100000"/>
              </a:lnSpc>
              <a:spcBef>
                <a:spcPts val="0"/>
              </a:spcBef>
              <a:spcAft>
                <a:spcPts val="0"/>
              </a:spcAft>
              <a:buClrTx/>
              <a:buSzTx/>
              <a:buFont typeface="+mj-lt"/>
              <a:buAutoNum type="alphaUcPeriod"/>
              <a:tabLst/>
              <a:defRPr/>
            </a:pPr>
            <a:r>
              <a:rPr kumimoji="0" lang="nl-NL" sz="1800" b="0" i="0" u="none" strike="noStrike" kern="1200" cap="none" spc="0" normalizeH="0" baseline="0" noProof="0" dirty="0">
                <a:ln>
                  <a:noFill/>
                </a:ln>
                <a:solidFill>
                  <a:srgbClr val="001A3B"/>
                </a:solidFill>
                <a:effectLst/>
                <a:uLnTx/>
                <a:uFillTx/>
                <a:latin typeface="Aptos Narrow" panose="02110004020202020204"/>
                <a:ea typeface="+mn-ea"/>
                <a:cs typeface="+mn-cs"/>
              </a:rPr>
              <a:t>Onderzoeken hoe het universum werkt met behulp van natuurkunde en wiskunde</a:t>
            </a:r>
          </a:p>
          <a:p>
            <a:pPr marL="342900" marR="0" lvl="0" indent="-342900" algn="l" defTabSz="914400" rtl="0" eaLnBrk="1" fontAlgn="auto" latinLnBrk="0" hangingPunct="1">
              <a:lnSpc>
                <a:spcPct val="100000"/>
              </a:lnSpc>
              <a:spcBef>
                <a:spcPts val="0"/>
              </a:spcBef>
              <a:spcAft>
                <a:spcPts val="0"/>
              </a:spcAft>
              <a:buClrTx/>
              <a:buSzTx/>
              <a:buFont typeface="+mj-lt"/>
              <a:buAutoNum type="alphaUcPeriod"/>
              <a:tabLst/>
              <a:defRPr/>
            </a:pPr>
            <a:r>
              <a:rPr kumimoji="0" lang="nl-NL" sz="1800" b="0" i="0" u="none" strike="noStrike" kern="1200" cap="none" spc="0" normalizeH="0" baseline="0" noProof="0" dirty="0">
                <a:ln>
                  <a:noFill/>
                </a:ln>
                <a:solidFill>
                  <a:srgbClr val="001A3B"/>
                </a:solidFill>
                <a:effectLst/>
                <a:uLnTx/>
                <a:uFillTx/>
                <a:latin typeface="Aptos Narrow" panose="02110004020202020204"/>
                <a:ea typeface="+mn-ea"/>
                <a:cs typeface="+mn-cs"/>
              </a:rPr>
              <a:t>Lesgeven aan studenten</a:t>
            </a:r>
          </a:p>
          <a:p>
            <a:pPr marL="342900" marR="0" lvl="0" indent="-342900" algn="l" defTabSz="914400" rtl="0" eaLnBrk="1" fontAlgn="auto" latinLnBrk="0" hangingPunct="1">
              <a:lnSpc>
                <a:spcPct val="100000"/>
              </a:lnSpc>
              <a:spcBef>
                <a:spcPts val="0"/>
              </a:spcBef>
              <a:spcAft>
                <a:spcPts val="0"/>
              </a:spcAft>
              <a:buClrTx/>
              <a:buSzTx/>
              <a:buFont typeface="+mj-lt"/>
              <a:buAutoNum type="alphaUcPeriod"/>
              <a:tabLst/>
              <a:defRPr/>
            </a:pPr>
            <a:r>
              <a:rPr kumimoji="0" lang="nl-NL" sz="1800" b="0" i="0" u="none" strike="noStrike" kern="1200" cap="none" spc="0" normalizeH="0" baseline="0" noProof="0" dirty="0">
                <a:ln>
                  <a:noFill/>
                </a:ln>
                <a:solidFill>
                  <a:srgbClr val="001A3B"/>
                </a:solidFill>
                <a:effectLst/>
                <a:uLnTx/>
                <a:uFillTx/>
                <a:latin typeface="Aptos Narrow" panose="02110004020202020204"/>
                <a:ea typeface="+mn-ea"/>
                <a:cs typeface="+mn-cs"/>
              </a:rPr>
              <a:t>Astronauten trainen</a:t>
            </a:r>
          </a:p>
          <a:p>
            <a:pPr marL="342900" marR="0" lvl="0" indent="-342900" algn="l" defTabSz="914400" rtl="0" eaLnBrk="1" fontAlgn="auto" latinLnBrk="0" hangingPunct="1">
              <a:lnSpc>
                <a:spcPct val="100000"/>
              </a:lnSpc>
              <a:spcBef>
                <a:spcPts val="0"/>
              </a:spcBef>
              <a:spcAft>
                <a:spcPts val="0"/>
              </a:spcAft>
              <a:buClrTx/>
              <a:buSzTx/>
              <a:buFont typeface="+mj-lt"/>
              <a:buAutoNum type="alphaUcPeriod"/>
              <a:tabLst/>
              <a:defRPr/>
            </a:pPr>
            <a:r>
              <a:rPr kumimoji="0" lang="nl-NL" sz="1800" b="0" i="0" u="none" strike="noStrike" kern="1200" cap="none" spc="0" normalizeH="0" baseline="0" noProof="0" dirty="0">
                <a:ln>
                  <a:noFill/>
                </a:ln>
                <a:solidFill>
                  <a:srgbClr val="001A3B"/>
                </a:solidFill>
                <a:effectLst/>
                <a:uLnTx/>
                <a:uFillTx/>
                <a:latin typeface="Aptos Narrow" panose="02110004020202020204"/>
                <a:ea typeface="+mn-ea"/>
                <a:cs typeface="+mn-cs"/>
              </a:rPr>
              <a:t>Computers gebruiken om berekeningen en simulaties te maken</a:t>
            </a:r>
          </a:p>
          <a:p>
            <a:pPr marL="342900" marR="0" lvl="0" indent="-342900" algn="l" defTabSz="914400" rtl="0" eaLnBrk="1" fontAlgn="auto" latinLnBrk="0" hangingPunct="1">
              <a:lnSpc>
                <a:spcPct val="100000"/>
              </a:lnSpc>
              <a:spcBef>
                <a:spcPts val="0"/>
              </a:spcBef>
              <a:spcAft>
                <a:spcPts val="0"/>
              </a:spcAft>
              <a:buClrTx/>
              <a:buSzTx/>
              <a:buFont typeface="+mj-lt"/>
              <a:buAutoNum type="alphaUcPeriod"/>
              <a:tabLst/>
              <a:defRPr/>
            </a:pPr>
            <a:r>
              <a:rPr kumimoji="0" lang="nl-NL" sz="1800" b="0" i="0" u="none" strike="noStrike" kern="1200" cap="none" spc="0" normalizeH="0" baseline="0" noProof="0" dirty="0">
                <a:ln>
                  <a:noFill/>
                </a:ln>
                <a:solidFill>
                  <a:srgbClr val="001A3B"/>
                </a:solidFill>
                <a:effectLst/>
                <a:uLnTx/>
                <a:uFillTx/>
                <a:latin typeface="Aptos Narrow" panose="02110004020202020204"/>
                <a:ea typeface="+mn-ea"/>
                <a:cs typeface="+mn-cs"/>
              </a:rPr>
              <a:t>Nieuwe planeten ontdekken</a:t>
            </a:r>
          </a:p>
          <a:p>
            <a:pPr marL="342900" marR="0" lvl="0" indent="-342900" algn="l" defTabSz="914400" rtl="0" eaLnBrk="1" fontAlgn="auto" latinLnBrk="0" hangingPunct="1">
              <a:lnSpc>
                <a:spcPct val="100000"/>
              </a:lnSpc>
              <a:spcBef>
                <a:spcPts val="0"/>
              </a:spcBef>
              <a:spcAft>
                <a:spcPts val="0"/>
              </a:spcAft>
              <a:buClrTx/>
              <a:buSzTx/>
              <a:buFont typeface="+mj-lt"/>
              <a:buAutoNum type="alphaUcPeriod"/>
              <a:tabLst/>
              <a:defRPr/>
            </a:pPr>
            <a:r>
              <a:rPr kumimoji="0" lang="nl-NL" sz="1800" b="0" i="0" u="none" strike="noStrike" kern="1200" cap="none" spc="0" normalizeH="0" baseline="0" noProof="0" dirty="0">
                <a:ln>
                  <a:noFill/>
                </a:ln>
                <a:solidFill>
                  <a:srgbClr val="001A3B"/>
                </a:solidFill>
                <a:effectLst/>
                <a:uLnTx/>
                <a:uFillTx/>
                <a:latin typeface="Aptos Narrow" panose="02110004020202020204"/>
                <a:ea typeface="+mn-ea"/>
                <a:cs typeface="+mn-cs"/>
              </a:rPr>
              <a:t>Nieuwe sterrenbeelden verzinnen</a:t>
            </a:r>
          </a:p>
          <a:p>
            <a:pPr marL="342900" marR="0" lvl="0" indent="-342900" algn="l" defTabSz="914400" rtl="0" eaLnBrk="1" fontAlgn="auto" latinLnBrk="0" hangingPunct="1">
              <a:lnSpc>
                <a:spcPct val="100000"/>
              </a:lnSpc>
              <a:spcBef>
                <a:spcPts val="0"/>
              </a:spcBef>
              <a:spcAft>
                <a:spcPts val="0"/>
              </a:spcAft>
              <a:buClrTx/>
              <a:buSzTx/>
              <a:buFont typeface="+mj-lt"/>
              <a:buAutoNum type="alphaUcPeriod"/>
              <a:tabLst/>
              <a:defRPr/>
            </a:pPr>
            <a:r>
              <a:rPr kumimoji="0" lang="nl-NL" sz="1800" b="0" i="0" u="none" strike="noStrike" kern="1200" cap="none" spc="0" normalizeH="0" baseline="0" noProof="0" dirty="0">
                <a:ln>
                  <a:noFill/>
                </a:ln>
                <a:solidFill>
                  <a:srgbClr val="001A3B"/>
                </a:solidFill>
                <a:effectLst/>
                <a:uLnTx/>
                <a:uFillTx/>
                <a:latin typeface="Aptos Narrow" panose="02110004020202020204"/>
                <a:ea typeface="+mn-ea"/>
                <a:cs typeface="+mn-cs"/>
              </a:rPr>
              <a:t>Alleen ‘s nachts werken</a:t>
            </a:r>
          </a:p>
          <a:p>
            <a:pPr marL="342900" marR="0" lvl="0" indent="-342900" algn="l" defTabSz="914400" rtl="0" eaLnBrk="1" fontAlgn="auto" latinLnBrk="0" hangingPunct="1">
              <a:lnSpc>
                <a:spcPct val="100000"/>
              </a:lnSpc>
              <a:spcBef>
                <a:spcPts val="0"/>
              </a:spcBef>
              <a:spcAft>
                <a:spcPts val="0"/>
              </a:spcAft>
              <a:buClrTx/>
              <a:buSzTx/>
              <a:buFont typeface="+mj-lt"/>
              <a:buAutoNum type="alphaUcPeriod"/>
              <a:tabLst/>
              <a:defRPr/>
            </a:pPr>
            <a:r>
              <a:rPr kumimoji="0" lang="nl-NL" sz="1800" b="0" i="0" u="none" strike="noStrike" kern="1200" cap="none" spc="0" normalizeH="0" baseline="0" noProof="0" dirty="0">
                <a:ln>
                  <a:noFill/>
                </a:ln>
                <a:solidFill>
                  <a:srgbClr val="001A3B"/>
                </a:solidFill>
                <a:effectLst/>
                <a:uLnTx/>
                <a:uFillTx/>
                <a:latin typeface="Aptos Narrow" panose="02110004020202020204"/>
                <a:ea typeface="+mn-ea"/>
                <a:cs typeface="+mn-cs"/>
              </a:rPr>
              <a:t>Mensen vertellen wanneer er iets bijzonders aan de hemel te zien is</a:t>
            </a:r>
            <a:br>
              <a:rPr kumimoji="0" lang="nl-NL" sz="1800" b="0" i="0" u="none" strike="noStrike" kern="1200" cap="none" spc="0" normalizeH="0" baseline="0" noProof="0" dirty="0">
                <a:ln>
                  <a:noFill/>
                </a:ln>
                <a:solidFill>
                  <a:srgbClr val="001A3B"/>
                </a:solidFill>
                <a:effectLst/>
                <a:uLnTx/>
                <a:uFillTx/>
                <a:latin typeface="Aptos Narrow" panose="02110004020202020204"/>
                <a:ea typeface="+mn-ea"/>
                <a:cs typeface="+mn-cs"/>
              </a:rPr>
            </a:br>
            <a:endParaRPr kumimoji="0" lang="nl-NL" sz="1800" b="0" i="0" u="none" strike="noStrike" kern="1200" cap="none" spc="0" normalizeH="0" baseline="0" noProof="0" dirty="0">
              <a:ln>
                <a:noFill/>
              </a:ln>
              <a:solidFill>
                <a:srgbClr val="001A3B"/>
              </a:solidFill>
              <a:effectLst/>
              <a:uLnTx/>
              <a:uFillTx/>
              <a:latin typeface="Aptos Narrow" panose="02110004020202020204"/>
              <a:ea typeface="+mn-ea"/>
              <a:cs typeface="+mn-cs"/>
            </a:endParaRPr>
          </a:p>
        </p:txBody>
      </p:sp>
      <p:sp>
        <p:nvSpPr>
          <p:cNvPr id="13" name="Oval 12">
            <a:extLst>
              <a:ext uri="{FF2B5EF4-FFF2-40B4-BE49-F238E27FC236}">
                <a16:creationId xmlns:a16="http://schemas.microsoft.com/office/drawing/2014/main" id="{E80D15F6-B66B-C841-3B69-DB928ABD635C}"/>
              </a:ext>
            </a:extLst>
          </p:cNvPr>
          <p:cNvSpPr/>
          <p:nvPr/>
        </p:nvSpPr>
        <p:spPr>
          <a:xfrm>
            <a:off x="214306" y="1425114"/>
            <a:ext cx="318874" cy="302684"/>
          </a:xfrm>
          <a:prstGeom prst="ellipse">
            <a:avLst/>
          </a:prstGeom>
          <a:no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092544"/>
              </a:solidFill>
              <a:effectLst/>
              <a:uLnTx/>
              <a:uFillTx/>
              <a:latin typeface="Aptos Narrow" panose="02110004020202020204"/>
              <a:ea typeface="+mn-ea"/>
              <a:cs typeface="+mn-cs"/>
            </a:endParaRPr>
          </a:p>
        </p:txBody>
      </p:sp>
      <p:sp>
        <p:nvSpPr>
          <p:cNvPr id="16" name="Title 1">
            <a:extLst>
              <a:ext uri="{FF2B5EF4-FFF2-40B4-BE49-F238E27FC236}">
                <a16:creationId xmlns:a16="http://schemas.microsoft.com/office/drawing/2014/main" id="{C118A3B3-0B44-749C-7860-649560127F89}"/>
              </a:ext>
            </a:extLst>
          </p:cNvPr>
          <p:cNvSpPr>
            <a:spLocks noGrp="1"/>
          </p:cNvSpPr>
          <p:nvPr>
            <p:ph type="title"/>
          </p:nvPr>
        </p:nvSpPr>
        <p:spPr>
          <a:xfrm>
            <a:off x="276872" y="222480"/>
            <a:ext cx="6019691" cy="954916"/>
          </a:xfrm>
        </p:spPr>
        <p:txBody>
          <a:bodyPr/>
          <a:lstStyle/>
          <a:p>
            <a:r>
              <a:rPr lang="en-US" dirty="0">
                <a:solidFill>
                  <a:srgbClr val="001A3B"/>
                </a:solidFill>
              </a:rPr>
              <a:t>Kickstart je Brein!</a:t>
            </a:r>
            <a:endParaRPr lang="nl-NL" dirty="0">
              <a:solidFill>
                <a:srgbClr val="001A3B"/>
              </a:solidFill>
            </a:endParaRPr>
          </a:p>
        </p:txBody>
      </p:sp>
      <p:sp>
        <p:nvSpPr>
          <p:cNvPr id="4" name="Oval 3">
            <a:extLst>
              <a:ext uri="{FF2B5EF4-FFF2-40B4-BE49-F238E27FC236}">
                <a16:creationId xmlns:a16="http://schemas.microsoft.com/office/drawing/2014/main" id="{88EEE016-896C-E27D-9C4E-F421C8F63359}"/>
              </a:ext>
            </a:extLst>
          </p:cNvPr>
          <p:cNvSpPr/>
          <p:nvPr/>
        </p:nvSpPr>
        <p:spPr>
          <a:xfrm>
            <a:off x="214306" y="1975516"/>
            <a:ext cx="318874" cy="302684"/>
          </a:xfrm>
          <a:prstGeom prst="ellipse">
            <a:avLst/>
          </a:prstGeom>
          <a:no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092544"/>
              </a:solidFill>
              <a:effectLst/>
              <a:uLnTx/>
              <a:uFillTx/>
              <a:latin typeface="Aptos Narrow" panose="02110004020202020204"/>
              <a:ea typeface="+mn-ea"/>
              <a:cs typeface="+mn-cs"/>
            </a:endParaRPr>
          </a:p>
        </p:txBody>
      </p:sp>
      <p:sp>
        <p:nvSpPr>
          <p:cNvPr id="6" name="Oval 5">
            <a:extLst>
              <a:ext uri="{FF2B5EF4-FFF2-40B4-BE49-F238E27FC236}">
                <a16:creationId xmlns:a16="http://schemas.microsoft.com/office/drawing/2014/main" id="{30F4DCDF-CDCD-E1CF-48A2-D058A4C2C9F8}"/>
              </a:ext>
            </a:extLst>
          </p:cNvPr>
          <p:cNvSpPr/>
          <p:nvPr/>
        </p:nvSpPr>
        <p:spPr>
          <a:xfrm>
            <a:off x="200671" y="2261809"/>
            <a:ext cx="318874" cy="302684"/>
          </a:xfrm>
          <a:prstGeom prst="ellipse">
            <a:avLst/>
          </a:prstGeom>
          <a:no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092544"/>
              </a:solidFill>
              <a:effectLst/>
              <a:uLnTx/>
              <a:uFillTx/>
              <a:latin typeface="Aptos Narrow" panose="02110004020202020204"/>
              <a:ea typeface="+mn-ea"/>
              <a:cs typeface="+mn-cs"/>
            </a:endParaRPr>
          </a:p>
        </p:txBody>
      </p:sp>
      <p:sp>
        <p:nvSpPr>
          <p:cNvPr id="8" name="Oval 7">
            <a:extLst>
              <a:ext uri="{FF2B5EF4-FFF2-40B4-BE49-F238E27FC236}">
                <a16:creationId xmlns:a16="http://schemas.microsoft.com/office/drawing/2014/main" id="{C6CBDC01-6674-9D56-1332-0E1A5F8C138F}"/>
              </a:ext>
            </a:extLst>
          </p:cNvPr>
          <p:cNvSpPr/>
          <p:nvPr/>
        </p:nvSpPr>
        <p:spPr>
          <a:xfrm>
            <a:off x="200671" y="2806712"/>
            <a:ext cx="318874" cy="302684"/>
          </a:xfrm>
          <a:prstGeom prst="ellipse">
            <a:avLst/>
          </a:prstGeom>
          <a:no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092544"/>
              </a:solidFill>
              <a:effectLst/>
              <a:uLnTx/>
              <a:uFillTx/>
              <a:latin typeface="Aptos Narrow" panose="02110004020202020204"/>
              <a:ea typeface="+mn-ea"/>
              <a:cs typeface="+mn-cs"/>
            </a:endParaRPr>
          </a:p>
        </p:txBody>
      </p:sp>
      <p:sp>
        <p:nvSpPr>
          <p:cNvPr id="9" name="Oval 8">
            <a:extLst>
              <a:ext uri="{FF2B5EF4-FFF2-40B4-BE49-F238E27FC236}">
                <a16:creationId xmlns:a16="http://schemas.microsoft.com/office/drawing/2014/main" id="{A6E852E0-A264-E271-A595-FC1B5C0F93ED}"/>
              </a:ext>
            </a:extLst>
          </p:cNvPr>
          <p:cNvSpPr/>
          <p:nvPr/>
        </p:nvSpPr>
        <p:spPr>
          <a:xfrm>
            <a:off x="200671" y="3092579"/>
            <a:ext cx="318874" cy="302684"/>
          </a:xfrm>
          <a:prstGeom prst="ellipse">
            <a:avLst/>
          </a:prstGeom>
          <a:no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092544"/>
              </a:solidFill>
              <a:effectLst/>
              <a:uLnTx/>
              <a:uFillTx/>
              <a:latin typeface="Aptos Narrow" panose="02110004020202020204"/>
              <a:ea typeface="+mn-ea"/>
              <a:cs typeface="+mn-cs"/>
            </a:endParaRPr>
          </a:p>
        </p:txBody>
      </p:sp>
      <p:sp>
        <p:nvSpPr>
          <p:cNvPr id="10" name="Oval 9">
            <a:extLst>
              <a:ext uri="{FF2B5EF4-FFF2-40B4-BE49-F238E27FC236}">
                <a16:creationId xmlns:a16="http://schemas.microsoft.com/office/drawing/2014/main" id="{D976FF70-C00A-36BC-33C0-55E7A2F8BA2A}"/>
              </a:ext>
            </a:extLst>
          </p:cNvPr>
          <p:cNvSpPr/>
          <p:nvPr/>
        </p:nvSpPr>
        <p:spPr>
          <a:xfrm>
            <a:off x="200671" y="3874574"/>
            <a:ext cx="318874" cy="302684"/>
          </a:xfrm>
          <a:prstGeom prst="ellipse">
            <a:avLst/>
          </a:prstGeom>
          <a:no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092544"/>
              </a:solidFill>
              <a:effectLst/>
              <a:uLnTx/>
              <a:uFillTx/>
              <a:latin typeface="Aptos Narrow" panose="02110004020202020204"/>
              <a:ea typeface="+mn-ea"/>
              <a:cs typeface="+mn-cs"/>
            </a:endParaRPr>
          </a:p>
        </p:txBody>
      </p:sp>
    </p:spTree>
    <p:extLst>
      <p:ext uri="{BB962C8B-B14F-4D97-AF65-F5344CB8AC3E}">
        <p14:creationId xmlns:p14="http://schemas.microsoft.com/office/powerpoint/2010/main" val="2802647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animBg="1"/>
      <p:bldP spid="6" grpId="0" animBg="1"/>
      <p:bldP spid="8"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293F00-5145-EB82-E4D9-93E066D72CB7}"/>
              </a:ext>
            </a:extLst>
          </p:cNvPr>
          <p:cNvSpPr>
            <a:spLocks noGrp="1"/>
          </p:cNvSpPr>
          <p:nvPr>
            <p:ph type="title"/>
          </p:nvPr>
        </p:nvSpPr>
        <p:spPr>
          <a:xfrm>
            <a:off x="1574418" y="1591979"/>
            <a:ext cx="5355772" cy="2289240"/>
          </a:xfrm>
        </p:spPr>
        <p:txBody>
          <a:bodyPr/>
          <a:lstStyle/>
          <a:p>
            <a:r>
              <a:rPr lang="nl-NL" sz="2200" dirty="0">
                <a:solidFill>
                  <a:srgbClr val="8FBFC7"/>
                </a:solidFill>
              </a:rPr>
              <a:t>“De wetenschapper die jullie zo gaan ontmoeten doet eigenlijk bijna al deze dingen. Hij onderzoekt het universum, geeft les aan studenten, gebruikt computers én hij houdt precies bij wat er aan de hemel gebeurt.</a:t>
            </a:r>
            <a:br>
              <a:rPr lang="nl-NL" sz="2200" dirty="0">
                <a:solidFill>
                  <a:srgbClr val="8FBFC7"/>
                </a:solidFill>
              </a:rPr>
            </a:br>
            <a:r>
              <a:rPr lang="nl-NL" sz="2200" dirty="0">
                <a:solidFill>
                  <a:srgbClr val="F7A391"/>
                </a:solidFill>
              </a:rPr>
              <a:t>Als er bijvoorbeeld een bijzondere maan of een verduistering is, stuurt hij zijn studenten soms een bericht: </a:t>
            </a:r>
            <a:r>
              <a:rPr lang="nl-NL" sz="2200" i="1" dirty="0">
                <a:solidFill>
                  <a:srgbClr val="F7A391"/>
                </a:solidFill>
              </a:rPr>
              <a:t>ga naar buiten, dit moet je zien!”</a:t>
            </a:r>
            <a:endParaRPr lang="nl-NL" sz="2200" i="1" dirty="0">
              <a:solidFill>
                <a:srgbClr val="F7A391"/>
              </a:solidFill>
              <a:latin typeface="+mn-lt"/>
            </a:endParaRPr>
          </a:p>
        </p:txBody>
      </p:sp>
    </p:spTree>
    <p:extLst>
      <p:ext uri="{BB962C8B-B14F-4D97-AF65-F5344CB8AC3E}">
        <p14:creationId xmlns:p14="http://schemas.microsoft.com/office/powerpoint/2010/main" val="1538823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CEB9B9-4608-AA01-0130-D10351221192}"/>
              </a:ext>
            </a:extLst>
          </p:cNvPr>
          <p:cNvSpPr>
            <a:spLocks noGrp="1"/>
          </p:cNvSpPr>
          <p:nvPr>
            <p:ph type="title"/>
          </p:nvPr>
        </p:nvSpPr>
        <p:spPr>
          <a:xfrm>
            <a:off x="777553" y="191007"/>
            <a:ext cx="4371175" cy="1450756"/>
          </a:xfrm>
        </p:spPr>
        <p:txBody>
          <a:bodyPr/>
          <a:lstStyle/>
          <a:p>
            <a:r>
              <a:rPr lang="nl-NL" dirty="0">
                <a:solidFill>
                  <a:srgbClr val="092544"/>
                </a:solidFill>
              </a:rPr>
              <a:t>Meet </a:t>
            </a:r>
            <a:r>
              <a:rPr lang="nl-NL" dirty="0" err="1">
                <a:solidFill>
                  <a:srgbClr val="092544"/>
                </a:solidFill>
              </a:rPr>
              <a:t>the</a:t>
            </a:r>
            <a:r>
              <a:rPr lang="nl-NL" dirty="0">
                <a:solidFill>
                  <a:srgbClr val="092544"/>
                </a:solidFill>
              </a:rPr>
              <a:t> </a:t>
            </a:r>
            <a:r>
              <a:rPr lang="nl-NL" dirty="0" err="1">
                <a:solidFill>
                  <a:srgbClr val="092544"/>
                </a:solidFill>
              </a:rPr>
              <a:t>Scientist</a:t>
            </a:r>
            <a:r>
              <a:rPr lang="nl-NL" dirty="0">
                <a:solidFill>
                  <a:srgbClr val="092544"/>
                </a:solidFill>
              </a:rPr>
              <a:t>!</a:t>
            </a:r>
            <a:br>
              <a:rPr lang="nl-NL" dirty="0">
                <a:solidFill>
                  <a:srgbClr val="092544"/>
                </a:solidFill>
              </a:rPr>
            </a:br>
            <a:r>
              <a:rPr lang="nl-NL" dirty="0">
                <a:solidFill>
                  <a:srgbClr val="092544"/>
                </a:solidFill>
              </a:rPr>
              <a:t>Chad Ellington</a:t>
            </a:r>
          </a:p>
        </p:txBody>
      </p:sp>
      <p:sp>
        <p:nvSpPr>
          <p:cNvPr id="4" name="Tekstvak 3">
            <a:extLst>
              <a:ext uri="{FF2B5EF4-FFF2-40B4-BE49-F238E27FC236}">
                <a16:creationId xmlns:a16="http://schemas.microsoft.com/office/drawing/2014/main" id="{07A82D2F-D099-1935-525D-3E74F9B0F555}"/>
              </a:ext>
            </a:extLst>
          </p:cNvPr>
          <p:cNvSpPr txBox="1"/>
          <p:nvPr/>
        </p:nvSpPr>
        <p:spPr>
          <a:xfrm>
            <a:off x="128154" y="1641763"/>
            <a:ext cx="5503718" cy="31393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001A3B"/>
                </a:solidFill>
                <a:effectLst/>
                <a:uLnTx/>
                <a:uFillTx/>
                <a:latin typeface="Aptos Narrow" panose="02110004020202020204"/>
                <a:ea typeface="+mn-ea"/>
                <a:cs typeface="+mn-cs"/>
              </a:rPr>
              <a:t>Universitair docent astrofysica aan de Universiteit Maastricht. Hij geeft vakken zoals </a:t>
            </a:r>
            <a:r>
              <a:rPr kumimoji="0" lang="nl-NL" sz="1800" b="0" i="0" u="none" strike="noStrike" kern="1200" cap="none" spc="0" normalizeH="0" baseline="0" noProof="0" dirty="0" err="1">
                <a:ln>
                  <a:noFill/>
                </a:ln>
                <a:solidFill>
                  <a:srgbClr val="001A3B"/>
                </a:solidFill>
                <a:effectLst/>
                <a:uLnTx/>
                <a:uFillTx/>
                <a:latin typeface="Aptos Narrow" panose="02110004020202020204"/>
                <a:ea typeface="+mn-ea"/>
                <a:cs typeface="+mn-cs"/>
              </a:rPr>
              <a:t>Stellar</a:t>
            </a:r>
            <a:r>
              <a:rPr kumimoji="0" lang="nl-NL" sz="1800" b="0" i="0" u="none" strike="noStrike" kern="1200" cap="none" spc="0" normalizeH="0" baseline="0" noProof="0" dirty="0">
                <a:ln>
                  <a:noFill/>
                </a:ln>
                <a:solidFill>
                  <a:srgbClr val="001A3B"/>
                </a:solidFill>
                <a:effectLst/>
                <a:uLnTx/>
                <a:uFillTx/>
                <a:latin typeface="Aptos Narrow" panose="02110004020202020204"/>
                <a:ea typeface="+mn-ea"/>
                <a:cs typeface="+mn-cs"/>
              </a:rPr>
              <a:t> </a:t>
            </a:r>
            <a:r>
              <a:rPr kumimoji="0" lang="nl-NL" sz="1800" b="0" i="0" u="none" strike="noStrike" kern="1200" cap="none" spc="0" normalizeH="0" baseline="0" noProof="0" dirty="0" err="1">
                <a:ln>
                  <a:noFill/>
                </a:ln>
                <a:solidFill>
                  <a:srgbClr val="001A3B"/>
                </a:solidFill>
                <a:effectLst/>
                <a:uLnTx/>
                <a:uFillTx/>
                <a:latin typeface="Aptos Narrow" panose="02110004020202020204"/>
                <a:ea typeface="+mn-ea"/>
                <a:cs typeface="+mn-cs"/>
              </a:rPr>
              <a:t>Astronomy</a:t>
            </a:r>
            <a:r>
              <a:rPr kumimoji="0" lang="nl-NL" sz="1800" b="0" i="0" u="none" strike="noStrike" kern="1200" cap="none" spc="0" normalizeH="0" baseline="0" noProof="0" dirty="0">
                <a:ln>
                  <a:noFill/>
                </a:ln>
                <a:solidFill>
                  <a:srgbClr val="001A3B"/>
                </a:solidFill>
                <a:effectLst/>
                <a:uLnTx/>
                <a:uFillTx/>
                <a:latin typeface="Aptos Narrow" panose="02110004020202020204"/>
                <a:ea typeface="+mn-ea"/>
                <a:cs typeface="+mn-cs"/>
              </a:rPr>
              <a:t> en Solar System </a:t>
            </a:r>
            <a:r>
              <a:rPr kumimoji="0" lang="nl-NL" sz="1800" b="0" i="0" u="none" strike="noStrike" kern="1200" cap="none" spc="0" normalizeH="0" baseline="0" noProof="0" dirty="0" err="1">
                <a:ln>
                  <a:noFill/>
                </a:ln>
                <a:solidFill>
                  <a:srgbClr val="001A3B"/>
                </a:solidFill>
                <a:effectLst/>
                <a:uLnTx/>
                <a:uFillTx/>
                <a:latin typeface="Aptos Narrow" panose="02110004020202020204"/>
                <a:ea typeface="+mn-ea"/>
                <a:cs typeface="+mn-cs"/>
              </a:rPr>
              <a:t>Astronomy</a:t>
            </a:r>
            <a:endParaRPr kumimoji="0" lang="nl-NL" sz="1800" b="0" i="0" u="none" strike="noStrike" kern="1200" cap="none" spc="0" normalizeH="0" baseline="0" noProof="0" dirty="0">
              <a:ln>
                <a:noFill/>
              </a:ln>
              <a:solidFill>
                <a:srgbClr val="001A3B"/>
              </a:solidFill>
              <a:effectLst/>
              <a:uLnTx/>
              <a:uFillTx/>
              <a:latin typeface="Aptos Narrow"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001A3B"/>
              </a:solidFill>
              <a:effectLst/>
              <a:uLnTx/>
              <a:uFillTx/>
              <a:latin typeface="Aptos Narrow"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1" u="none" strike="noStrike" kern="1200" cap="none" spc="0" normalizeH="0" baseline="0" noProof="0" dirty="0">
                <a:ln>
                  <a:noFill/>
                </a:ln>
                <a:solidFill>
                  <a:srgbClr val="001A3B"/>
                </a:solidFill>
                <a:effectLst/>
                <a:uLnTx/>
                <a:uFillTx/>
                <a:latin typeface="Aptos Narrow" panose="02110004020202020204"/>
                <a:ea typeface="+mn-ea"/>
                <a:cs typeface="+mn-cs"/>
              </a:rPr>
              <a:t>Wat onderzoekt hij?</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800" b="0" i="0" u="none" strike="noStrike" kern="1200" cap="none" spc="0" normalizeH="0" baseline="0" noProof="0" dirty="0">
                <a:ln>
                  <a:noFill/>
                </a:ln>
                <a:solidFill>
                  <a:srgbClr val="001A3B"/>
                </a:solidFill>
                <a:effectLst/>
                <a:uLnTx/>
                <a:uFillTx/>
                <a:latin typeface="Aptos Narrow" panose="02110004020202020204"/>
                <a:ea typeface="+mn-ea"/>
                <a:cs typeface="+mn-cs"/>
              </a:rPr>
              <a:t>Sterren: hoe ze ontstaan, leven en sterven, van onze zon tot verafgelegen sterren. Wat licht van sterren ons vertelt over samenstelling en eigenschappen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800" b="0" i="0" u="none" strike="noStrike" kern="1200" cap="none" spc="0" normalizeH="0" baseline="0" noProof="0" dirty="0">
                <a:ln>
                  <a:noFill/>
                </a:ln>
                <a:solidFill>
                  <a:srgbClr val="001A3B"/>
                </a:solidFill>
                <a:effectLst/>
                <a:uLnTx/>
                <a:uFillTx/>
                <a:latin typeface="Aptos Narrow" panose="02110004020202020204"/>
                <a:ea typeface="+mn-ea"/>
                <a:cs typeface="+mn-cs"/>
              </a:rPr>
              <a:t>Zonnestelsel: de maan, planeten, kometen, asteroïden en andere objecten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001A3B"/>
              </a:solidFill>
              <a:effectLst/>
              <a:uLnTx/>
              <a:uFillTx/>
              <a:latin typeface="Aptos Narrow" panose="02110004020202020204"/>
              <a:ea typeface="+mn-ea"/>
              <a:cs typeface="+mn-cs"/>
            </a:endParaRPr>
          </a:p>
        </p:txBody>
      </p:sp>
      <p:pic>
        <p:nvPicPr>
          <p:cNvPr id="3" name="Picture 2">
            <a:extLst>
              <a:ext uri="{FF2B5EF4-FFF2-40B4-BE49-F238E27FC236}">
                <a16:creationId xmlns:a16="http://schemas.microsoft.com/office/drawing/2014/main" id="{5BF742D1-DD9E-FDC0-CF40-A4EE35D201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0"/>
            <a:ext cx="3429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50706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1C3B5-C001-B976-3D65-60EE4153076E}"/>
              </a:ext>
            </a:extLst>
          </p:cNvPr>
          <p:cNvSpPr>
            <a:spLocks noGrp="1"/>
          </p:cNvSpPr>
          <p:nvPr>
            <p:ph type="title"/>
          </p:nvPr>
        </p:nvSpPr>
        <p:spPr>
          <a:xfrm>
            <a:off x="302934" y="1681619"/>
            <a:ext cx="6150332" cy="2289240"/>
          </a:xfrm>
        </p:spPr>
        <p:txBody>
          <a:bodyPr/>
          <a:lstStyle/>
          <a:p>
            <a:pPr algn="ctr"/>
            <a:r>
              <a:rPr lang="nl-NL" sz="1700" dirty="0">
                <a:solidFill>
                  <a:srgbClr val="001A3B"/>
                </a:solidFill>
                <a:latin typeface="+mn-lt"/>
              </a:rPr>
              <a:t>“Mijn vroegste herinnering is dat mijn vader me midden in de nacht wakker maakte om naar een maansverduistering te kijken. Ik was nog geen drie jaar oud, maar ik weet nog precies waar we in de tuin stonden.</a:t>
            </a:r>
            <a:br>
              <a:rPr lang="nl-NL" sz="1700" dirty="0">
                <a:solidFill>
                  <a:srgbClr val="001A3B"/>
                </a:solidFill>
                <a:latin typeface="+mn-lt"/>
              </a:rPr>
            </a:br>
            <a:br>
              <a:rPr lang="nl-NL" sz="1700" dirty="0">
                <a:solidFill>
                  <a:srgbClr val="001A3B"/>
                </a:solidFill>
                <a:latin typeface="+mn-lt"/>
              </a:rPr>
            </a:br>
            <a:r>
              <a:rPr lang="nl-NL" sz="1700" dirty="0">
                <a:solidFill>
                  <a:srgbClr val="001A3B"/>
                </a:solidFill>
                <a:latin typeface="+mn-lt"/>
              </a:rPr>
              <a:t>Mijn vader was gek op wetenschap en legde me van alles uit. Ik denk niet dat ik het toen echt begreep, maar ik stelde wel heel veel vragen. Daar begon mijn liefde voor sterrenkunde.</a:t>
            </a:r>
            <a:br>
              <a:rPr lang="nl-NL" sz="1700" dirty="0">
                <a:solidFill>
                  <a:srgbClr val="001A3B"/>
                </a:solidFill>
                <a:latin typeface="+mn-lt"/>
              </a:rPr>
            </a:br>
            <a:br>
              <a:rPr lang="nl-NL" sz="1700" dirty="0">
                <a:solidFill>
                  <a:srgbClr val="001A3B"/>
                </a:solidFill>
                <a:latin typeface="+mn-lt"/>
              </a:rPr>
            </a:br>
            <a:r>
              <a:rPr lang="nl-NL" sz="1700" dirty="0">
                <a:solidFill>
                  <a:srgbClr val="001A3B"/>
                </a:solidFill>
                <a:latin typeface="+mn-lt"/>
              </a:rPr>
              <a:t>Als kind verslond ik de sterrenkundetijdschriften van mijn vader. De verrekijker die ik eigenlijk voor vogels kijken had gekregen, gebruikte ik vooral om naar de hemel te kijken.</a:t>
            </a:r>
            <a:br>
              <a:rPr lang="nl-NL" sz="1700" dirty="0">
                <a:solidFill>
                  <a:srgbClr val="001A3B"/>
                </a:solidFill>
                <a:latin typeface="+mn-lt"/>
              </a:rPr>
            </a:br>
            <a:br>
              <a:rPr lang="nl-NL" sz="1700" dirty="0">
                <a:solidFill>
                  <a:srgbClr val="001A3B"/>
                </a:solidFill>
                <a:latin typeface="+mn-lt"/>
              </a:rPr>
            </a:br>
            <a:r>
              <a:rPr lang="nl-NL" sz="1700" dirty="0">
                <a:solidFill>
                  <a:srgbClr val="001A3B"/>
                </a:solidFill>
                <a:latin typeface="+mn-lt"/>
              </a:rPr>
              <a:t>Toen ik een tiener was, leende ik geld van mijn ouders om een telescoop te kopen. Ik heb maanden gewerkt om dat terug te betalen </a:t>
            </a:r>
            <a:br>
              <a:rPr lang="nl-NL" sz="1700" dirty="0">
                <a:solidFill>
                  <a:srgbClr val="001A3B"/>
                </a:solidFill>
                <a:latin typeface="+mn-lt"/>
              </a:rPr>
            </a:br>
            <a:r>
              <a:rPr lang="nl-NL" sz="1700" dirty="0">
                <a:solidFill>
                  <a:srgbClr val="001A3B"/>
                </a:solidFill>
                <a:latin typeface="+mn-lt"/>
              </a:rPr>
              <a:t>— gras maaien en de afwas doen — maar daardoor kon ik de komeet van Halley zelf zien.  Dat was het helemaal waard.”</a:t>
            </a:r>
            <a:br>
              <a:rPr lang="nl-NL" sz="1700" dirty="0">
                <a:solidFill>
                  <a:srgbClr val="001A3B"/>
                </a:solidFill>
                <a:latin typeface="+mn-lt"/>
              </a:rPr>
            </a:br>
            <a:endParaRPr lang="nl-NL" sz="1700" dirty="0">
              <a:solidFill>
                <a:srgbClr val="001A3B"/>
              </a:solidFill>
              <a:latin typeface="+mn-lt"/>
            </a:endParaRPr>
          </a:p>
        </p:txBody>
      </p:sp>
      <p:pic>
        <p:nvPicPr>
          <p:cNvPr id="1026" name="Picture 2" descr="People here know me as 'Chad with the cowboy hat'”">
            <a:extLst>
              <a:ext uri="{FF2B5EF4-FFF2-40B4-BE49-F238E27FC236}">
                <a16:creationId xmlns:a16="http://schemas.microsoft.com/office/drawing/2014/main" id="{409E28DE-C233-4C03-8BB7-50C491CAC43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337" r="8935"/>
          <a:stretch>
            <a:fillRect/>
          </a:stretch>
        </p:blipFill>
        <p:spPr bwMode="auto">
          <a:xfrm>
            <a:off x="6851666" y="1527458"/>
            <a:ext cx="2121421" cy="1867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22906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BF1BD-8126-FC4F-D19C-806814DF7D70}"/>
              </a:ext>
            </a:extLst>
          </p:cNvPr>
          <p:cNvSpPr>
            <a:spLocks noGrp="1"/>
          </p:cNvSpPr>
          <p:nvPr>
            <p:ph type="title"/>
          </p:nvPr>
        </p:nvSpPr>
        <p:spPr/>
        <p:txBody>
          <a:bodyPr/>
          <a:lstStyle/>
          <a:p>
            <a:r>
              <a:rPr lang="nl-NL" b="1" dirty="0"/>
              <a:t>Wist je dat...</a:t>
            </a:r>
            <a:endParaRPr lang="nl-NL" dirty="0"/>
          </a:p>
        </p:txBody>
      </p:sp>
      <p:sp>
        <p:nvSpPr>
          <p:cNvPr id="3" name="Text Placeholder 2">
            <a:extLst>
              <a:ext uri="{FF2B5EF4-FFF2-40B4-BE49-F238E27FC236}">
                <a16:creationId xmlns:a16="http://schemas.microsoft.com/office/drawing/2014/main" id="{BCE8ED96-8A56-40F3-63EE-2A0A5AE04B4A}"/>
              </a:ext>
            </a:extLst>
          </p:cNvPr>
          <p:cNvSpPr>
            <a:spLocks noGrp="1"/>
          </p:cNvSpPr>
          <p:nvPr>
            <p:ph type="body" sz="quarter" idx="14"/>
          </p:nvPr>
        </p:nvSpPr>
        <p:spPr>
          <a:xfrm>
            <a:off x="379810" y="1255269"/>
            <a:ext cx="8445408" cy="2252663"/>
          </a:xfrm>
        </p:spPr>
        <p:txBody>
          <a:bodyPr/>
          <a:lstStyle/>
          <a:p>
            <a:pPr marL="0" indent="0">
              <a:buNone/>
            </a:pPr>
            <a:r>
              <a:rPr lang="nl-NL" sz="2000" b="1" dirty="0"/>
              <a:t>	</a:t>
            </a:r>
            <a:r>
              <a:rPr lang="nl-NL" b="1" dirty="0"/>
              <a:t>…de volle maan in de winter veel hoger staat dan in de zomer?</a:t>
            </a:r>
          </a:p>
          <a:p>
            <a:endParaRPr lang="nl-NL" sz="2000" dirty="0"/>
          </a:p>
          <a:p>
            <a:r>
              <a:rPr lang="nl-NL" sz="2000" b="1" dirty="0"/>
              <a:t>Winter:</a:t>
            </a:r>
            <a:r>
              <a:rPr lang="nl-NL" sz="2000" dirty="0"/>
              <a:t> De zon staat overdag heel laag aan de hemel en is maar kort te zien. Maar de volle maan doet precies het tegenovergestelde! Die staat 's nachts juist hoog aan de hemel en is extra lang zichtbaar. Hij volgt eigenlijk het pad van de zomerzon.</a:t>
            </a:r>
          </a:p>
          <a:p>
            <a:endParaRPr lang="nl-NL" sz="2000" dirty="0"/>
          </a:p>
          <a:p>
            <a:r>
              <a:rPr lang="nl-NL" sz="2000" b="1" dirty="0"/>
              <a:t>Zomer:</a:t>
            </a:r>
            <a:r>
              <a:rPr lang="nl-NL" sz="2000" dirty="0"/>
              <a:t> Dan is het precies andersom. De zon staat overdag hoog te branden, maar de volle maan sluipt 's nachts laag over de horizon en is veel sneller weer verdwenen.</a:t>
            </a:r>
          </a:p>
          <a:p>
            <a:endParaRPr lang="nl-NL" sz="2000" dirty="0"/>
          </a:p>
        </p:txBody>
      </p:sp>
    </p:spTree>
    <p:extLst>
      <p:ext uri="{BB962C8B-B14F-4D97-AF65-F5344CB8AC3E}">
        <p14:creationId xmlns:p14="http://schemas.microsoft.com/office/powerpoint/2010/main" val="4281991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81B0591-9F42-56AF-FC9E-D1635B1BA974}"/>
              </a:ext>
            </a:extLst>
          </p:cNvPr>
          <p:cNvSpPr txBox="1">
            <a:spLocks/>
          </p:cNvSpPr>
          <p:nvPr/>
        </p:nvSpPr>
        <p:spPr>
          <a:xfrm>
            <a:off x="182844" y="83577"/>
            <a:ext cx="8666237" cy="954916"/>
          </a:xfrm>
          <a:prstGeom prst="rect">
            <a:avLst/>
          </a:prstGeom>
          <a:noFill/>
          <a:ln w="0">
            <a:noFill/>
          </a:ln>
        </p:spPr>
        <p:txBody>
          <a:bodyPr lIns="0" tIns="0" rIns="0" bIns="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rgbClr val="001A3B"/>
                </a:solidFill>
                <a:effectLst/>
                <a:uLnTx/>
                <a:uFillTx/>
                <a:latin typeface="Aptos Display" panose="02110004020202020204"/>
                <a:ea typeface="+mj-ea"/>
                <a:cs typeface="+mj-cs"/>
              </a:rPr>
              <a:t>Feit of </a:t>
            </a:r>
            <a:r>
              <a:rPr kumimoji="0" lang="en-US" sz="4000" b="0" i="0" u="none" strike="noStrike" kern="1200" cap="none" spc="0" normalizeH="0" baseline="0" noProof="0" dirty="0" err="1">
                <a:ln>
                  <a:noFill/>
                </a:ln>
                <a:solidFill>
                  <a:srgbClr val="001A3B"/>
                </a:solidFill>
                <a:effectLst/>
                <a:uLnTx/>
                <a:uFillTx/>
                <a:latin typeface="Aptos Display" panose="02110004020202020204"/>
                <a:ea typeface="+mj-ea"/>
                <a:cs typeface="+mj-cs"/>
              </a:rPr>
              <a:t>fabel</a:t>
            </a:r>
            <a:endParaRPr kumimoji="0" lang="nl-NL" sz="4000" b="0" i="0" u="none" strike="noStrike" kern="1200" cap="none" spc="0" normalizeH="0" baseline="0" noProof="0" dirty="0">
              <a:ln>
                <a:noFill/>
              </a:ln>
              <a:solidFill>
                <a:srgbClr val="001A3B"/>
              </a:solidFill>
              <a:effectLst/>
              <a:uLnTx/>
              <a:uFillTx/>
              <a:latin typeface="Aptos Display" panose="02110004020202020204"/>
              <a:ea typeface="+mj-ea"/>
              <a:cs typeface="+mj-cs"/>
            </a:endParaRPr>
          </a:p>
        </p:txBody>
      </p:sp>
      <p:sp>
        <p:nvSpPr>
          <p:cNvPr id="5" name="TextBox 4">
            <a:extLst>
              <a:ext uri="{FF2B5EF4-FFF2-40B4-BE49-F238E27FC236}">
                <a16:creationId xmlns:a16="http://schemas.microsoft.com/office/drawing/2014/main" id="{CA87A990-F2B2-9588-15D6-3F293426A4F4}"/>
              </a:ext>
            </a:extLst>
          </p:cNvPr>
          <p:cNvSpPr txBox="1"/>
          <p:nvPr/>
        </p:nvSpPr>
        <p:spPr>
          <a:xfrm>
            <a:off x="182843" y="915786"/>
            <a:ext cx="3292831" cy="4093428"/>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a:ln>
                  <a:noFill/>
                </a:ln>
                <a:solidFill>
                  <a:srgbClr val="001A3B"/>
                </a:solidFill>
                <a:effectLst/>
                <a:uLnTx/>
                <a:uFillTx/>
                <a:latin typeface="Aptos Narrow" panose="02110004020202020204"/>
                <a:ea typeface="+mn-ea"/>
                <a:cs typeface="+mn-cs"/>
              </a:rPr>
              <a:t>De </a:t>
            </a:r>
            <a:r>
              <a:rPr kumimoji="0" lang="en-US" sz="2000" b="0" i="0" u="none" strike="noStrike" kern="1200" cap="none" spc="0" normalizeH="0" baseline="0" noProof="0" dirty="0" err="1">
                <a:ln>
                  <a:noFill/>
                </a:ln>
                <a:solidFill>
                  <a:srgbClr val="001A3B"/>
                </a:solidFill>
                <a:effectLst/>
                <a:uLnTx/>
                <a:uFillTx/>
                <a:latin typeface="Aptos Narrow" panose="02110004020202020204"/>
                <a:ea typeface="+mn-ea"/>
                <a:cs typeface="+mn-cs"/>
              </a:rPr>
              <a:t>maan</a:t>
            </a:r>
            <a:r>
              <a:rPr kumimoji="0" lang="en-US" sz="2000" b="0" i="0" u="none" strike="noStrike" kern="1200" cap="none" spc="0" normalizeH="0" baseline="0" noProof="0" dirty="0">
                <a:ln>
                  <a:noFill/>
                </a:ln>
                <a:solidFill>
                  <a:srgbClr val="001A3B"/>
                </a:solidFill>
                <a:effectLst/>
                <a:uLnTx/>
                <a:uFillTx/>
                <a:latin typeface="Aptos Narrow" panose="02110004020202020204"/>
                <a:ea typeface="+mn-ea"/>
                <a:cs typeface="+mn-cs"/>
              </a:rPr>
              <a:t> </a:t>
            </a:r>
            <a:r>
              <a:rPr kumimoji="0" lang="en-US" sz="2000" b="0" i="0" u="none" strike="noStrike" kern="1200" cap="none" spc="0" normalizeH="0" baseline="0" noProof="0" dirty="0" err="1">
                <a:ln>
                  <a:noFill/>
                </a:ln>
                <a:solidFill>
                  <a:srgbClr val="001A3B"/>
                </a:solidFill>
                <a:effectLst/>
                <a:uLnTx/>
                <a:uFillTx/>
                <a:latin typeface="Aptos Narrow" panose="02110004020202020204"/>
                <a:ea typeface="+mn-ea"/>
                <a:cs typeface="+mn-cs"/>
              </a:rPr>
              <a:t>geeft</a:t>
            </a:r>
            <a:r>
              <a:rPr kumimoji="0" lang="en-US" sz="2000" b="0" i="0" u="none" strike="noStrike" kern="1200" cap="none" spc="0" normalizeH="0" baseline="0" noProof="0" dirty="0">
                <a:ln>
                  <a:noFill/>
                </a:ln>
                <a:solidFill>
                  <a:srgbClr val="001A3B"/>
                </a:solidFill>
                <a:effectLst/>
                <a:uLnTx/>
                <a:uFillTx/>
                <a:latin typeface="Aptos Narrow" panose="02110004020202020204"/>
                <a:ea typeface="+mn-ea"/>
                <a:cs typeface="+mn-cs"/>
              </a:rPr>
              <a:t> </a:t>
            </a:r>
            <a:r>
              <a:rPr kumimoji="0" lang="en-US" sz="2000" b="0" i="0" u="none" strike="noStrike" kern="1200" cap="none" spc="0" normalizeH="0" baseline="0" noProof="0" dirty="0" err="1">
                <a:ln>
                  <a:noFill/>
                </a:ln>
                <a:solidFill>
                  <a:srgbClr val="001A3B"/>
                </a:solidFill>
                <a:effectLst/>
                <a:uLnTx/>
                <a:uFillTx/>
                <a:latin typeface="Aptos Narrow" panose="02110004020202020204"/>
                <a:ea typeface="+mn-ea"/>
                <a:cs typeface="+mn-cs"/>
              </a:rPr>
              <a:t>zelf</a:t>
            </a:r>
            <a:r>
              <a:rPr kumimoji="0" lang="en-US" sz="2000" b="0" i="0" u="none" strike="noStrike" kern="1200" cap="none" spc="0" normalizeH="0" baseline="0" noProof="0" dirty="0">
                <a:ln>
                  <a:noFill/>
                </a:ln>
                <a:solidFill>
                  <a:srgbClr val="001A3B"/>
                </a:solidFill>
                <a:effectLst/>
                <a:uLnTx/>
                <a:uFillTx/>
                <a:latin typeface="Aptos Narrow" panose="02110004020202020204"/>
                <a:ea typeface="+mn-ea"/>
                <a:cs typeface="+mn-cs"/>
              </a:rPr>
              <a:t> </a:t>
            </a:r>
            <a:r>
              <a:rPr kumimoji="0" lang="en-US" sz="2000" b="0" i="0" u="none" strike="noStrike" kern="1200" cap="none" spc="0" normalizeH="0" baseline="0" noProof="0" dirty="0" err="1">
                <a:ln>
                  <a:noFill/>
                </a:ln>
                <a:solidFill>
                  <a:srgbClr val="001A3B"/>
                </a:solidFill>
                <a:effectLst/>
                <a:uLnTx/>
                <a:uFillTx/>
                <a:latin typeface="Aptos Narrow" panose="02110004020202020204"/>
                <a:ea typeface="+mn-ea"/>
                <a:cs typeface="+mn-cs"/>
              </a:rPr>
              <a:t>licht</a:t>
            </a:r>
            <a:endParaRPr kumimoji="0" lang="en-US" sz="2000" b="0" i="0" u="none" strike="noStrike" kern="1200" cap="none" spc="0" normalizeH="0" baseline="0" noProof="0" dirty="0">
              <a:ln>
                <a:noFill/>
              </a:ln>
              <a:solidFill>
                <a:srgbClr val="001A3B"/>
              </a:solidFill>
              <a:effectLst/>
              <a:uLnTx/>
              <a:uFillTx/>
              <a:latin typeface="Aptos Narrow" panose="0211000402020202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1200" cap="none" spc="0" normalizeH="0" baseline="0" noProof="0" dirty="0">
              <a:ln>
                <a:noFill/>
              </a:ln>
              <a:solidFill>
                <a:srgbClr val="001A3B"/>
              </a:solidFill>
              <a:effectLst/>
              <a:uLnTx/>
              <a:uFillTx/>
              <a:latin typeface="Aptos Narrow" panose="0211000402020202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a:ln>
                  <a:noFill/>
                </a:ln>
                <a:solidFill>
                  <a:srgbClr val="001A3B"/>
                </a:solidFill>
                <a:effectLst/>
                <a:uLnTx/>
                <a:uFillTx/>
                <a:latin typeface="Aptos Narrow" panose="02110004020202020204"/>
                <a:ea typeface="+mn-ea"/>
                <a:cs typeface="+mn-cs"/>
              </a:rPr>
              <a:t>Je </a:t>
            </a:r>
            <a:r>
              <a:rPr kumimoji="0" lang="en-US" sz="2000" b="0" i="0" u="none" strike="noStrike" kern="1200" cap="none" spc="0" normalizeH="0" baseline="0" noProof="0" dirty="0" err="1">
                <a:ln>
                  <a:noFill/>
                </a:ln>
                <a:solidFill>
                  <a:srgbClr val="001A3B"/>
                </a:solidFill>
                <a:effectLst/>
                <a:uLnTx/>
                <a:uFillTx/>
                <a:latin typeface="Aptos Narrow" panose="02110004020202020204"/>
                <a:ea typeface="+mn-ea"/>
                <a:cs typeface="+mn-cs"/>
              </a:rPr>
              <a:t>kunt</a:t>
            </a:r>
            <a:r>
              <a:rPr kumimoji="0" lang="en-US" sz="2000" b="0" i="0" u="none" strike="noStrike" kern="1200" cap="none" spc="0" normalizeH="0" baseline="0" noProof="0" dirty="0">
                <a:ln>
                  <a:noFill/>
                </a:ln>
                <a:solidFill>
                  <a:srgbClr val="001A3B"/>
                </a:solidFill>
                <a:effectLst/>
                <a:uLnTx/>
                <a:uFillTx/>
                <a:latin typeface="Aptos Narrow" panose="02110004020202020204"/>
                <a:ea typeface="+mn-ea"/>
                <a:cs typeface="+mn-cs"/>
              </a:rPr>
              <a:t> de </a:t>
            </a:r>
            <a:r>
              <a:rPr kumimoji="0" lang="en-US" sz="2000" b="0" i="0" u="none" strike="noStrike" kern="1200" cap="none" spc="0" normalizeH="0" baseline="0" noProof="0" dirty="0" err="1">
                <a:ln>
                  <a:noFill/>
                </a:ln>
                <a:solidFill>
                  <a:srgbClr val="001A3B"/>
                </a:solidFill>
                <a:effectLst/>
                <a:uLnTx/>
                <a:uFillTx/>
                <a:latin typeface="Aptos Narrow" panose="02110004020202020204"/>
                <a:ea typeface="+mn-ea"/>
                <a:cs typeface="+mn-cs"/>
              </a:rPr>
              <a:t>maan</a:t>
            </a:r>
            <a:r>
              <a:rPr kumimoji="0" lang="en-US" sz="2000" b="0" i="0" u="none" strike="noStrike" kern="1200" cap="none" spc="0" normalizeH="0" baseline="0" noProof="0" dirty="0">
                <a:ln>
                  <a:noFill/>
                </a:ln>
                <a:solidFill>
                  <a:srgbClr val="001A3B"/>
                </a:solidFill>
                <a:effectLst/>
                <a:uLnTx/>
                <a:uFillTx/>
                <a:latin typeface="Aptos Narrow" panose="02110004020202020204"/>
                <a:ea typeface="+mn-ea"/>
                <a:cs typeface="+mn-cs"/>
              </a:rPr>
              <a:t> </a:t>
            </a:r>
            <a:r>
              <a:rPr kumimoji="0" lang="en-US" sz="2000" b="0" i="0" u="none" strike="noStrike" kern="1200" cap="none" spc="0" normalizeH="0" baseline="0" noProof="0" dirty="0" err="1">
                <a:ln>
                  <a:noFill/>
                </a:ln>
                <a:solidFill>
                  <a:srgbClr val="001A3B"/>
                </a:solidFill>
                <a:effectLst/>
                <a:uLnTx/>
                <a:uFillTx/>
                <a:latin typeface="Aptos Narrow" panose="02110004020202020204"/>
                <a:ea typeface="+mn-ea"/>
                <a:cs typeface="+mn-cs"/>
              </a:rPr>
              <a:t>soms</a:t>
            </a:r>
            <a:r>
              <a:rPr kumimoji="0" lang="en-US" sz="2000" b="0" i="0" u="none" strike="noStrike" kern="1200" cap="none" spc="0" normalizeH="0" baseline="0" noProof="0" dirty="0">
                <a:ln>
                  <a:noFill/>
                </a:ln>
                <a:solidFill>
                  <a:srgbClr val="001A3B"/>
                </a:solidFill>
                <a:effectLst/>
                <a:uLnTx/>
                <a:uFillTx/>
                <a:latin typeface="Aptos Narrow" panose="02110004020202020204"/>
                <a:ea typeface="+mn-ea"/>
                <a:cs typeface="+mn-cs"/>
              </a:rPr>
              <a:t> </a:t>
            </a:r>
            <a:r>
              <a:rPr kumimoji="0" lang="en-US" sz="2000" b="0" i="0" u="none" strike="noStrike" kern="1200" cap="none" spc="0" normalizeH="0" baseline="0" noProof="0" dirty="0" err="1">
                <a:ln>
                  <a:noFill/>
                </a:ln>
                <a:solidFill>
                  <a:srgbClr val="001A3B"/>
                </a:solidFill>
                <a:effectLst/>
                <a:uLnTx/>
                <a:uFillTx/>
                <a:latin typeface="Aptos Narrow" panose="02110004020202020204"/>
                <a:ea typeface="+mn-ea"/>
                <a:cs typeface="+mn-cs"/>
              </a:rPr>
              <a:t>ook</a:t>
            </a:r>
            <a:r>
              <a:rPr kumimoji="0" lang="en-US" sz="2000" b="0" i="0" u="none" strike="noStrike" kern="1200" cap="none" spc="0" normalizeH="0" baseline="0" noProof="0" dirty="0">
                <a:ln>
                  <a:noFill/>
                </a:ln>
                <a:solidFill>
                  <a:srgbClr val="001A3B"/>
                </a:solidFill>
                <a:effectLst/>
                <a:uLnTx/>
                <a:uFillTx/>
                <a:latin typeface="Aptos Narrow" panose="02110004020202020204"/>
                <a:ea typeface="+mn-ea"/>
                <a:cs typeface="+mn-cs"/>
              </a:rPr>
              <a:t> </a:t>
            </a:r>
            <a:r>
              <a:rPr kumimoji="0" lang="en-US" sz="2000" b="0" i="0" u="none" strike="noStrike" kern="1200" cap="none" spc="0" normalizeH="0" baseline="0" noProof="0" dirty="0" err="1">
                <a:ln>
                  <a:noFill/>
                </a:ln>
                <a:solidFill>
                  <a:srgbClr val="001A3B"/>
                </a:solidFill>
                <a:effectLst/>
                <a:uLnTx/>
                <a:uFillTx/>
                <a:latin typeface="Aptos Narrow" panose="02110004020202020204"/>
                <a:ea typeface="+mn-ea"/>
                <a:cs typeface="+mn-cs"/>
              </a:rPr>
              <a:t>overdag</a:t>
            </a:r>
            <a:r>
              <a:rPr kumimoji="0" lang="en-US" sz="2000" b="0" i="0" u="none" strike="noStrike" kern="1200" cap="none" spc="0" normalizeH="0" baseline="0" noProof="0" dirty="0">
                <a:ln>
                  <a:noFill/>
                </a:ln>
                <a:solidFill>
                  <a:srgbClr val="001A3B"/>
                </a:solidFill>
                <a:effectLst/>
                <a:uLnTx/>
                <a:uFillTx/>
                <a:latin typeface="Aptos Narrow" panose="02110004020202020204"/>
                <a:ea typeface="+mn-ea"/>
                <a:cs typeface="+mn-cs"/>
              </a:rPr>
              <a:t> </a:t>
            </a:r>
            <a:r>
              <a:rPr kumimoji="0" lang="en-US" sz="2000" b="0" i="0" u="none" strike="noStrike" kern="1200" cap="none" spc="0" normalizeH="0" baseline="0" noProof="0" dirty="0" err="1">
                <a:ln>
                  <a:noFill/>
                </a:ln>
                <a:solidFill>
                  <a:srgbClr val="001A3B"/>
                </a:solidFill>
                <a:effectLst/>
                <a:uLnTx/>
                <a:uFillTx/>
                <a:latin typeface="Aptos Narrow" panose="02110004020202020204"/>
                <a:ea typeface="+mn-ea"/>
                <a:cs typeface="+mn-cs"/>
              </a:rPr>
              <a:t>zien</a:t>
            </a:r>
            <a:endParaRPr kumimoji="0" lang="en-US" sz="2000" b="0" i="0" u="none" strike="noStrike" kern="1200" cap="none" spc="0" normalizeH="0" baseline="0" noProof="0" dirty="0">
              <a:ln>
                <a:noFill/>
              </a:ln>
              <a:solidFill>
                <a:srgbClr val="001A3B"/>
              </a:solidFill>
              <a:effectLst/>
              <a:uLnTx/>
              <a:uFillTx/>
              <a:latin typeface="Aptos Narrow" panose="0211000402020202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1200" cap="none" spc="0" normalizeH="0" baseline="0" noProof="0" dirty="0">
              <a:ln>
                <a:noFill/>
              </a:ln>
              <a:solidFill>
                <a:srgbClr val="001A3B"/>
              </a:solidFill>
              <a:effectLst/>
              <a:uLnTx/>
              <a:uFillTx/>
              <a:latin typeface="Aptos Narrow" panose="0211000402020202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a:ln>
                  <a:noFill/>
                </a:ln>
                <a:solidFill>
                  <a:srgbClr val="001A3B"/>
                </a:solidFill>
                <a:effectLst/>
                <a:uLnTx/>
                <a:uFillTx/>
                <a:latin typeface="Aptos Narrow" panose="02110004020202020204"/>
                <a:ea typeface="+mn-ea"/>
                <a:cs typeface="+mn-cs"/>
              </a:rPr>
              <a:t>De </a:t>
            </a:r>
            <a:r>
              <a:rPr kumimoji="0" lang="en-US" sz="2000" b="0" i="0" u="none" strike="noStrike" kern="1200" cap="none" spc="0" normalizeH="0" baseline="0" noProof="0" dirty="0" err="1">
                <a:ln>
                  <a:noFill/>
                </a:ln>
                <a:solidFill>
                  <a:srgbClr val="001A3B"/>
                </a:solidFill>
                <a:effectLst/>
                <a:uLnTx/>
                <a:uFillTx/>
                <a:latin typeface="Aptos Narrow" panose="02110004020202020204"/>
                <a:ea typeface="+mn-ea"/>
                <a:cs typeface="+mn-cs"/>
              </a:rPr>
              <a:t>maan</a:t>
            </a:r>
            <a:r>
              <a:rPr kumimoji="0" lang="en-US" sz="2000" b="0" i="0" u="none" strike="noStrike" kern="1200" cap="none" spc="0" normalizeH="0" baseline="0" noProof="0" dirty="0">
                <a:ln>
                  <a:noFill/>
                </a:ln>
                <a:solidFill>
                  <a:srgbClr val="001A3B"/>
                </a:solidFill>
                <a:effectLst/>
                <a:uLnTx/>
                <a:uFillTx/>
                <a:latin typeface="Aptos Narrow" panose="02110004020202020204"/>
                <a:ea typeface="+mn-ea"/>
                <a:cs typeface="+mn-cs"/>
              </a:rPr>
              <a:t> heft </a:t>
            </a:r>
            <a:r>
              <a:rPr kumimoji="0" lang="en-US" sz="2000" b="0" i="0" u="none" strike="noStrike" kern="1200" cap="none" spc="0" normalizeH="0" baseline="0" noProof="0" dirty="0" err="1">
                <a:ln>
                  <a:noFill/>
                </a:ln>
                <a:solidFill>
                  <a:srgbClr val="001A3B"/>
                </a:solidFill>
                <a:effectLst/>
                <a:uLnTx/>
                <a:uFillTx/>
                <a:latin typeface="Aptos Narrow" panose="02110004020202020204"/>
                <a:ea typeface="+mn-ea"/>
                <a:cs typeface="+mn-cs"/>
              </a:rPr>
              <a:t>een</a:t>
            </a:r>
            <a:r>
              <a:rPr kumimoji="0" lang="en-US" sz="2000" b="0" i="0" u="none" strike="noStrike" kern="1200" cap="none" spc="0" normalizeH="0" baseline="0" noProof="0" dirty="0">
                <a:ln>
                  <a:noFill/>
                </a:ln>
                <a:solidFill>
                  <a:srgbClr val="001A3B"/>
                </a:solidFill>
                <a:effectLst/>
                <a:uLnTx/>
                <a:uFillTx/>
                <a:latin typeface="Aptos Narrow" panose="02110004020202020204"/>
                <a:ea typeface="+mn-ea"/>
                <a:cs typeface="+mn-cs"/>
              </a:rPr>
              <a:t> ‘</a:t>
            </a:r>
            <a:r>
              <a:rPr kumimoji="0" lang="en-US" sz="2000" b="0" i="0" u="none" strike="noStrike" kern="1200" cap="none" spc="0" normalizeH="0" baseline="0" noProof="0" dirty="0" err="1">
                <a:ln>
                  <a:noFill/>
                </a:ln>
                <a:solidFill>
                  <a:srgbClr val="001A3B"/>
                </a:solidFill>
                <a:effectLst/>
                <a:uLnTx/>
                <a:uFillTx/>
                <a:latin typeface="Aptos Narrow" panose="02110004020202020204"/>
                <a:ea typeface="+mn-ea"/>
                <a:cs typeface="+mn-cs"/>
              </a:rPr>
              <a:t>donkere</a:t>
            </a:r>
            <a:r>
              <a:rPr kumimoji="0" lang="en-US" sz="2000" b="0" i="0" u="none" strike="noStrike" kern="1200" cap="none" spc="0" normalizeH="0" baseline="0" noProof="0" dirty="0">
                <a:ln>
                  <a:noFill/>
                </a:ln>
                <a:solidFill>
                  <a:srgbClr val="001A3B"/>
                </a:solidFill>
                <a:effectLst/>
                <a:uLnTx/>
                <a:uFillTx/>
                <a:latin typeface="Aptos Narrow" panose="02110004020202020204"/>
                <a:ea typeface="+mn-ea"/>
                <a:cs typeface="+mn-cs"/>
              </a:rPr>
              <a:t> </a:t>
            </a:r>
            <a:r>
              <a:rPr kumimoji="0" lang="en-US" sz="2000" b="0" i="0" u="none" strike="noStrike" kern="1200" cap="none" spc="0" normalizeH="0" baseline="0" noProof="0" dirty="0" err="1">
                <a:ln>
                  <a:noFill/>
                </a:ln>
                <a:solidFill>
                  <a:srgbClr val="001A3B"/>
                </a:solidFill>
                <a:effectLst/>
                <a:uLnTx/>
                <a:uFillTx/>
                <a:latin typeface="Aptos Narrow" panose="02110004020202020204"/>
                <a:ea typeface="+mn-ea"/>
                <a:cs typeface="+mn-cs"/>
              </a:rPr>
              <a:t>kant</a:t>
            </a:r>
            <a:r>
              <a:rPr kumimoji="0" lang="en-US" sz="2000" b="0" i="0" u="none" strike="noStrike" kern="1200" cap="none" spc="0" normalizeH="0" baseline="0" noProof="0" dirty="0">
                <a:ln>
                  <a:noFill/>
                </a:ln>
                <a:solidFill>
                  <a:srgbClr val="001A3B"/>
                </a:solidFill>
                <a:effectLst/>
                <a:uLnTx/>
                <a:uFillTx/>
                <a:latin typeface="Aptos Narrow" panose="02110004020202020204"/>
                <a:ea typeface="+mn-ea"/>
                <a:cs typeface="+mn-cs"/>
              </a:rPr>
              <a:t>’  </a:t>
            </a:r>
            <a:r>
              <a:rPr kumimoji="0" lang="en-US" sz="2000" b="0" i="0" u="none" strike="noStrike" kern="1200" cap="none" spc="0" normalizeH="0" baseline="0" noProof="0" dirty="0" err="1">
                <a:ln>
                  <a:noFill/>
                </a:ln>
                <a:solidFill>
                  <a:srgbClr val="001A3B"/>
                </a:solidFill>
                <a:effectLst/>
                <a:uLnTx/>
                <a:uFillTx/>
                <a:latin typeface="Aptos Narrow" panose="02110004020202020204"/>
                <a:ea typeface="+mn-ea"/>
                <a:cs typeface="+mn-cs"/>
              </a:rPr>
              <a:t>waar</a:t>
            </a:r>
            <a:r>
              <a:rPr kumimoji="0" lang="en-US" sz="2000" b="0" i="0" u="none" strike="noStrike" kern="1200" cap="none" spc="0" normalizeH="0" baseline="0" noProof="0" dirty="0">
                <a:ln>
                  <a:noFill/>
                </a:ln>
                <a:solidFill>
                  <a:srgbClr val="001A3B"/>
                </a:solidFill>
                <a:effectLst/>
                <a:uLnTx/>
                <a:uFillTx/>
                <a:latin typeface="Aptos Narrow" panose="02110004020202020204"/>
                <a:ea typeface="+mn-ea"/>
                <a:cs typeface="+mn-cs"/>
              </a:rPr>
              <a:t> nooit </a:t>
            </a:r>
            <a:r>
              <a:rPr kumimoji="0" lang="en-US" sz="2000" b="0" i="0" u="none" strike="noStrike" kern="1200" cap="none" spc="0" normalizeH="0" baseline="0" noProof="0" dirty="0" err="1">
                <a:ln>
                  <a:noFill/>
                </a:ln>
                <a:solidFill>
                  <a:srgbClr val="001A3B"/>
                </a:solidFill>
                <a:effectLst/>
                <a:uLnTx/>
                <a:uFillTx/>
                <a:latin typeface="Aptos Narrow" panose="02110004020202020204"/>
                <a:ea typeface="+mn-ea"/>
                <a:cs typeface="+mn-cs"/>
              </a:rPr>
              <a:t>zonlicht</a:t>
            </a:r>
            <a:r>
              <a:rPr kumimoji="0" lang="en-US" sz="2000" b="0" i="0" u="none" strike="noStrike" kern="1200" cap="none" spc="0" normalizeH="0" baseline="0" noProof="0" dirty="0">
                <a:ln>
                  <a:noFill/>
                </a:ln>
                <a:solidFill>
                  <a:srgbClr val="001A3B"/>
                </a:solidFill>
                <a:effectLst/>
                <a:uLnTx/>
                <a:uFillTx/>
                <a:latin typeface="Aptos Narrow" panose="02110004020202020204"/>
                <a:ea typeface="+mn-ea"/>
                <a:cs typeface="+mn-cs"/>
              </a:rPr>
              <a:t> </a:t>
            </a:r>
            <a:r>
              <a:rPr kumimoji="0" lang="en-US" sz="2000" b="0" i="0" u="none" strike="noStrike" kern="1200" cap="none" spc="0" normalizeH="0" baseline="0" noProof="0" dirty="0" err="1">
                <a:ln>
                  <a:noFill/>
                </a:ln>
                <a:solidFill>
                  <a:srgbClr val="001A3B"/>
                </a:solidFill>
                <a:effectLst/>
                <a:uLnTx/>
                <a:uFillTx/>
                <a:latin typeface="Aptos Narrow" panose="02110004020202020204"/>
                <a:ea typeface="+mn-ea"/>
                <a:cs typeface="+mn-cs"/>
              </a:rPr>
              <a:t>komt</a:t>
            </a:r>
            <a:endParaRPr kumimoji="0" lang="en-US" sz="2000" b="0" i="0" u="none" strike="noStrike" kern="1200" cap="none" spc="0" normalizeH="0" baseline="0" noProof="0" dirty="0">
              <a:ln>
                <a:noFill/>
              </a:ln>
              <a:solidFill>
                <a:srgbClr val="001A3B"/>
              </a:solidFill>
              <a:effectLst/>
              <a:uLnTx/>
              <a:uFillTx/>
              <a:latin typeface="Aptos Narrow" panose="0211000402020202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1200" cap="none" spc="0" normalizeH="0" baseline="0" noProof="0" dirty="0">
              <a:ln>
                <a:noFill/>
              </a:ln>
              <a:solidFill>
                <a:srgbClr val="001A3B"/>
              </a:solidFill>
              <a:effectLst/>
              <a:uLnTx/>
              <a:uFillTx/>
              <a:latin typeface="Aptos Narrow" panose="0211000402020202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a:ln>
                  <a:noFill/>
                </a:ln>
                <a:solidFill>
                  <a:srgbClr val="001A3B"/>
                </a:solidFill>
                <a:effectLst/>
                <a:uLnTx/>
                <a:uFillTx/>
                <a:latin typeface="Aptos Narrow" panose="02110004020202020204"/>
                <a:ea typeface="+mn-ea"/>
                <a:cs typeface="+mn-cs"/>
              </a:rPr>
              <a:t>Bij </a:t>
            </a:r>
            <a:r>
              <a:rPr kumimoji="0" lang="en-US" sz="2000" b="0" i="0" u="none" strike="noStrike" kern="1200" cap="none" spc="0" normalizeH="0" baseline="0" noProof="0" dirty="0" err="1">
                <a:ln>
                  <a:noFill/>
                </a:ln>
                <a:solidFill>
                  <a:srgbClr val="001A3B"/>
                </a:solidFill>
                <a:effectLst/>
                <a:uLnTx/>
                <a:uFillTx/>
                <a:latin typeface="Aptos Narrow" panose="02110004020202020204"/>
                <a:ea typeface="+mn-ea"/>
                <a:cs typeface="+mn-cs"/>
              </a:rPr>
              <a:t>een</a:t>
            </a:r>
            <a:r>
              <a:rPr kumimoji="0" lang="en-US" sz="2000" b="0" i="0" u="none" strike="noStrike" kern="1200" cap="none" spc="0" normalizeH="0" baseline="0" noProof="0" dirty="0">
                <a:ln>
                  <a:noFill/>
                </a:ln>
                <a:solidFill>
                  <a:srgbClr val="001A3B"/>
                </a:solidFill>
                <a:effectLst/>
                <a:uLnTx/>
                <a:uFillTx/>
                <a:latin typeface="Aptos Narrow" panose="02110004020202020204"/>
                <a:ea typeface="+mn-ea"/>
                <a:cs typeface="+mn-cs"/>
              </a:rPr>
              <a:t> </a:t>
            </a:r>
            <a:r>
              <a:rPr kumimoji="0" lang="en-US" sz="2000" b="0" i="0" u="none" strike="noStrike" kern="1200" cap="none" spc="0" normalizeH="0" baseline="0" noProof="0" dirty="0" err="1">
                <a:ln>
                  <a:noFill/>
                </a:ln>
                <a:solidFill>
                  <a:srgbClr val="001A3B"/>
                </a:solidFill>
                <a:effectLst/>
                <a:uLnTx/>
                <a:uFillTx/>
                <a:latin typeface="Aptos Narrow" panose="02110004020202020204"/>
                <a:ea typeface="+mn-ea"/>
                <a:cs typeface="+mn-cs"/>
              </a:rPr>
              <a:t>bloedmaan</a:t>
            </a:r>
            <a:r>
              <a:rPr kumimoji="0" lang="en-US" sz="2000" b="0" i="0" u="none" strike="noStrike" kern="1200" cap="none" spc="0" normalizeH="0" baseline="0" noProof="0" dirty="0">
                <a:ln>
                  <a:noFill/>
                </a:ln>
                <a:solidFill>
                  <a:srgbClr val="001A3B"/>
                </a:solidFill>
                <a:effectLst/>
                <a:uLnTx/>
                <a:uFillTx/>
                <a:latin typeface="Aptos Narrow" panose="02110004020202020204"/>
                <a:ea typeface="+mn-ea"/>
                <a:cs typeface="+mn-cs"/>
              </a:rPr>
              <a:t> is de </a:t>
            </a:r>
            <a:r>
              <a:rPr kumimoji="0" lang="en-US" sz="2000" b="0" i="0" u="none" strike="noStrike" kern="1200" cap="none" spc="0" normalizeH="0" baseline="0" noProof="0" dirty="0" err="1">
                <a:ln>
                  <a:noFill/>
                </a:ln>
                <a:solidFill>
                  <a:srgbClr val="001A3B"/>
                </a:solidFill>
                <a:effectLst/>
                <a:uLnTx/>
                <a:uFillTx/>
                <a:latin typeface="Aptos Narrow" panose="02110004020202020204"/>
                <a:ea typeface="+mn-ea"/>
                <a:cs typeface="+mn-cs"/>
              </a:rPr>
              <a:t>maan</a:t>
            </a:r>
            <a:r>
              <a:rPr kumimoji="0" lang="en-US" sz="2000" b="0" i="0" u="none" strike="noStrike" kern="1200" cap="none" spc="0" normalizeH="0" baseline="0" noProof="0" dirty="0">
                <a:ln>
                  <a:noFill/>
                </a:ln>
                <a:solidFill>
                  <a:srgbClr val="001A3B"/>
                </a:solidFill>
                <a:effectLst/>
                <a:uLnTx/>
                <a:uFillTx/>
                <a:latin typeface="Aptos Narrow" panose="02110004020202020204"/>
                <a:ea typeface="+mn-ea"/>
                <a:cs typeface="+mn-cs"/>
              </a:rPr>
              <a:t> </a:t>
            </a:r>
            <a:r>
              <a:rPr kumimoji="0" lang="en-US" sz="2000" b="0" i="0" u="none" strike="noStrike" kern="1200" cap="none" spc="0" normalizeH="0" baseline="0" noProof="0" dirty="0" err="1">
                <a:ln>
                  <a:noFill/>
                </a:ln>
                <a:solidFill>
                  <a:srgbClr val="001A3B"/>
                </a:solidFill>
                <a:effectLst/>
                <a:uLnTx/>
                <a:uFillTx/>
                <a:latin typeface="Aptos Narrow" panose="02110004020202020204"/>
                <a:ea typeface="+mn-ea"/>
                <a:cs typeface="+mn-cs"/>
              </a:rPr>
              <a:t>echt</a:t>
            </a:r>
            <a:r>
              <a:rPr kumimoji="0" lang="en-US" sz="2000" b="0" i="0" u="none" strike="noStrike" kern="1200" cap="none" spc="0" normalizeH="0" baseline="0" noProof="0" dirty="0">
                <a:ln>
                  <a:noFill/>
                </a:ln>
                <a:solidFill>
                  <a:srgbClr val="001A3B"/>
                </a:solidFill>
                <a:effectLst/>
                <a:uLnTx/>
                <a:uFillTx/>
                <a:latin typeface="Aptos Narrow" panose="02110004020202020204"/>
                <a:ea typeface="+mn-ea"/>
                <a:cs typeface="+mn-cs"/>
              </a:rPr>
              <a:t> rood</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2000" b="0" i="0" u="none" strike="noStrike" kern="1200" cap="none" spc="0" normalizeH="0" baseline="0" noProof="0" dirty="0">
                <a:ln>
                  <a:noFill/>
                </a:ln>
                <a:solidFill>
                  <a:srgbClr val="001A3B"/>
                </a:solidFill>
                <a:effectLst/>
                <a:uLnTx/>
                <a:uFillTx/>
                <a:latin typeface="Aptos Narrow" panose="02110004020202020204"/>
                <a:ea typeface="+mn-ea"/>
                <a:cs typeface="+mn-cs"/>
              </a:rPr>
            </a:br>
            <a:endParaRPr kumimoji="0" lang="nl-NL" sz="2000" b="0" i="0" u="none" strike="noStrike" kern="1200" cap="none" spc="0" normalizeH="0" baseline="0" noProof="0" dirty="0">
              <a:ln>
                <a:noFill/>
              </a:ln>
              <a:solidFill>
                <a:srgbClr val="001A3B"/>
              </a:solidFill>
              <a:effectLst/>
              <a:uLnTx/>
              <a:uFillTx/>
              <a:latin typeface="Aptos Narrow" panose="02110004020202020204"/>
              <a:ea typeface="+mn-ea"/>
              <a:cs typeface="+mn-cs"/>
            </a:endParaRPr>
          </a:p>
        </p:txBody>
      </p:sp>
      <p:sp>
        <p:nvSpPr>
          <p:cNvPr id="7" name="Rectangle 6">
            <a:extLst>
              <a:ext uri="{FF2B5EF4-FFF2-40B4-BE49-F238E27FC236}">
                <a16:creationId xmlns:a16="http://schemas.microsoft.com/office/drawing/2014/main" id="{A5FF9BCD-F4A7-90EF-5CF7-F7271675F9C5}"/>
              </a:ext>
            </a:extLst>
          </p:cNvPr>
          <p:cNvSpPr/>
          <p:nvPr/>
        </p:nvSpPr>
        <p:spPr>
          <a:xfrm>
            <a:off x="3684994" y="1566594"/>
            <a:ext cx="677686" cy="52322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solidFill>
                  <a:srgbClr val="196B24"/>
                </a:solidFill>
                <a:effectLst>
                  <a:outerShdw blurRad="50800" dist="38100" dir="8100000" algn="tr" rotWithShape="0">
                    <a:prstClr val="black">
                      <a:alpha val="40000"/>
                    </a:prstClr>
                  </a:outerShdw>
                </a:effectLst>
                <a:uLnTx/>
                <a:uFillTx/>
                <a:latin typeface="Aptos Narrow" panose="02110004020202020204"/>
                <a:ea typeface="+mn-ea"/>
                <a:cs typeface="+mn-cs"/>
              </a:rPr>
              <a:t>feit</a:t>
            </a:r>
            <a:endParaRPr kumimoji="0" lang="en-US" sz="2800" b="1" i="0" u="none" strike="noStrike" kern="1200" cap="none" spc="0" normalizeH="0" baseline="0" noProof="0" dirty="0">
              <a:ln/>
              <a:solidFill>
                <a:srgbClr val="196B24"/>
              </a:solidFill>
              <a:effectLst>
                <a:outerShdw blurRad="50800" dist="38100" dir="8100000" algn="tr" rotWithShape="0">
                  <a:prstClr val="black">
                    <a:alpha val="40000"/>
                  </a:prstClr>
                </a:outerShdw>
              </a:effectLst>
              <a:uLnTx/>
              <a:uFillTx/>
              <a:latin typeface="Aptos Narrow" panose="02110004020202020204"/>
              <a:ea typeface="+mn-ea"/>
              <a:cs typeface="+mn-cs"/>
            </a:endParaRPr>
          </a:p>
        </p:txBody>
      </p:sp>
      <p:sp>
        <p:nvSpPr>
          <p:cNvPr id="8" name="Rectangle 7">
            <a:extLst>
              <a:ext uri="{FF2B5EF4-FFF2-40B4-BE49-F238E27FC236}">
                <a16:creationId xmlns:a16="http://schemas.microsoft.com/office/drawing/2014/main" id="{4008E09A-4D7A-4C5A-1AB6-1225F213DB3A}"/>
              </a:ext>
            </a:extLst>
          </p:cNvPr>
          <p:cNvSpPr/>
          <p:nvPr/>
        </p:nvSpPr>
        <p:spPr>
          <a:xfrm>
            <a:off x="3416686" y="885009"/>
            <a:ext cx="1214302"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solidFill>
                  <a:srgbClr val="C00000"/>
                </a:solidFill>
                <a:effectLst>
                  <a:outerShdw blurRad="50800" dist="38100" dir="8100000" algn="tr" rotWithShape="0">
                    <a:prstClr val="black">
                      <a:alpha val="40000"/>
                    </a:prstClr>
                  </a:outerShdw>
                </a:effectLst>
                <a:uLnTx/>
                <a:uFillTx/>
                <a:latin typeface="Aptos Narrow" panose="02110004020202020204"/>
                <a:ea typeface="+mn-ea"/>
                <a:cs typeface="+mn-cs"/>
              </a:rPr>
              <a:t>fabel</a:t>
            </a:r>
            <a:endParaRPr kumimoji="0" lang="en-US" sz="2800" b="1" i="0" u="none" strike="noStrike" kern="1200" cap="none" spc="0" normalizeH="0" baseline="0" noProof="0" dirty="0">
              <a:ln/>
              <a:solidFill>
                <a:srgbClr val="C00000"/>
              </a:solidFill>
              <a:effectLst>
                <a:outerShdw blurRad="50800" dist="38100" dir="8100000" algn="tr" rotWithShape="0">
                  <a:prstClr val="black">
                    <a:alpha val="40000"/>
                  </a:prstClr>
                </a:outerShdw>
              </a:effectLst>
              <a:uLnTx/>
              <a:uFillTx/>
              <a:latin typeface="Aptos Narrow" panose="02110004020202020204"/>
              <a:ea typeface="+mn-ea"/>
              <a:cs typeface="+mn-cs"/>
            </a:endParaRPr>
          </a:p>
        </p:txBody>
      </p:sp>
      <p:sp>
        <p:nvSpPr>
          <p:cNvPr id="10" name="Rectangle 9">
            <a:extLst>
              <a:ext uri="{FF2B5EF4-FFF2-40B4-BE49-F238E27FC236}">
                <a16:creationId xmlns:a16="http://schemas.microsoft.com/office/drawing/2014/main" id="{17C4BAA3-D427-CF6D-E9D3-A18CB3AA9F3F}"/>
              </a:ext>
            </a:extLst>
          </p:cNvPr>
          <p:cNvSpPr/>
          <p:nvPr/>
        </p:nvSpPr>
        <p:spPr>
          <a:xfrm>
            <a:off x="3416686" y="2460765"/>
            <a:ext cx="1214302"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solidFill>
                  <a:srgbClr val="C00000"/>
                </a:solidFill>
                <a:effectLst>
                  <a:outerShdw blurRad="50800" dist="38100" dir="8100000" algn="tr" rotWithShape="0">
                    <a:prstClr val="black">
                      <a:alpha val="40000"/>
                    </a:prstClr>
                  </a:outerShdw>
                </a:effectLst>
                <a:uLnTx/>
                <a:uFillTx/>
                <a:latin typeface="Aptos Narrow" panose="02110004020202020204"/>
                <a:ea typeface="+mn-ea"/>
                <a:cs typeface="+mn-cs"/>
              </a:rPr>
              <a:t>fabel</a:t>
            </a:r>
            <a:endParaRPr kumimoji="0" lang="en-US" sz="2800" b="1" i="0" u="none" strike="noStrike" kern="1200" cap="none" spc="0" normalizeH="0" baseline="0" noProof="0" dirty="0">
              <a:ln/>
              <a:solidFill>
                <a:srgbClr val="C00000"/>
              </a:solidFill>
              <a:effectLst>
                <a:outerShdw blurRad="50800" dist="38100" dir="8100000" algn="tr" rotWithShape="0">
                  <a:prstClr val="black">
                    <a:alpha val="40000"/>
                  </a:prstClr>
                </a:outerShdw>
              </a:effectLst>
              <a:uLnTx/>
              <a:uFillTx/>
              <a:latin typeface="Aptos Narrow" panose="02110004020202020204"/>
              <a:ea typeface="+mn-ea"/>
              <a:cs typeface="+mn-cs"/>
            </a:endParaRPr>
          </a:p>
        </p:txBody>
      </p:sp>
      <p:sp>
        <p:nvSpPr>
          <p:cNvPr id="11" name="Rectangle 10">
            <a:extLst>
              <a:ext uri="{FF2B5EF4-FFF2-40B4-BE49-F238E27FC236}">
                <a16:creationId xmlns:a16="http://schemas.microsoft.com/office/drawing/2014/main" id="{AC8B7C5A-87B9-E04C-A2CE-071CBC804ED3}"/>
              </a:ext>
            </a:extLst>
          </p:cNvPr>
          <p:cNvSpPr/>
          <p:nvPr/>
        </p:nvSpPr>
        <p:spPr>
          <a:xfrm>
            <a:off x="3381735" y="3734989"/>
            <a:ext cx="1214302" cy="52322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solidFill>
                  <a:srgbClr val="C00000"/>
                </a:solidFill>
                <a:effectLst>
                  <a:outerShdw blurRad="50800" dist="38100" dir="8100000" algn="tr" rotWithShape="0">
                    <a:prstClr val="black">
                      <a:alpha val="40000"/>
                    </a:prstClr>
                  </a:outerShdw>
                </a:effectLst>
                <a:uLnTx/>
                <a:uFillTx/>
                <a:latin typeface="Aptos Narrow" panose="02110004020202020204"/>
                <a:ea typeface="+mn-ea"/>
                <a:cs typeface="+mn-cs"/>
              </a:rPr>
              <a:t>fabel</a:t>
            </a:r>
            <a:endParaRPr kumimoji="0" lang="en-US" sz="2800" b="1" i="0" u="none" strike="noStrike" kern="1200" cap="none" spc="0" normalizeH="0" baseline="0" noProof="0" dirty="0">
              <a:ln/>
              <a:solidFill>
                <a:srgbClr val="C00000"/>
              </a:solidFill>
              <a:effectLst>
                <a:outerShdw blurRad="50800" dist="38100" dir="8100000" algn="tr" rotWithShape="0">
                  <a:prstClr val="black">
                    <a:alpha val="40000"/>
                  </a:prstClr>
                </a:outerShdw>
              </a:effectLst>
              <a:uLnTx/>
              <a:uFillTx/>
              <a:latin typeface="Aptos Narrow" panose="02110004020202020204"/>
              <a:ea typeface="+mn-ea"/>
              <a:cs typeface="+mn-cs"/>
            </a:endParaRPr>
          </a:p>
        </p:txBody>
      </p:sp>
      <p:sp>
        <p:nvSpPr>
          <p:cNvPr id="12" name="TextBox 11">
            <a:extLst>
              <a:ext uri="{FF2B5EF4-FFF2-40B4-BE49-F238E27FC236}">
                <a16:creationId xmlns:a16="http://schemas.microsoft.com/office/drawing/2014/main" id="{68A46EDC-80E8-0F7B-55FC-6AF0989303D0}"/>
              </a:ext>
            </a:extLst>
          </p:cNvPr>
          <p:cNvSpPr txBox="1"/>
          <p:nvPr/>
        </p:nvSpPr>
        <p:spPr>
          <a:xfrm>
            <a:off x="4800706" y="854906"/>
            <a:ext cx="433016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1" u="none" strike="noStrike" kern="1200" cap="none" spc="0" normalizeH="0" baseline="0" noProof="0" dirty="0">
                <a:ln>
                  <a:noFill/>
                </a:ln>
                <a:solidFill>
                  <a:srgbClr val="001A3B"/>
                </a:solidFill>
                <a:effectLst/>
                <a:uLnTx/>
                <a:uFillTx/>
                <a:latin typeface="Aptos Narrow" panose="02110004020202020204"/>
                <a:ea typeface="+mn-ea"/>
                <a:cs typeface="+mn-cs"/>
              </a:rPr>
              <a:t>Hij lijkt te schijnen, maar eigenlijk weerkaatst de maan zonlicht </a:t>
            </a:r>
          </a:p>
        </p:txBody>
      </p:sp>
      <p:sp>
        <p:nvSpPr>
          <p:cNvPr id="14" name="TextBox 13">
            <a:extLst>
              <a:ext uri="{FF2B5EF4-FFF2-40B4-BE49-F238E27FC236}">
                <a16:creationId xmlns:a16="http://schemas.microsoft.com/office/drawing/2014/main" id="{6A405500-AEB5-3384-007F-4BA50AE90C6E}"/>
              </a:ext>
            </a:extLst>
          </p:cNvPr>
          <p:cNvSpPr txBox="1"/>
          <p:nvPr/>
        </p:nvSpPr>
        <p:spPr>
          <a:xfrm>
            <a:off x="4813832" y="1522811"/>
            <a:ext cx="433016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1" u="none" strike="noStrike" kern="1200" cap="none" spc="0" normalizeH="0" baseline="0" noProof="0" dirty="0">
                <a:ln>
                  <a:noFill/>
                </a:ln>
                <a:solidFill>
                  <a:srgbClr val="001A3B"/>
                </a:solidFill>
                <a:effectLst/>
                <a:uLnTx/>
                <a:uFillTx/>
                <a:latin typeface="Aptos Narrow" panose="02110004020202020204"/>
                <a:ea typeface="+mn-ea"/>
                <a:cs typeface="+mn-cs"/>
              </a:rPr>
              <a:t>De maan is vaak overdag zichtbaar, maar valt dan minder op omdat de lucht zo licht is</a:t>
            </a:r>
          </a:p>
        </p:txBody>
      </p:sp>
      <p:sp>
        <p:nvSpPr>
          <p:cNvPr id="16" name="TextBox 15">
            <a:extLst>
              <a:ext uri="{FF2B5EF4-FFF2-40B4-BE49-F238E27FC236}">
                <a16:creationId xmlns:a16="http://schemas.microsoft.com/office/drawing/2014/main" id="{1090908F-11DD-75AD-531F-0FDD3AEED94B}"/>
              </a:ext>
            </a:extLst>
          </p:cNvPr>
          <p:cNvSpPr txBox="1"/>
          <p:nvPr/>
        </p:nvSpPr>
        <p:spPr>
          <a:xfrm>
            <a:off x="4800706" y="2212290"/>
            <a:ext cx="4589318"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1" u="none" strike="noStrike" kern="1200" cap="none" spc="0" normalizeH="0" baseline="0" noProof="0" dirty="0">
                <a:ln>
                  <a:noFill/>
                </a:ln>
                <a:solidFill>
                  <a:srgbClr val="001A3B"/>
                </a:solidFill>
                <a:effectLst/>
                <a:uLnTx/>
                <a:uFillTx/>
                <a:latin typeface="Aptos Narrow" panose="02110004020202020204"/>
                <a:ea typeface="+mn-ea"/>
                <a:cs typeface="+mn-cs"/>
              </a:rPr>
              <a:t>De maan draait om zijn as en krijgt bijna overal zonlicht, alleen zien wij vanaf de aarde steeds dezelfde kant</a:t>
            </a:r>
          </a:p>
        </p:txBody>
      </p:sp>
      <p:sp>
        <p:nvSpPr>
          <p:cNvPr id="18" name="TextBox 17">
            <a:extLst>
              <a:ext uri="{FF2B5EF4-FFF2-40B4-BE49-F238E27FC236}">
                <a16:creationId xmlns:a16="http://schemas.microsoft.com/office/drawing/2014/main" id="{4BE38AED-76C3-6A3C-DCED-C7526B2C358A}"/>
              </a:ext>
            </a:extLst>
          </p:cNvPr>
          <p:cNvSpPr txBox="1"/>
          <p:nvPr/>
        </p:nvSpPr>
        <p:spPr>
          <a:xfrm>
            <a:off x="4811098" y="3197161"/>
            <a:ext cx="4578926"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1" u="none" strike="noStrike" kern="1200" cap="none" spc="0" normalizeH="0" baseline="0" noProof="0" dirty="0">
                <a:ln>
                  <a:noFill/>
                </a:ln>
                <a:solidFill>
                  <a:srgbClr val="001A3B"/>
                </a:solidFill>
                <a:effectLst/>
                <a:uLnTx/>
                <a:uFillTx/>
                <a:latin typeface="Aptos Narrow" panose="02110004020202020204"/>
                <a:ea typeface="+mn-ea"/>
                <a:cs typeface="+mn-cs"/>
              </a:rPr>
              <a:t>De maan lijkt rood doordat zonlicht via de atmosfeer van de aarde wordt gebogen.</a:t>
            </a:r>
          </a:p>
        </p:txBody>
      </p:sp>
    </p:spTree>
    <p:extLst>
      <p:ext uri="{BB962C8B-B14F-4D97-AF65-F5344CB8AC3E}">
        <p14:creationId xmlns:p14="http://schemas.microsoft.com/office/powerpoint/2010/main" val="473997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fade">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fade">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
                                            <p:txEl>
                                              <p:pRg st="0" end="0"/>
                                            </p:txEl>
                                          </p:spTgt>
                                        </p:tgtEl>
                                        <p:attrNameLst>
                                          <p:attrName>style.visibility</p:attrName>
                                        </p:attrNameLst>
                                      </p:cBhvr>
                                      <p:to>
                                        <p:strVal val="visible"/>
                                      </p:to>
                                    </p:set>
                                    <p:animEffect transition="in" filter="fade">
                                      <p:cBhvr>
                                        <p:cTn id="32" dur="500"/>
                                        <p:tgtEl>
                                          <p:spTgt spid="14">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Effect transition="in" filter="fade">
                                      <p:cBhvr>
                                        <p:cTn id="37" dur="500"/>
                                        <p:tgtEl>
                                          <p:spTgt spid="5">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6">
                                            <p:txEl>
                                              <p:pRg st="0" end="0"/>
                                            </p:txEl>
                                          </p:spTgt>
                                        </p:tgtEl>
                                        <p:attrNameLst>
                                          <p:attrName>style.visibility</p:attrName>
                                        </p:attrNameLst>
                                      </p:cBhvr>
                                      <p:to>
                                        <p:strVal val="visible"/>
                                      </p:to>
                                    </p:set>
                                    <p:animEffect transition="in" filter="fade">
                                      <p:cBhvr>
                                        <p:cTn id="47" dur="500"/>
                                        <p:tgtEl>
                                          <p:spTgt spid="16">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
                                            <p:txEl>
                                              <p:pRg st="6" end="6"/>
                                            </p:txEl>
                                          </p:spTgt>
                                        </p:tgtEl>
                                        <p:attrNameLst>
                                          <p:attrName>style.visibility</p:attrName>
                                        </p:attrNameLst>
                                      </p:cBhvr>
                                      <p:to>
                                        <p:strVal val="visible"/>
                                      </p:to>
                                    </p:set>
                                    <p:animEffect transition="in" filter="fade">
                                      <p:cBhvr>
                                        <p:cTn id="52" dur="500"/>
                                        <p:tgtEl>
                                          <p:spTgt spid="5">
                                            <p:txEl>
                                              <p:pRg st="6" end="6"/>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fade">
                                      <p:cBhvr>
                                        <p:cTn id="57" dur="500"/>
                                        <p:tgtEl>
                                          <p:spTgt spid="11"/>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8">
                                            <p:txEl>
                                              <p:pRg st="0" end="0"/>
                                            </p:txEl>
                                          </p:spTgt>
                                        </p:tgtEl>
                                        <p:attrNameLst>
                                          <p:attrName>style.visibility</p:attrName>
                                        </p:attrNameLst>
                                      </p:cBhvr>
                                      <p:to>
                                        <p:strVal val="visible"/>
                                      </p:to>
                                    </p:set>
                                    <p:animEffect transition="in" filter="fade">
                                      <p:cBhvr>
                                        <p:cTn id="6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9277EBA-D3F5-3E22-0673-2F27559E0372}"/>
              </a:ext>
            </a:extLst>
          </p:cNvPr>
          <p:cNvSpPr>
            <a:spLocks noGrp="1"/>
          </p:cNvSpPr>
          <p:nvPr>
            <p:ph type="title"/>
          </p:nvPr>
        </p:nvSpPr>
        <p:spPr/>
        <p:txBody>
          <a:bodyPr/>
          <a:lstStyle/>
          <a:p>
            <a:r>
              <a:rPr lang="en-US" dirty="0">
                <a:solidFill>
                  <a:srgbClr val="F7A391"/>
                </a:solidFill>
              </a:rPr>
              <a:t>Raad het </a:t>
            </a:r>
            <a:r>
              <a:rPr lang="en-US" dirty="0" err="1">
                <a:solidFill>
                  <a:srgbClr val="F7A391"/>
                </a:solidFill>
              </a:rPr>
              <a:t>hemelverschijnsel</a:t>
            </a:r>
            <a:endParaRPr lang="nl-NL" dirty="0">
              <a:solidFill>
                <a:srgbClr val="F7A391"/>
              </a:solidFill>
            </a:endParaRPr>
          </a:p>
        </p:txBody>
      </p:sp>
      <p:pic>
        <p:nvPicPr>
          <p:cNvPr id="5" name="Picture 4">
            <a:extLst>
              <a:ext uri="{FF2B5EF4-FFF2-40B4-BE49-F238E27FC236}">
                <a16:creationId xmlns:a16="http://schemas.microsoft.com/office/drawing/2014/main" id="{977830BA-9863-1EA3-DC0F-0C4F898204FC}"/>
              </a:ext>
            </a:extLst>
          </p:cNvPr>
          <p:cNvPicPr>
            <a:picLocks noChangeAspect="1"/>
          </p:cNvPicPr>
          <p:nvPr/>
        </p:nvPicPr>
        <p:blipFill>
          <a:blip r:embed="rId2"/>
          <a:stretch>
            <a:fillRect/>
          </a:stretch>
        </p:blipFill>
        <p:spPr>
          <a:xfrm>
            <a:off x="456263" y="824458"/>
            <a:ext cx="2439175" cy="1499641"/>
          </a:xfrm>
          <a:prstGeom prst="rect">
            <a:avLst/>
          </a:prstGeom>
        </p:spPr>
      </p:pic>
      <p:pic>
        <p:nvPicPr>
          <p:cNvPr id="6" name="Picture 5">
            <a:extLst>
              <a:ext uri="{FF2B5EF4-FFF2-40B4-BE49-F238E27FC236}">
                <a16:creationId xmlns:a16="http://schemas.microsoft.com/office/drawing/2014/main" id="{02332B40-F43E-86FC-4F08-612DDF5B1795}"/>
              </a:ext>
            </a:extLst>
          </p:cNvPr>
          <p:cNvPicPr>
            <a:picLocks noChangeAspect="1"/>
          </p:cNvPicPr>
          <p:nvPr/>
        </p:nvPicPr>
        <p:blipFill>
          <a:blip r:embed="rId3"/>
          <a:stretch>
            <a:fillRect/>
          </a:stretch>
        </p:blipFill>
        <p:spPr>
          <a:xfrm>
            <a:off x="4274833" y="824458"/>
            <a:ext cx="2357388" cy="1499640"/>
          </a:xfrm>
          <a:prstGeom prst="rect">
            <a:avLst/>
          </a:prstGeom>
        </p:spPr>
      </p:pic>
      <p:pic>
        <p:nvPicPr>
          <p:cNvPr id="7" name="Picture 6">
            <a:extLst>
              <a:ext uri="{FF2B5EF4-FFF2-40B4-BE49-F238E27FC236}">
                <a16:creationId xmlns:a16="http://schemas.microsoft.com/office/drawing/2014/main" id="{7A9D4673-1F8B-3610-FFC9-EF0D61E523A2}"/>
              </a:ext>
            </a:extLst>
          </p:cNvPr>
          <p:cNvPicPr>
            <a:picLocks noChangeAspect="1"/>
          </p:cNvPicPr>
          <p:nvPr/>
        </p:nvPicPr>
        <p:blipFill>
          <a:blip r:embed="rId4"/>
          <a:stretch>
            <a:fillRect/>
          </a:stretch>
        </p:blipFill>
        <p:spPr>
          <a:xfrm>
            <a:off x="3031634" y="831660"/>
            <a:ext cx="1134982" cy="1499641"/>
          </a:xfrm>
          <a:prstGeom prst="rect">
            <a:avLst/>
          </a:prstGeom>
        </p:spPr>
      </p:pic>
      <p:sp>
        <p:nvSpPr>
          <p:cNvPr id="9" name="TextBox 8">
            <a:extLst>
              <a:ext uri="{FF2B5EF4-FFF2-40B4-BE49-F238E27FC236}">
                <a16:creationId xmlns:a16="http://schemas.microsoft.com/office/drawing/2014/main" id="{EB44D483-1E83-3A10-F1A0-7BE512C523D9}"/>
              </a:ext>
            </a:extLst>
          </p:cNvPr>
          <p:cNvSpPr txBox="1"/>
          <p:nvPr/>
        </p:nvSpPr>
        <p:spPr>
          <a:xfrm>
            <a:off x="387261" y="2819402"/>
            <a:ext cx="4572000"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F7A391"/>
                </a:solidFill>
                <a:effectLst/>
                <a:uLnTx/>
                <a:uFillTx/>
                <a:latin typeface="Aptos Narrow" panose="02110004020202020204"/>
                <a:ea typeface="+mn-ea"/>
                <a:cs typeface="+mn-cs"/>
              </a:rPr>
              <a:t>Wat gebeurt hier?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F7A391"/>
                </a:solidFill>
                <a:effectLst/>
                <a:uLnTx/>
                <a:uFillTx/>
                <a:latin typeface="Aptos Narrow" panose="02110004020202020204"/>
                <a:ea typeface="+mn-ea"/>
                <a:cs typeface="+mn-cs"/>
              </a:rPr>
              <a:t>A. De maan staat tussen de zon en de aarde</a:t>
            </a:r>
            <a:br>
              <a:rPr kumimoji="0" lang="nl-NL" sz="1800" b="0" i="0" u="none" strike="noStrike" kern="1200" cap="none" spc="0" normalizeH="0" baseline="0" noProof="0" dirty="0">
                <a:ln>
                  <a:noFill/>
                </a:ln>
                <a:solidFill>
                  <a:srgbClr val="F7A391"/>
                </a:solidFill>
                <a:effectLst/>
                <a:uLnTx/>
                <a:uFillTx/>
                <a:latin typeface="Aptos Narrow" panose="02110004020202020204"/>
                <a:ea typeface="+mn-ea"/>
                <a:cs typeface="+mn-cs"/>
              </a:rPr>
            </a:br>
            <a:r>
              <a:rPr kumimoji="0" lang="nl-NL" sz="1800" b="0" i="0" u="none" strike="noStrike" kern="1200" cap="none" spc="0" normalizeH="0" baseline="0" noProof="0" dirty="0">
                <a:ln>
                  <a:noFill/>
                </a:ln>
                <a:solidFill>
                  <a:srgbClr val="F7A391"/>
                </a:solidFill>
                <a:effectLst/>
                <a:uLnTx/>
                <a:uFillTx/>
                <a:latin typeface="Aptos Narrow" panose="02110004020202020204"/>
                <a:ea typeface="+mn-ea"/>
                <a:cs typeface="+mn-cs"/>
              </a:rPr>
              <a:t>B. De aarde staat tussen de zon en de maan</a:t>
            </a:r>
            <a:br>
              <a:rPr kumimoji="0" lang="nl-NL" sz="1800" b="0" i="0" u="none" strike="noStrike" kern="1200" cap="none" spc="0" normalizeH="0" baseline="0" noProof="0" dirty="0">
                <a:ln>
                  <a:noFill/>
                </a:ln>
                <a:solidFill>
                  <a:srgbClr val="F7A391"/>
                </a:solidFill>
                <a:effectLst/>
                <a:uLnTx/>
                <a:uFillTx/>
                <a:latin typeface="Aptos Narrow" panose="02110004020202020204"/>
                <a:ea typeface="+mn-ea"/>
                <a:cs typeface="+mn-cs"/>
              </a:rPr>
            </a:br>
            <a:r>
              <a:rPr kumimoji="0" lang="nl-NL" sz="1800" b="0" i="0" u="none" strike="noStrike" kern="1200" cap="none" spc="0" normalizeH="0" baseline="0" noProof="0" dirty="0">
                <a:ln>
                  <a:noFill/>
                </a:ln>
                <a:solidFill>
                  <a:srgbClr val="F7A391"/>
                </a:solidFill>
                <a:effectLst/>
                <a:uLnTx/>
                <a:uFillTx/>
                <a:latin typeface="Aptos Narrow" panose="02110004020202020204"/>
                <a:ea typeface="+mn-ea"/>
                <a:cs typeface="+mn-cs"/>
              </a:rPr>
              <a:t>C. De zon gaat tijdelijk uit</a:t>
            </a:r>
          </a:p>
        </p:txBody>
      </p:sp>
      <p:sp>
        <p:nvSpPr>
          <p:cNvPr id="11" name="TextBox 10">
            <a:extLst>
              <a:ext uri="{FF2B5EF4-FFF2-40B4-BE49-F238E27FC236}">
                <a16:creationId xmlns:a16="http://schemas.microsoft.com/office/drawing/2014/main" id="{CE2171DD-B82D-F907-186C-8B78AAEF6E44}"/>
              </a:ext>
            </a:extLst>
          </p:cNvPr>
          <p:cNvSpPr txBox="1"/>
          <p:nvPr/>
        </p:nvSpPr>
        <p:spPr>
          <a:xfrm>
            <a:off x="387261" y="3995876"/>
            <a:ext cx="45720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1" u="none" strike="noStrike" kern="1200" cap="none" spc="0" normalizeH="0" baseline="0" noProof="0" dirty="0">
                <a:ln>
                  <a:noFill/>
                </a:ln>
                <a:solidFill>
                  <a:srgbClr val="8FBFC7"/>
                </a:solidFill>
                <a:effectLst/>
                <a:uLnTx/>
                <a:uFillTx/>
                <a:latin typeface="Aptos Narrow" panose="02110004020202020204"/>
                <a:ea typeface="+mn-ea"/>
                <a:cs typeface="+mn-cs"/>
                <a:sym typeface="Wingdings" panose="05000000000000000000" pitchFamily="2" charset="2"/>
              </a:rPr>
              <a:t> </a:t>
            </a:r>
            <a:r>
              <a:rPr kumimoji="0" lang="nl-NL" sz="1800" b="0" i="1" u="none" strike="noStrike" kern="1200" cap="none" spc="0" normalizeH="0" baseline="0" noProof="0" dirty="0">
                <a:ln>
                  <a:noFill/>
                </a:ln>
                <a:solidFill>
                  <a:srgbClr val="8FBFC7"/>
                </a:solidFill>
                <a:effectLst/>
                <a:uLnTx/>
                <a:uFillTx/>
                <a:latin typeface="Aptos Narrow" panose="02110004020202020204"/>
                <a:ea typeface="+mn-ea"/>
                <a:cs typeface="+mn-cs"/>
              </a:rPr>
              <a:t>Een totale zonsverduistering duurt meestal maar een paar minuten.</a:t>
            </a:r>
          </a:p>
        </p:txBody>
      </p:sp>
      <p:sp>
        <p:nvSpPr>
          <p:cNvPr id="12" name="TextBox 11">
            <a:extLst>
              <a:ext uri="{FF2B5EF4-FFF2-40B4-BE49-F238E27FC236}">
                <a16:creationId xmlns:a16="http://schemas.microsoft.com/office/drawing/2014/main" id="{3ACB7076-5AA6-B474-E7D7-508E8678A1D3}"/>
              </a:ext>
            </a:extLst>
          </p:cNvPr>
          <p:cNvSpPr txBox="1"/>
          <p:nvPr/>
        </p:nvSpPr>
        <p:spPr>
          <a:xfrm>
            <a:off x="387261" y="2404503"/>
            <a:ext cx="354077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8FBFC7"/>
                </a:solidFill>
                <a:effectLst/>
                <a:uLnTx/>
                <a:uFillTx/>
                <a:latin typeface="Aptos Narrow" panose="02110004020202020204"/>
                <a:ea typeface="+mn-ea"/>
                <a:cs typeface="+mn-cs"/>
              </a:rPr>
              <a:t>Zonsverduistering</a:t>
            </a:r>
            <a:endParaRPr kumimoji="0" lang="nl-NL" sz="2400" b="0" i="0" u="none" strike="noStrike" kern="1200" cap="none" spc="0" normalizeH="0" baseline="0" noProof="0" dirty="0">
              <a:ln>
                <a:noFill/>
              </a:ln>
              <a:solidFill>
                <a:srgbClr val="8FBFC7"/>
              </a:solidFill>
              <a:effectLst/>
              <a:uLnTx/>
              <a:uFillTx/>
              <a:latin typeface="Aptos Narrow" panose="02110004020202020204"/>
              <a:ea typeface="+mn-ea"/>
              <a:cs typeface="+mn-cs"/>
            </a:endParaRPr>
          </a:p>
        </p:txBody>
      </p:sp>
      <p:sp>
        <p:nvSpPr>
          <p:cNvPr id="13" name="Oval 12">
            <a:extLst>
              <a:ext uri="{FF2B5EF4-FFF2-40B4-BE49-F238E27FC236}">
                <a16:creationId xmlns:a16="http://schemas.microsoft.com/office/drawing/2014/main" id="{1E03353A-5B2F-2FD3-4E0E-5D31E1D58A5E}"/>
              </a:ext>
            </a:extLst>
          </p:cNvPr>
          <p:cNvSpPr/>
          <p:nvPr/>
        </p:nvSpPr>
        <p:spPr>
          <a:xfrm>
            <a:off x="317322" y="3100517"/>
            <a:ext cx="388146" cy="353290"/>
          </a:xfrm>
          <a:prstGeom prst="ellipse">
            <a:avLst/>
          </a:prstGeom>
          <a:noFill/>
          <a:ln>
            <a:solidFill>
              <a:srgbClr val="6CBD9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092544"/>
              </a:solidFill>
              <a:effectLst/>
              <a:uLnTx/>
              <a:uFillTx/>
              <a:latin typeface="Aptos Narrow" panose="02110004020202020204"/>
              <a:ea typeface="+mn-ea"/>
              <a:cs typeface="+mn-cs"/>
            </a:endParaRPr>
          </a:p>
        </p:txBody>
      </p:sp>
    </p:spTree>
    <p:extLst>
      <p:ext uri="{BB962C8B-B14F-4D97-AF65-F5344CB8AC3E}">
        <p14:creationId xmlns:p14="http://schemas.microsoft.com/office/powerpoint/2010/main" val="2290057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D4879-DA6D-1A54-B4EE-E5BC90531DB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53690B0-AFDB-7468-4B1C-FAC6ABE45F75}"/>
              </a:ext>
            </a:extLst>
          </p:cNvPr>
          <p:cNvSpPr>
            <a:spLocks noGrp="1"/>
          </p:cNvSpPr>
          <p:nvPr>
            <p:ph type="title"/>
          </p:nvPr>
        </p:nvSpPr>
        <p:spPr/>
        <p:txBody>
          <a:bodyPr/>
          <a:lstStyle/>
          <a:p>
            <a:r>
              <a:rPr lang="en-US" dirty="0">
                <a:solidFill>
                  <a:srgbClr val="F7A391"/>
                </a:solidFill>
              </a:rPr>
              <a:t>Raad het </a:t>
            </a:r>
            <a:r>
              <a:rPr lang="en-US" dirty="0" err="1">
                <a:solidFill>
                  <a:srgbClr val="F7A391"/>
                </a:solidFill>
              </a:rPr>
              <a:t>hemelverschijnsel</a:t>
            </a:r>
            <a:endParaRPr lang="nl-NL" dirty="0">
              <a:solidFill>
                <a:srgbClr val="F7A391"/>
              </a:solidFill>
            </a:endParaRPr>
          </a:p>
        </p:txBody>
      </p:sp>
      <p:sp>
        <p:nvSpPr>
          <p:cNvPr id="9" name="TextBox 8">
            <a:extLst>
              <a:ext uri="{FF2B5EF4-FFF2-40B4-BE49-F238E27FC236}">
                <a16:creationId xmlns:a16="http://schemas.microsoft.com/office/drawing/2014/main" id="{0D23870E-414A-0A2C-6006-6151E72E9A65}"/>
              </a:ext>
            </a:extLst>
          </p:cNvPr>
          <p:cNvSpPr txBox="1"/>
          <p:nvPr/>
        </p:nvSpPr>
        <p:spPr>
          <a:xfrm>
            <a:off x="387260" y="2561637"/>
            <a:ext cx="5057576"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F7A391"/>
                </a:solidFill>
                <a:effectLst/>
                <a:uLnTx/>
                <a:uFillTx/>
                <a:latin typeface="Aptos Narrow" panose="02110004020202020204"/>
                <a:ea typeface="+mn-ea"/>
                <a:cs typeface="+mn-cs"/>
              </a:rPr>
              <a:t>Waarom lijkt de maan hier rood?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F7A391"/>
                </a:solidFill>
                <a:effectLst/>
                <a:uLnTx/>
                <a:uFillTx/>
                <a:latin typeface="Aptos Narrow" panose="02110004020202020204"/>
                <a:ea typeface="+mn-ea"/>
                <a:cs typeface="+mn-cs"/>
              </a:rPr>
              <a:t>A. Omdat de maan zelf rood licht geeft</a:t>
            </a:r>
            <a:br>
              <a:rPr kumimoji="0" lang="nl-NL" sz="1800" b="0" i="0" u="none" strike="noStrike" kern="1200" cap="none" spc="0" normalizeH="0" baseline="0" noProof="0" dirty="0">
                <a:ln>
                  <a:noFill/>
                </a:ln>
                <a:solidFill>
                  <a:srgbClr val="F7A391"/>
                </a:solidFill>
                <a:effectLst/>
                <a:uLnTx/>
                <a:uFillTx/>
                <a:latin typeface="Aptos Narrow" panose="02110004020202020204"/>
                <a:ea typeface="+mn-ea"/>
                <a:cs typeface="+mn-cs"/>
              </a:rPr>
            </a:br>
            <a:r>
              <a:rPr kumimoji="0" lang="nl-NL" sz="1800" b="0" i="0" u="none" strike="noStrike" kern="1200" cap="none" spc="0" normalizeH="0" baseline="0" noProof="0" dirty="0">
                <a:ln>
                  <a:noFill/>
                </a:ln>
                <a:solidFill>
                  <a:srgbClr val="F7A391"/>
                </a:solidFill>
                <a:effectLst/>
                <a:uLnTx/>
                <a:uFillTx/>
                <a:latin typeface="Aptos Narrow" panose="02110004020202020204"/>
                <a:ea typeface="+mn-ea"/>
                <a:cs typeface="+mn-cs"/>
              </a:rPr>
              <a:t>B. Omdat zonlicht door de atmosfeer van de aarde wordt gebogen</a:t>
            </a:r>
            <a:br>
              <a:rPr kumimoji="0" lang="nl-NL" sz="1800" b="0" i="0" u="none" strike="noStrike" kern="1200" cap="none" spc="0" normalizeH="0" baseline="0" noProof="0" dirty="0">
                <a:ln>
                  <a:noFill/>
                </a:ln>
                <a:solidFill>
                  <a:srgbClr val="F7A391"/>
                </a:solidFill>
                <a:effectLst/>
                <a:uLnTx/>
                <a:uFillTx/>
                <a:latin typeface="Aptos Narrow" panose="02110004020202020204"/>
                <a:ea typeface="+mn-ea"/>
                <a:cs typeface="+mn-cs"/>
              </a:rPr>
            </a:br>
            <a:r>
              <a:rPr kumimoji="0" lang="nl-NL" sz="1800" b="0" i="0" u="none" strike="noStrike" kern="1200" cap="none" spc="0" normalizeH="0" baseline="0" noProof="0" dirty="0">
                <a:ln>
                  <a:noFill/>
                </a:ln>
                <a:solidFill>
                  <a:srgbClr val="F7A391"/>
                </a:solidFill>
                <a:effectLst/>
                <a:uLnTx/>
                <a:uFillTx/>
                <a:latin typeface="Aptos Narrow" panose="02110004020202020204"/>
                <a:ea typeface="+mn-ea"/>
                <a:cs typeface="+mn-cs"/>
              </a:rPr>
              <a:t>C. Omdat de zon ondergaat</a:t>
            </a:r>
          </a:p>
        </p:txBody>
      </p:sp>
      <p:sp>
        <p:nvSpPr>
          <p:cNvPr id="11" name="TextBox 10">
            <a:extLst>
              <a:ext uri="{FF2B5EF4-FFF2-40B4-BE49-F238E27FC236}">
                <a16:creationId xmlns:a16="http://schemas.microsoft.com/office/drawing/2014/main" id="{498ABC7C-37F6-FFBF-55CE-0A5445240898}"/>
              </a:ext>
            </a:extLst>
          </p:cNvPr>
          <p:cNvSpPr txBox="1"/>
          <p:nvPr/>
        </p:nvSpPr>
        <p:spPr>
          <a:xfrm>
            <a:off x="317322" y="4036453"/>
            <a:ext cx="425467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1" u="none" strike="noStrike" kern="1200" cap="none" spc="0" normalizeH="0" baseline="0" noProof="0" dirty="0">
                <a:ln>
                  <a:noFill/>
                </a:ln>
                <a:solidFill>
                  <a:srgbClr val="8FBFC7"/>
                </a:solidFill>
                <a:effectLst/>
                <a:uLnTx/>
                <a:uFillTx/>
                <a:latin typeface="Aptos Narrow" panose="02110004020202020204"/>
                <a:ea typeface="+mn-ea"/>
                <a:cs typeface="+mn-cs"/>
                <a:sym typeface="Wingdings" panose="05000000000000000000" pitchFamily="2" charset="2"/>
              </a:rPr>
              <a:t> </a:t>
            </a:r>
            <a:r>
              <a:rPr kumimoji="0" lang="nl-NL" sz="1800" b="0" i="1" u="none" strike="noStrike" kern="1200" cap="none" spc="0" normalizeH="0" baseline="0" noProof="0" dirty="0">
                <a:ln>
                  <a:noFill/>
                </a:ln>
                <a:solidFill>
                  <a:srgbClr val="8FBFC7"/>
                </a:solidFill>
                <a:effectLst/>
                <a:uLnTx/>
                <a:uFillTx/>
                <a:latin typeface="Aptos Narrow" panose="02110004020202020204"/>
                <a:ea typeface="+mn-ea"/>
                <a:cs typeface="+mn-cs"/>
              </a:rPr>
              <a:t>De rode kleur komt door hetzelfde effect dat zonsondergangen rood maakt</a:t>
            </a:r>
          </a:p>
        </p:txBody>
      </p:sp>
      <p:sp>
        <p:nvSpPr>
          <p:cNvPr id="12" name="TextBox 11">
            <a:extLst>
              <a:ext uri="{FF2B5EF4-FFF2-40B4-BE49-F238E27FC236}">
                <a16:creationId xmlns:a16="http://schemas.microsoft.com/office/drawing/2014/main" id="{BD4CDC41-D238-60E3-D74C-BF7CE1B4C893}"/>
              </a:ext>
            </a:extLst>
          </p:cNvPr>
          <p:cNvSpPr txBox="1"/>
          <p:nvPr/>
        </p:nvSpPr>
        <p:spPr>
          <a:xfrm>
            <a:off x="387260" y="2206588"/>
            <a:ext cx="354077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8FBFC7"/>
                </a:solidFill>
                <a:effectLst/>
                <a:uLnTx/>
                <a:uFillTx/>
                <a:latin typeface="Aptos Narrow" panose="02110004020202020204"/>
                <a:ea typeface="+mn-ea"/>
                <a:cs typeface="+mn-cs"/>
              </a:rPr>
              <a:t>Bloedmaan</a:t>
            </a:r>
            <a:endParaRPr kumimoji="0" lang="nl-NL" sz="2400" b="0" i="0" u="none" strike="noStrike" kern="1200" cap="none" spc="0" normalizeH="0" baseline="0" noProof="0" dirty="0">
              <a:ln>
                <a:noFill/>
              </a:ln>
              <a:solidFill>
                <a:srgbClr val="8FBFC7"/>
              </a:solidFill>
              <a:effectLst/>
              <a:uLnTx/>
              <a:uFillTx/>
              <a:latin typeface="Aptos Narrow" panose="02110004020202020204"/>
              <a:ea typeface="+mn-ea"/>
              <a:cs typeface="+mn-cs"/>
            </a:endParaRPr>
          </a:p>
        </p:txBody>
      </p:sp>
      <p:sp>
        <p:nvSpPr>
          <p:cNvPr id="13" name="Oval 12">
            <a:extLst>
              <a:ext uri="{FF2B5EF4-FFF2-40B4-BE49-F238E27FC236}">
                <a16:creationId xmlns:a16="http://schemas.microsoft.com/office/drawing/2014/main" id="{391D608F-EA92-4DCF-DA2D-86F048727657}"/>
              </a:ext>
            </a:extLst>
          </p:cNvPr>
          <p:cNvSpPr/>
          <p:nvPr/>
        </p:nvSpPr>
        <p:spPr>
          <a:xfrm>
            <a:off x="317322" y="3100517"/>
            <a:ext cx="388146" cy="353290"/>
          </a:xfrm>
          <a:prstGeom prst="ellipse">
            <a:avLst/>
          </a:prstGeom>
          <a:noFill/>
          <a:ln>
            <a:solidFill>
              <a:srgbClr val="6CBD9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092544"/>
              </a:solidFill>
              <a:effectLst/>
              <a:uLnTx/>
              <a:uFillTx/>
              <a:latin typeface="Aptos Narrow" panose="02110004020202020204"/>
              <a:ea typeface="+mn-ea"/>
              <a:cs typeface="+mn-cs"/>
            </a:endParaRPr>
          </a:p>
        </p:txBody>
      </p:sp>
      <p:pic>
        <p:nvPicPr>
          <p:cNvPr id="1026" name="Picture 2" descr="Lunar Eclipses and Solar Eclipses | NASA Space Place – NASA Science for Kids">
            <a:extLst>
              <a:ext uri="{FF2B5EF4-FFF2-40B4-BE49-F238E27FC236}">
                <a16:creationId xmlns:a16="http://schemas.microsoft.com/office/drawing/2014/main" id="{74E824BF-C29D-F450-2551-900FEB6A0F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384" y="936125"/>
            <a:ext cx="1289056" cy="128905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equence of lunar eclipse or blood red moon">
            <a:extLst>
              <a:ext uri="{FF2B5EF4-FFF2-40B4-BE49-F238E27FC236}">
                <a16:creationId xmlns:a16="http://schemas.microsoft.com/office/drawing/2014/main" id="{68FA234B-BFAD-B8B9-6AA9-FB571F6617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9344" y="934657"/>
            <a:ext cx="1936183" cy="129052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lood Moon - Red Moon - Total Lunar Eclipse">
            <a:extLst>
              <a:ext uri="{FF2B5EF4-FFF2-40B4-BE49-F238E27FC236}">
                <a16:creationId xmlns:a16="http://schemas.microsoft.com/office/drawing/2014/main" id="{D73F0FE1-05FB-19E2-1493-4EFE4B2B6A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73431" y="954687"/>
            <a:ext cx="2262005" cy="1270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348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71361-7827-0FC2-2096-E731DD579FF4}"/>
              </a:ext>
            </a:extLst>
          </p:cNvPr>
          <p:cNvSpPr>
            <a:spLocks noGrp="1"/>
          </p:cNvSpPr>
          <p:nvPr>
            <p:ph type="title"/>
          </p:nvPr>
        </p:nvSpPr>
        <p:spPr/>
        <p:txBody>
          <a:bodyPr/>
          <a:lstStyle/>
          <a:p>
            <a:r>
              <a:rPr lang="en-US" dirty="0"/>
              <a:t>Kickstart Your Brain</a:t>
            </a:r>
            <a:endParaRPr lang="nl-NL" dirty="0"/>
          </a:p>
        </p:txBody>
      </p:sp>
      <p:sp>
        <p:nvSpPr>
          <p:cNvPr id="3" name="Slide Number Placeholder 2">
            <a:extLst>
              <a:ext uri="{FF2B5EF4-FFF2-40B4-BE49-F238E27FC236}">
                <a16:creationId xmlns:a16="http://schemas.microsoft.com/office/drawing/2014/main" id="{45CCBE95-8D90-EC1E-898E-1134CE8924FC}"/>
              </a:ext>
            </a:extLst>
          </p:cNvPr>
          <p:cNvSpPr>
            <a:spLocks noGrp="1"/>
          </p:cNvSpPr>
          <p:nvPr>
            <p:ph type="sldNum" sz="quarter" idx="12"/>
          </p:nvPr>
        </p:nvSpPr>
        <p:spPr/>
        <p:txBody>
          <a:bodyPr/>
          <a:lstStyle/>
          <a:p>
            <a:fld id="{B6F15528-21DE-4FAA-801E-634DDDAF4B2B}" type="slidenum">
              <a:rPr lang="en-NL" smtClean="0"/>
              <a:pPr/>
              <a:t>2</a:t>
            </a:fld>
            <a:endParaRPr lang="en-NL" dirty="0"/>
          </a:p>
        </p:txBody>
      </p:sp>
      <p:sp>
        <p:nvSpPr>
          <p:cNvPr id="4" name="Text Placeholder 3">
            <a:extLst>
              <a:ext uri="{FF2B5EF4-FFF2-40B4-BE49-F238E27FC236}">
                <a16:creationId xmlns:a16="http://schemas.microsoft.com/office/drawing/2014/main" id="{83D9C6F0-9F79-DBC6-32F8-67E4015B6834}"/>
              </a:ext>
            </a:extLst>
          </p:cNvPr>
          <p:cNvSpPr>
            <a:spLocks noGrp="1"/>
          </p:cNvSpPr>
          <p:nvPr>
            <p:ph type="body" sz="quarter" idx="14"/>
          </p:nvPr>
        </p:nvSpPr>
        <p:spPr/>
        <p:txBody>
          <a:bodyPr/>
          <a:lstStyle/>
          <a:p>
            <a:pPr indent="0">
              <a:buNone/>
            </a:pPr>
            <a:r>
              <a:rPr lang="nl-NL" i="1" dirty="0"/>
              <a:t>Stel, je bent ‘s nachts verdwaald in de wildernis en je horloge is leeg. Kan de maan je vertellen hoe laat het ongeveer is?</a:t>
            </a:r>
            <a:r>
              <a:rPr lang="nl-NL" dirty="0"/>
              <a:t> </a:t>
            </a:r>
          </a:p>
          <a:p>
            <a:pPr indent="0">
              <a:buNone/>
            </a:pPr>
            <a:endParaRPr lang="nl-NL" dirty="0"/>
          </a:p>
          <a:p>
            <a:pPr indent="0">
              <a:buNone/>
            </a:pPr>
            <a:r>
              <a:rPr lang="nl-NL" dirty="0"/>
              <a:t>Ja! Een volle maan komt bijvoorbeeld altijd op rond zonsondergang en staat op zijn hoogst rond middernacht</a:t>
            </a:r>
          </a:p>
          <a:p>
            <a:endParaRPr lang="nl-NL" dirty="0"/>
          </a:p>
        </p:txBody>
      </p:sp>
      <p:sp>
        <p:nvSpPr>
          <p:cNvPr id="8" name="TextBox 7">
            <a:extLst>
              <a:ext uri="{FF2B5EF4-FFF2-40B4-BE49-F238E27FC236}">
                <a16:creationId xmlns:a16="http://schemas.microsoft.com/office/drawing/2014/main" id="{7DFF9DAA-D225-3921-1EA7-635D11050847}"/>
              </a:ext>
            </a:extLst>
          </p:cNvPr>
          <p:cNvSpPr txBox="1"/>
          <p:nvPr/>
        </p:nvSpPr>
        <p:spPr>
          <a:xfrm>
            <a:off x="2286000" y="2386654"/>
            <a:ext cx="4572000" cy="369332"/>
          </a:xfrm>
          <a:prstGeom prst="rect">
            <a:avLst/>
          </a:prstGeom>
          <a:noFill/>
        </p:spPr>
        <p:txBody>
          <a:bodyPr wrap="square">
            <a:spAutoFit/>
          </a:bodyPr>
          <a:lstStyle/>
          <a:p>
            <a:endParaRPr lang="nl-NL" dirty="0"/>
          </a:p>
        </p:txBody>
      </p:sp>
      <p:pic>
        <p:nvPicPr>
          <p:cNvPr id="11" name="Picture 10">
            <a:extLst>
              <a:ext uri="{FF2B5EF4-FFF2-40B4-BE49-F238E27FC236}">
                <a16:creationId xmlns:a16="http://schemas.microsoft.com/office/drawing/2014/main" id="{B113C301-DE6F-AF00-5B41-2F99794BDA32}"/>
              </a:ext>
            </a:extLst>
          </p:cNvPr>
          <p:cNvPicPr>
            <a:picLocks noChangeAspect="1"/>
          </p:cNvPicPr>
          <p:nvPr/>
        </p:nvPicPr>
        <p:blipFill>
          <a:blip r:embed="rId2"/>
          <a:srcRect t="20500" b="17839"/>
          <a:stretch>
            <a:fillRect/>
          </a:stretch>
        </p:blipFill>
        <p:spPr>
          <a:xfrm>
            <a:off x="7023388" y="3694652"/>
            <a:ext cx="1524993" cy="1258349"/>
          </a:xfrm>
          <a:prstGeom prst="rect">
            <a:avLst/>
          </a:prstGeom>
        </p:spPr>
      </p:pic>
    </p:spTree>
    <p:extLst>
      <p:ext uri="{BB962C8B-B14F-4D97-AF65-F5344CB8AC3E}">
        <p14:creationId xmlns:p14="http://schemas.microsoft.com/office/powerpoint/2010/main" val="4037022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9444C4-F7D8-BD87-3AD5-67819969C4F3}"/>
              </a:ext>
            </a:extLst>
          </p:cNvPr>
          <p:cNvSpPr>
            <a:spLocks noGrp="1"/>
          </p:cNvSpPr>
          <p:nvPr>
            <p:ph type="title"/>
          </p:nvPr>
        </p:nvSpPr>
        <p:spPr/>
        <p:txBody>
          <a:bodyPr/>
          <a:lstStyle/>
          <a:p>
            <a:pPr algn="ctr"/>
            <a:r>
              <a:rPr lang="en-US" dirty="0" err="1">
                <a:solidFill>
                  <a:srgbClr val="001A3B"/>
                </a:solidFill>
              </a:rPr>
              <a:t>Bloedmaan</a:t>
            </a:r>
            <a:endParaRPr lang="nl-NL" dirty="0">
              <a:solidFill>
                <a:srgbClr val="001A3B"/>
              </a:solidFill>
            </a:endParaRPr>
          </a:p>
        </p:txBody>
      </p:sp>
      <p:pic>
        <p:nvPicPr>
          <p:cNvPr id="4098" name="Picture 2" descr="Wat is een bloedmaan? | Weerplaza.nl">
            <a:extLst>
              <a:ext uri="{FF2B5EF4-FFF2-40B4-BE49-F238E27FC236}">
                <a16:creationId xmlns:a16="http://schemas.microsoft.com/office/drawing/2014/main" id="{683897AF-8652-3E69-B1A2-8C586B0EFC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335" y="1366721"/>
            <a:ext cx="4609805" cy="2592215"/>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581CD184-BBD5-BD9D-0DBF-AB342CDE3A9C}"/>
              </a:ext>
            </a:extLst>
          </p:cNvPr>
          <p:cNvSpPr>
            <a:spLocks noGrp="1"/>
          </p:cNvSpPr>
          <p:nvPr>
            <p:ph type="body"/>
          </p:nvPr>
        </p:nvSpPr>
        <p:spPr>
          <a:xfrm>
            <a:off x="5101577" y="1169427"/>
            <a:ext cx="3657600" cy="3333600"/>
          </a:xfrm>
        </p:spPr>
        <p:txBody>
          <a:bodyPr/>
          <a:lstStyle/>
          <a:p>
            <a:r>
              <a:rPr lang="nl-NL" sz="2000" dirty="0">
                <a:solidFill>
                  <a:srgbClr val="001A3B"/>
                </a:solidFill>
              </a:rPr>
              <a:t>Een bloedmaan is een totale maansverduistering.</a:t>
            </a:r>
          </a:p>
          <a:p>
            <a:r>
              <a:rPr lang="nl-NL" sz="2000" dirty="0">
                <a:solidFill>
                  <a:srgbClr val="001A3B"/>
                </a:solidFill>
              </a:rPr>
              <a:t>De aarde staat precies tussen de zon en de maan.</a:t>
            </a:r>
          </a:p>
          <a:p>
            <a:r>
              <a:rPr lang="nl-NL" sz="2000" dirty="0">
                <a:solidFill>
                  <a:srgbClr val="001A3B"/>
                </a:solidFill>
              </a:rPr>
              <a:t>Het zonlicht kan de maan dan niet rechtstreeks verlichten.</a:t>
            </a:r>
          </a:p>
          <a:p>
            <a:r>
              <a:rPr lang="nl-NL" sz="2000" dirty="0">
                <a:solidFill>
                  <a:srgbClr val="001A3B"/>
                </a:solidFill>
              </a:rPr>
              <a:t>Zonlicht gaat eerst door de aardatmosfeer, deze buigt het licht en filtert de kleuren</a:t>
            </a:r>
          </a:p>
          <a:p>
            <a:r>
              <a:rPr lang="nl-NL" sz="2000" dirty="0">
                <a:solidFill>
                  <a:srgbClr val="001A3B"/>
                </a:solidFill>
              </a:rPr>
              <a:t>Hierdoor lijkt de maan rood</a:t>
            </a:r>
          </a:p>
        </p:txBody>
      </p:sp>
    </p:spTree>
    <p:extLst>
      <p:ext uri="{BB962C8B-B14F-4D97-AF65-F5344CB8AC3E}">
        <p14:creationId xmlns:p14="http://schemas.microsoft.com/office/powerpoint/2010/main" val="31574676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4CDD4-FC03-48B3-23C4-0691602EC03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71FB7F2-1A4C-15AE-6A85-CAFC3A9BC4B5}"/>
              </a:ext>
            </a:extLst>
          </p:cNvPr>
          <p:cNvSpPr>
            <a:spLocks noGrp="1"/>
          </p:cNvSpPr>
          <p:nvPr>
            <p:ph type="title"/>
          </p:nvPr>
        </p:nvSpPr>
        <p:spPr/>
        <p:txBody>
          <a:bodyPr/>
          <a:lstStyle/>
          <a:p>
            <a:r>
              <a:rPr lang="en-US" dirty="0">
                <a:solidFill>
                  <a:srgbClr val="F7A391"/>
                </a:solidFill>
              </a:rPr>
              <a:t>Raad het </a:t>
            </a:r>
            <a:r>
              <a:rPr lang="en-US" dirty="0" err="1">
                <a:solidFill>
                  <a:srgbClr val="F7A391"/>
                </a:solidFill>
              </a:rPr>
              <a:t>hemelverschijnsel</a:t>
            </a:r>
            <a:endParaRPr lang="nl-NL" dirty="0">
              <a:solidFill>
                <a:srgbClr val="F7A391"/>
              </a:solidFill>
            </a:endParaRPr>
          </a:p>
        </p:txBody>
      </p:sp>
      <p:sp>
        <p:nvSpPr>
          <p:cNvPr id="9" name="TextBox 8">
            <a:extLst>
              <a:ext uri="{FF2B5EF4-FFF2-40B4-BE49-F238E27FC236}">
                <a16:creationId xmlns:a16="http://schemas.microsoft.com/office/drawing/2014/main" id="{99FD78D7-06BD-5AF1-7B1A-A1FA48575E49}"/>
              </a:ext>
            </a:extLst>
          </p:cNvPr>
          <p:cNvSpPr txBox="1"/>
          <p:nvPr/>
        </p:nvSpPr>
        <p:spPr>
          <a:xfrm>
            <a:off x="387260" y="2561637"/>
            <a:ext cx="5057576"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F7A391"/>
                </a:solidFill>
                <a:effectLst/>
                <a:uLnTx/>
                <a:uFillTx/>
                <a:latin typeface="Aptos Narrow" panose="02110004020202020204"/>
                <a:ea typeface="+mn-ea"/>
                <a:cs typeface="+mn-cs"/>
              </a:rPr>
              <a:t>Waarom lijkt de maan hier zo groot?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F7A391"/>
                </a:solidFill>
                <a:effectLst/>
                <a:uLnTx/>
                <a:uFillTx/>
                <a:latin typeface="Aptos Narrow" panose="02110004020202020204"/>
                <a:ea typeface="+mn-ea"/>
                <a:cs typeface="+mn-cs"/>
              </a:rPr>
              <a:t>A. De maan is gegroeid</a:t>
            </a:r>
            <a:br>
              <a:rPr kumimoji="0" lang="nl-NL" sz="1800" b="0" i="0" u="none" strike="noStrike" kern="1200" cap="none" spc="0" normalizeH="0" baseline="0" noProof="0" dirty="0">
                <a:ln>
                  <a:noFill/>
                </a:ln>
                <a:solidFill>
                  <a:srgbClr val="F7A391"/>
                </a:solidFill>
                <a:effectLst/>
                <a:uLnTx/>
                <a:uFillTx/>
                <a:latin typeface="Aptos Narrow" panose="02110004020202020204"/>
                <a:ea typeface="+mn-ea"/>
                <a:cs typeface="+mn-cs"/>
              </a:rPr>
            </a:br>
            <a:r>
              <a:rPr kumimoji="0" lang="nl-NL" sz="1800" b="0" i="0" u="none" strike="noStrike" kern="1200" cap="none" spc="0" normalizeH="0" baseline="0" noProof="0" dirty="0">
                <a:ln>
                  <a:noFill/>
                </a:ln>
                <a:solidFill>
                  <a:srgbClr val="F7A391"/>
                </a:solidFill>
                <a:effectLst/>
                <a:uLnTx/>
                <a:uFillTx/>
                <a:latin typeface="Aptos Narrow" panose="02110004020202020204"/>
                <a:ea typeface="+mn-ea"/>
                <a:cs typeface="+mn-cs"/>
              </a:rPr>
              <a:t>B. De maan staat dichter bij de aarde</a:t>
            </a:r>
            <a:br>
              <a:rPr kumimoji="0" lang="nl-NL" sz="1800" b="0" i="0" u="none" strike="noStrike" kern="1200" cap="none" spc="0" normalizeH="0" baseline="0" noProof="0" dirty="0">
                <a:ln>
                  <a:noFill/>
                </a:ln>
                <a:solidFill>
                  <a:srgbClr val="F7A391"/>
                </a:solidFill>
                <a:effectLst/>
                <a:uLnTx/>
                <a:uFillTx/>
                <a:latin typeface="Aptos Narrow" panose="02110004020202020204"/>
                <a:ea typeface="+mn-ea"/>
                <a:cs typeface="+mn-cs"/>
              </a:rPr>
            </a:br>
            <a:r>
              <a:rPr kumimoji="0" lang="nl-NL" sz="1800" b="0" i="0" u="none" strike="noStrike" kern="1200" cap="none" spc="0" normalizeH="0" baseline="0" noProof="0" dirty="0">
                <a:ln>
                  <a:noFill/>
                </a:ln>
                <a:solidFill>
                  <a:srgbClr val="F7A391"/>
                </a:solidFill>
                <a:effectLst/>
                <a:uLnTx/>
                <a:uFillTx/>
                <a:latin typeface="Aptos Narrow" panose="02110004020202020204"/>
                <a:ea typeface="+mn-ea"/>
                <a:cs typeface="+mn-cs"/>
              </a:rPr>
              <a:t>C. De aarde staat dichter bij de zon</a:t>
            </a:r>
          </a:p>
        </p:txBody>
      </p:sp>
      <p:sp>
        <p:nvSpPr>
          <p:cNvPr id="11" name="TextBox 10">
            <a:extLst>
              <a:ext uri="{FF2B5EF4-FFF2-40B4-BE49-F238E27FC236}">
                <a16:creationId xmlns:a16="http://schemas.microsoft.com/office/drawing/2014/main" id="{9C337265-2654-3FE9-AF05-3FD7912A55D6}"/>
              </a:ext>
            </a:extLst>
          </p:cNvPr>
          <p:cNvSpPr txBox="1"/>
          <p:nvPr/>
        </p:nvSpPr>
        <p:spPr>
          <a:xfrm>
            <a:off x="317322" y="3732565"/>
            <a:ext cx="4254678"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1" u="none" strike="noStrike" kern="1200" cap="none" spc="0" normalizeH="0" baseline="0" noProof="0" dirty="0">
                <a:ln>
                  <a:noFill/>
                </a:ln>
                <a:solidFill>
                  <a:srgbClr val="8FBFC7"/>
                </a:solidFill>
                <a:effectLst/>
                <a:uLnTx/>
                <a:uFillTx/>
                <a:latin typeface="Aptos Narrow" panose="02110004020202020204"/>
                <a:ea typeface="+mn-ea"/>
                <a:cs typeface="+mn-cs"/>
                <a:sym typeface="Wingdings" panose="05000000000000000000" pitchFamily="2" charset="2"/>
              </a:rPr>
              <a:t> </a:t>
            </a:r>
            <a:r>
              <a:rPr kumimoji="0" lang="nl-NL" sz="1800" b="0" i="1" u="none" strike="noStrike" kern="1200" cap="none" spc="0" normalizeH="0" baseline="0" noProof="0" dirty="0">
                <a:ln>
                  <a:noFill/>
                </a:ln>
                <a:solidFill>
                  <a:srgbClr val="8FBFC7"/>
                </a:solidFill>
                <a:effectLst/>
                <a:uLnTx/>
                <a:uFillTx/>
                <a:latin typeface="Aptos Narrow" panose="02110004020202020204"/>
                <a:ea typeface="+mn-ea"/>
                <a:cs typeface="+mn-cs"/>
              </a:rPr>
              <a:t>Tijdens een supermaan staat de maan ongeveer 50.000 km dichter bij de aarde. Daardoor lijkt 14% groter en 30% helderder</a:t>
            </a:r>
          </a:p>
        </p:txBody>
      </p:sp>
      <p:sp>
        <p:nvSpPr>
          <p:cNvPr id="12" name="TextBox 11">
            <a:extLst>
              <a:ext uri="{FF2B5EF4-FFF2-40B4-BE49-F238E27FC236}">
                <a16:creationId xmlns:a16="http://schemas.microsoft.com/office/drawing/2014/main" id="{74DD9508-0F72-1CB1-6F50-CF98A2F8FC0E}"/>
              </a:ext>
            </a:extLst>
          </p:cNvPr>
          <p:cNvSpPr txBox="1"/>
          <p:nvPr/>
        </p:nvSpPr>
        <p:spPr>
          <a:xfrm>
            <a:off x="387260" y="2206588"/>
            <a:ext cx="354077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8FBFC7"/>
                </a:solidFill>
                <a:effectLst/>
                <a:uLnTx/>
                <a:uFillTx/>
                <a:latin typeface="Aptos Narrow" panose="02110004020202020204"/>
                <a:ea typeface="+mn-ea"/>
                <a:cs typeface="+mn-cs"/>
              </a:rPr>
              <a:t>Supermaan</a:t>
            </a:r>
            <a:endParaRPr kumimoji="0" lang="nl-NL" sz="2400" b="0" i="0" u="none" strike="noStrike" kern="1200" cap="none" spc="0" normalizeH="0" baseline="0" noProof="0" dirty="0">
              <a:ln>
                <a:noFill/>
              </a:ln>
              <a:solidFill>
                <a:srgbClr val="8FBFC7"/>
              </a:solidFill>
              <a:effectLst/>
              <a:uLnTx/>
              <a:uFillTx/>
              <a:latin typeface="Aptos Narrow" panose="02110004020202020204"/>
              <a:ea typeface="+mn-ea"/>
              <a:cs typeface="+mn-cs"/>
            </a:endParaRPr>
          </a:p>
        </p:txBody>
      </p:sp>
      <p:sp>
        <p:nvSpPr>
          <p:cNvPr id="13" name="Oval 12">
            <a:extLst>
              <a:ext uri="{FF2B5EF4-FFF2-40B4-BE49-F238E27FC236}">
                <a16:creationId xmlns:a16="http://schemas.microsoft.com/office/drawing/2014/main" id="{CA6359EE-8D5A-16CB-E119-A6A1B9D9477A}"/>
              </a:ext>
            </a:extLst>
          </p:cNvPr>
          <p:cNvSpPr/>
          <p:nvPr/>
        </p:nvSpPr>
        <p:spPr>
          <a:xfrm>
            <a:off x="317322" y="3100517"/>
            <a:ext cx="388146" cy="353290"/>
          </a:xfrm>
          <a:prstGeom prst="ellipse">
            <a:avLst/>
          </a:prstGeom>
          <a:noFill/>
          <a:ln>
            <a:solidFill>
              <a:srgbClr val="6CBD9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092544"/>
              </a:solidFill>
              <a:effectLst/>
              <a:uLnTx/>
              <a:uFillTx/>
              <a:latin typeface="Aptos Narrow" panose="02110004020202020204"/>
              <a:ea typeface="+mn-ea"/>
              <a:cs typeface="+mn-cs"/>
            </a:endParaRPr>
          </a:p>
        </p:txBody>
      </p:sp>
      <p:pic>
        <p:nvPicPr>
          <p:cNvPr id="2050" name="Picture 2" descr="November supermoon brings year's brightest full moon">
            <a:extLst>
              <a:ext uri="{FF2B5EF4-FFF2-40B4-BE49-F238E27FC236}">
                <a16:creationId xmlns:a16="http://schemas.microsoft.com/office/drawing/2014/main" id="{684DE92A-20BE-8386-F3C9-2F7F4D97F3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394" y="813134"/>
            <a:ext cx="2050149" cy="136676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ise of super-moon at night">
            <a:extLst>
              <a:ext uri="{FF2B5EF4-FFF2-40B4-BE49-F238E27FC236}">
                <a16:creationId xmlns:a16="http://schemas.microsoft.com/office/drawing/2014/main" id="{C7719439-E4D3-3340-7377-2641B81548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8445" y="795501"/>
            <a:ext cx="2128410" cy="1398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2784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CDA48-1CC9-B0E4-1546-DAE508CC5F1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D395811-1C6F-EC07-8C78-C74DEA716CAC}"/>
              </a:ext>
            </a:extLst>
          </p:cNvPr>
          <p:cNvSpPr>
            <a:spLocks noGrp="1"/>
          </p:cNvSpPr>
          <p:nvPr>
            <p:ph type="title"/>
          </p:nvPr>
        </p:nvSpPr>
        <p:spPr/>
        <p:txBody>
          <a:bodyPr/>
          <a:lstStyle/>
          <a:p>
            <a:r>
              <a:rPr lang="en-US" dirty="0">
                <a:solidFill>
                  <a:srgbClr val="F7A391"/>
                </a:solidFill>
              </a:rPr>
              <a:t>Raad het </a:t>
            </a:r>
            <a:r>
              <a:rPr lang="en-US" dirty="0" err="1">
                <a:solidFill>
                  <a:srgbClr val="F7A391"/>
                </a:solidFill>
              </a:rPr>
              <a:t>hemelverschijnsel</a:t>
            </a:r>
            <a:endParaRPr lang="nl-NL" dirty="0">
              <a:solidFill>
                <a:srgbClr val="F7A391"/>
              </a:solidFill>
            </a:endParaRPr>
          </a:p>
        </p:txBody>
      </p:sp>
      <p:sp>
        <p:nvSpPr>
          <p:cNvPr id="9" name="TextBox 8">
            <a:extLst>
              <a:ext uri="{FF2B5EF4-FFF2-40B4-BE49-F238E27FC236}">
                <a16:creationId xmlns:a16="http://schemas.microsoft.com/office/drawing/2014/main" id="{20E7A719-9332-F871-23AD-A11163F85FC8}"/>
              </a:ext>
            </a:extLst>
          </p:cNvPr>
          <p:cNvSpPr txBox="1"/>
          <p:nvPr/>
        </p:nvSpPr>
        <p:spPr>
          <a:xfrm>
            <a:off x="387259" y="2561637"/>
            <a:ext cx="5182267"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F7A391"/>
                </a:solidFill>
                <a:effectLst/>
                <a:uLnTx/>
                <a:uFillTx/>
                <a:latin typeface="Aptos Narrow" panose="02110004020202020204"/>
                <a:ea typeface="+mn-ea"/>
                <a:cs typeface="+mn-cs"/>
              </a:rPr>
              <a:t>Waarom verandert de vorm van de maan die we zien?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F7A391"/>
                </a:solidFill>
                <a:effectLst/>
                <a:uLnTx/>
                <a:uFillTx/>
                <a:latin typeface="Aptos Narrow" panose="02110004020202020204"/>
                <a:ea typeface="+mn-ea"/>
                <a:cs typeface="+mn-cs"/>
              </a:rPr>
              <a:t>A. De maan verandert van vorm</a:t>
            </a:r>
            <a:br>
              <a:rPr kumimoji="0" lang="nl-NL" sz="1800" b="0" i="0" u="none" strike="noStrike" kern="1200" cap="none" spc="0" normalizeH="0" baseline="0" noProof="0" dirty="0">
                <a:ln>
                  <a:noFill/>
                </a:ln>
                <a:solidFill>
                  <a:srgbClr val="F7A391"/>
                </a:solidFill>
                <a:effectLst/>
                <a:uLnTx/>
                <a:uFillTx/>
                <a:latin typeface="Aptos Narrow" panose="02110004020202020204"/>
                <a:ea typeface="+mn-ea"/>
                <a:cs typeface="+mn-cs"/>
              </a:rPr>
            </a:br>
            <a:r>
              <a:rPr kumimoji="0" lang="nl-NL" sz="1800" b="0" i="0" u="none" strike="noStrike" kern="1200" cap="none" spc="0" normalizeH="0" baseline="0" noProof="0" dirty="0">
                <a:ln>
                  <a:noFill/>
                </a:ln>
                <a:solidFill>
                  <a:srgbClr val="F7A391"/>
                </a:solidFill>
                <a:effectLst/>
                <a:uLnTx/>
                <a:uFillTx/>
                <a:latin typeface="Aptos Narrow" panose="02110004020202020204"/>
                <a:ea typeface="+mn-ea"/>
                <a:cs typeface="+mn-cs"/>
              </a:rPr>
              <a:t>B. We zien steeds een ander verlicht deel van de maan</a:t>
            </a:r>
            <a:br>
              <a:rPr kumimoji="0" lang="nl-NL" sz="1800" b="0" i="0" u="none" strike="noStrike" kern="1200" cap="none" spc="0" normalizeH="0" baseline="0" noProof="0" dirty="0">
                <a:ln>
                  <a:noFill/>
                </a:ln>
                <a:solidFill>
                  <a:srgbClr val="F7A391"/>
                </a:solidFill>
                <a:effectLst/>
                <a:uLnTx/>
                <a:uFillTx/>
                <a:latin typeface="Aptos Narrow" panose="02110004020202020204"/>
                <a:ea typeface="+mn-ea"/>
                <a:cs typeface="+mn-cs"/>
              </a:rPr>
            </a:br>
            <a:r>
              <a:rPr kumimoji="0" lang="nl-NL" sz="1800" b="0" i="0" u="none" strike="noStrike" kern="1200" cap="none" spc="0" normalizeH="0" baseline="0" noProof="0" dirty="0">
                <a:ln>
                  <a:noFill/>
                </a:ln>
                <a:solidFill>
                  <a:srgbClr val="F7A391"/>
                </a:solidFill>
                <a:effectLst/>
                <a:uLnTx/>
                <a:uFillTx/>
                <a:latin typeface="Aptos Narrow" panose="02110004020202020204"/>
                <a:ea typeface="+mn-ea"/>
                <a:cs typeface="+mn-cs"/>
              </a:rPr>
              <a:t>C. Wolken bedekken soms een deel</a:t>
            </a:r>
          </a:p>
        </p:txBody>
      </p:sp>
      <p:sp>
        <p:nvSpPr>
          <p:cNvPr id="11" name="TextBox 10">
            <a:extLst>
              <a:ext uri="{FF2B5EF4-FFF2-40B4-BE49-F238E27FC236}">
                <a16:creationId xmlns:a16="http://schemas.microsoft.com/office/drawing/2014/main" id="{6346CC41-6DC6-BE48-3C36-C9DB47B06F29}"/>
              </a:ext>
            </a:extLst>
          </p:cNvPr>
          <p:cNvSpPr txBox="1"/>
          <p:nvPr/>
        </p:nvSpPr>
        <p:spPr>
          <a:xfrm>
            <a:off x="248050" y="3802188"/>
            <a:ext cx="4524842"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1" u="none" strike="noStrike" kern="1200" cap="none" spc="0" normalizeH="0" baseline="0" noProof="0" dirty="0">
                <a:ln>
                  <a:noFill/>
                </a:ln>
                <a:solidFill>
                  <a:srgbClr val="8FBFC7"/>
                </a:solidFill>
                <a:effectLst/>
                <a:uLnTx/>
                <a:uFillTx/>
                <a:latin typeface="Aptos Narrow" panose="02110004020202020204"/>
                <a:ea typeface="+mn-ea"/>
                <a:cs typeface="+mn-cs"/>
                <a:sym typeface="Wingdings" panose="05000000000000000000" pitchFamily="2" charset="2"/>
              </a:rPr>
              <a:t> In </a:t>
            </a:r>
            <a:r>
              <a:rPr kumimoji="0" lang="nl-NL" sz="1800" b="0" i="1" u="none" strike="noStrike" kern="1200" cap="none" spc="0" normalizeH="0" baseline="0" noProof="0" dirty="0">
                <a:ln>
                  <a:noFill/>
                </a:ln>
                <a:solidFill>
                  <a:srgbClr val="8FBFC7"/>
                </a:solidFill>
                <a:effectLst/>
                <a:uLnTx/>
                <a:uFillTx/>
                <a:latin typeface="Aptos Narrow" panose="02110004020202020204"/>
                <a:ea typeface="+mn-ea"/>
                <a:cs typeface="+mn-cs"/>
              </a:rPr>
              <a:t> 29,5 dagen doorloopt de maan alle fasen: van nieuwe maan tot volle maan en terug.</a:t>
            </a:r>
          </a:p>
        </p:txBody>
      </p:sp>
      <p:sp>
        <p:nvSpPr>
          <p:cNvPr id="12" name="TextBox 11">
            <a:extLst>
              <a:ext uri="{FF2B5EF4-FFF2-40B4-BE49-F238E27FC236}">
                <a16:creationId xmlns:a16="http://schemas.microsoft.com/office/drawing/2014/main" id="{F3D45F7C-FC40-C567-403F-7626FF02FC30}"/>
              </a:ext>
            </a:extLst>
          </p:cNvPr>
          <p:cNvSpPr txBox="1"/>
          <p:nvPr/>
        </p:nvSpPr>
        <p:spPr>
          <a:xfrm>
            <a:off x="387260" y="2206588"/>
            <a:ext cx="354077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8FBFC7"/>
                </a:solidFill>
                <a:effectLst/>
                <a:uLnTx/>
                <a:uFillTx/>
                <a:latin typeface="Aptos Narrow" panose="02110004020202020204"/>
                <a:ea typeface="+mn-ea"/>
                <a:cs typeface="+mn-cs"/>
              </a:rPr>
              <a:t>Maanfasen</a:t>
            </a:r>
            <a:endParaRPr kumimoji="0" lang="nl-NL" sz="2400" b="0" i="0" u="none" strike="noStrike" kern="1200" cap="none" spc="0" normalizeH="0" baseline="0" noProof="0" dirty="0">
              <a:ln>
                <a:noFill/>
              </a:ln>
              <a:solidFill>
                <a:srgbClr val="8FBFC7"/>
              </a:solidFill>
              <a:effectLst/>
              <a:uLnTx/>
              <a:uFillTx/>
              <a:latin typeface="Aptos Narrow" panose="02110004020202020204"/>
              <a:ea typeface="+mn-ea"/>
              <a:cs typeface="+mn-cs"/>
            </a:endParaRPr>
          </a:p>
        </p:txBody>
      </p:sp>
      <p:sp>
        <p:nvSpPr>
          <p:cNvPr id="13" name="Oval 12">
            <a:extLst>
              <a:ext uri="{FF2B5EF4-FFF2-40B4-BE49-F238E27FC236}">
                <a16:creationId xmlns:a16="http://schemas.microsoft.com/office/drawing/2014/main" id="{C642FD9B-0344-D919-9BBD-F47B7BB1EF1F}"/>
              </a:ext>
            </a:extLst>
          </p:cNvPr>
          <p:cNvSpPr/>
          <p:nvPr/>
        </p:nvSpPr>
        <p:spPr>
          <a:xfrm>
            <a:off x="317322" y="3100517"/>
            <a:ext cx="388146" cy="353290"/>
          </a:xfrm>
          <a:prstGeom prst="ellipse">
            <a:avLst/>
          </a:prstGeom>
          <a:noFill/>
          <a:ln>
            <a:solidFill>
              <a:srgbClr val="6CBD9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092544"/>
              </a:solidFill>
              <a:effectLst/>
              <a:uLnTx/>
              <a:uFillTx/>
              <a:latin typeface="Aptos Narrow" panose="02110004020202020204"/>
              <a:ea typeface="+mn-ea"/>
              <a:cs typeface="+mn-cs"/>
            </a:endParaRPr>
          </a:p>
        </p:txBody>
      </p:sp>
      <p:pic>
        <p:nvPicPr>
          <p:cNvPr id="3074" name="Picture 2" descr="Solar system for science education">
            <a:extLst>
              <a:ext uri="{FF2B5EF4-FFF2-40B4-BE49-F238E27FC236}">
                <a16:creationId xmlns:a16="http://schemas.microsoft.com/office/drawing/2014/main" id="{3F59D2C5-0058-71B7-B599-F6C69C35C4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7418" y="875595"/>
            <a:ext cx="2053788" cy="132265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C555112E-163D-99CF-ED49-ADD739D4A4CF}"/>
              </a:ext>
            </a:extLst>
          </p:cNvPr>
          <p:cNvPicPr>
            <a:picLocks noChangeAspect="1"/>
          </p:cNvPicPr>
          <p:nvPr/>
        </p:nvPicPr>
        <p:blipFill>
          <a:blip r:embed="rId3"/>
          <a:stretch>
            <a:fillRect/>
          </a:stretch>
        </p:blipFill>
        <p:spPr>
          <a:xfrm>
            <a:off x="317322" y="875595"/>
            <a:ext cx="4176802" cy="1322654"/>
          </a:xfrm>
          <a:prstGeom prst="rect">
            <a:avLst/>
          </a:prstGeom>
        </p:spPr>
      </p:pic>
    </p:spTree>
    <p:extLst>
      <p:ext uri="{BB962C8B-B14F-4D97-AF65-F5344CB8AC3E}">
        <p14:creationId xmlns:p14="http://schemas.microsoft.com/office/powerpoint/2010/main" val="2074497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BC5F7-C065-6E76-5DA1-6D2D33994E35}"/>
              </a:ext>
            </a:extLst>
          </p:cNvPr>
          <p:cNvSpPr>
            <a:spLocks noGrp="1"/>
          </p:cNvSpPr>
          <p:nvPr>
            <p:ph type="title"/>
          </p:nvPr>
        </p:nvSpPr>
        <p:spPr/>
        <p:txBody>
          <a:bodyPr/>
          <a:lstStyle/>
          <a:p>
            <a:r>
              <a:rPr lang="en-US" dirty="0" err="1">
                <a:solidFill>
                  <a:srgbClr val="F7A391"/>
                </a:solidFill>
              </a:rPr>
              <a:t>Maanfasen</a:t>
            </a:r>
            <a:r>
              <a:rPr lang="en-US" dirty="0">
                <a:solidFill>
                  <a:srgbClr val="F7A391"/>
                </a:solidFill>
              </a:rPr>
              <a:t> </a:t>
            </a:r>
            <a:r>
              <a:rPr lang="en-US" dirty="0" err="1">
                <a:solidFill>
                  <a:srgbClr val="F7A391"/>
                </a:solidFill>
              </a:rPr>
              <a:t>simulatie</a:t>
            </a:r>
            <a:endParaRPr lang="nl-NL" dirty="0">
              <a:solidFill>
                <a:srgbClr val="F7A391"/>
              </a:solidFill>
            </a:endParaRPr>
          </a:p>
        </p:txBody>
      </p:sp>
      <p:pic>
        <p:nvPicPr>
          <p:cNvPr id="4" name="Picture 3">
            <a:hlinkClick r:id="rId2"/>
            <a:extLst>
              <a:ext uri="{FF2B5EF4-FFF2-40B4-BE49-F238E27FC236}">
                <a16:creationId xmlns:a16="http://schemas.microsoft.com/office/drawing/2014/main" id="{B911CFEC-B330-D8CE-FEBC-282166AC2083}"/>
              </a:ext>
            </a:extLst>
          </p:cNvPr>
          <p:cNvPicPr>
            <a:picLocks noChangeAspect="1"/>
          </p:cNvPicPr>
          <p:nvPr/>
        </p:nvPicPr>
        <p:blipFill>
          <a:blip r:embed="rId3"/>
          <a:stretch>
            <a:fillRect/>
          </a:stretch>
        </p:blipFill>
        <p:spPr>
          <a:xfrm>
            <a:off x="697189" y="962527"/>
            <a:ext cx="4216222" cy="3431578"/>
          </a:xfrm>
          <a:prstGeom prst="rect">
            <a:avLst/>
          </a:prstGeom>
        </p:spPr>
      </p:pic>
    </p:spTree>
    <p:extLst>
      <p:ext uri="{BB962C8B-B14F-4D97-AF65-F5344CB8AC3E}">
        <p14:creationId xmlns:p14="http://schemas.microsoft.com/office/powerpoint/2010/main" val="37684091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7">
            <a:extLst>
              <a:ext uri="{FF2B5EF4-FFF2-40B4-BE49-F238E27FC236}">
                <a16:creationId xmlns:a16="http://schemas.microsoft.com/office/drawing/2014/main" id="{C91DBF48-2FF9-619E-CD9D-4F0B775EC6C8}"/>
              </a:ext>
            </a:extLst>
          </p:cNvPr>
          <p:cNvPicPr>
            <a:picLocks noChangeAspect="1"/>
          </p:cNvPicPr>
          <p:nvPr/>
        </p:nvPicPr>
        <p:blipFill>
          <a:blip r:embed="rId2"/>
          <a:srcRect r="41974" b="3"/>
          <a:stretch>
            <a:fillRect/>
          </a:stretch>
        </p:blipFill>
        <p:spPr bwMode="auto">
          <a:xfrm>
            <a:off x="4953001" y="433137"/>
            <a:ext cx="3592805" cy="4132848"/>
          </a:xfrm>
          <a:prstGeom prst="rect">
            <a:avLst/>
          </a:prstGeom>
          <a:solidFill>
            <a:srgbClr val="FFFFFF"/>
          </a:solidFill>
        </p:spPr>
      </p:pic>
      <p:sp>
        <p:nvSpPr>
          <p:cNvPr id="6" name="Title 1">
            <a:extLst>
              <a:ext uri="{FF2B5EF4-FFF2-40B4-BE49-F238E27FC236}">
                <a16:creationId xmlns:a16="http://schemas.microsoft.com/office/drawing/2014/main" id="{F70BF350-E23D-C812-9F3F-991F860B8BE0}"/>
              </a:ext>
            </a:extLst>
          </p:cNvPr>
          <p:cNvSpPr>
            <a:spLocks noGrp="1"/>
          </p:cNvSpPr>
          <p:nvPr>
            <p:ph type="title"/>
          </p:nvPr>
        </p:nvSpPr>
        <p:spPr>
          <a:xfrm>
            <a:off x="381002" y="741046"/>
            <a:ext cx="3809999" cy="906986"/>
          </a:xfrm>
        </p:spPr>
        <p:txBody>
          <a:bodyPr wrap="square">
            <a:normAutofit/>
          </a:bodyPr>
          <a:lstStyle/>
          <a:p>
            <a:r>
              <a:rPr lang="en-US" sz="2600" dirty="0">
                <a:solidFill>
                  <a:srgbClr val="F7A391"/>
                </a:solidFill>
              </a:rPr>
              <a:t>DOE &amp; ONTDEK</a:t>
            </a:r>
            <a:br>
              <a:rPr lang="en-US" sz="2600" dirty="0">
                <a:solidFill>
                  <a:srgbClr val="F7A391"/>
                </a:solidFill>
              </a:rPr>
            </a:br>
            <a:r>
              <a:rPr lang="en-US" sz="2600" dirty="0" err="1">
                <a:solidFill>
                  <a:srgbClr val="F7A391"/>
                </a:solidFill>
              </a:rPr>
              <a:t>Maanfasen</a:t>
            </a:r>
            <a:endParaRPr lang="nl-NL" sz="2600" dirty="0">
              <a:solidFill>
                <a:srgbClr val="F7A391"/>
              </a:solidFill>
            </a:endParaRPr>
          </a:p>
        </p:txBody>
      </p:sp>
      <p:sp>
        <p:nvSpPr>
          <p:cNvPr id="7" name="Text Placeholder 4">
            <a:extLst>
              <a:ext uri="{FF2B5EF4-FFF2-40B4-BE49-F238E27FC236}">
                <a16:creationId xmlns:a16="http://schemas.microsoft.com/office/drawing/2014/main" id="{41762C5A-5E5D-2BA8-F108-0682B489DCB0}"/>
              </a:ext>
            </a:extLst>
          </p:cNvPr>
          <p:cNvSpPr txBox="1">
            <a:spLocks/>
          </p:cNvSpPr>
          <p:nvPr/>
        </p:nvSpPr>
        <p:spPr>
          <a:xfrm>
            <a:off x="379810" y="1865710"/>
            <a:ext cx="4191000" cy="2138253"/>
          </a:xfrm>
        </p:spPr>
        <p:txBody>
          <a:bodyPr wrap="square">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spcAft>
                <a:spcPts val="600"/>
              </a:spcAft>
              <a:buFont typeface="Arial" panose="020B0604020202020204" pitchFamily="34" charset="0"/>
              <a:buNone/>
            </a:pPr>
            <a:r>
              <a:rPr lang="en-US" dirty="0">
                <a:solidFill>
                  <a:srgbClr val="F7A391"/>
                </a:solidFill>
              </a:rPr>
              <a:t>Ga nu </a:t>
            </a:r>
            <a:r>
              <a:rPr lang="en-US" dirty="0" err="1">
                <a:solidFill>
                  <a:srgbClr val="F7A391"/>
                </a:solidFill>
              </a:rPr>
              <a:t>aan</a:t>
            </a:r>
            <a:r>
              <a:rPr lang="en-US" dirty="0">
                <a:solidFill>
                  <a:srgbClr val="F7A391"/>
                </a:solidFill>
              </a:rPr>
              <a:t> de slag met het </a:t>
            </a:r>
            <a:r>
              <a:rPr lang="en-US" dirty="0" err="1">
                <a:solidFill>
                  <a:srgbClr val="F7A391"/>
                </a:solidFill>
              </a:rPr>
              <a:t>werkblad</a:t>
            </a:r>
            <a:r>
              <a:rPr lang="en-US" dirty="0">
                <a:solidFill>
                  <a:srgbClr val="F7A391"/>
                </a:solidFill>
              </a:rPr>
              <a:t>!</a:t>
            </a:r>
          </a:p>
          <a:p>
            <a:pPr indent="0">
              <a:spcAft>
                <a:spcPts val="600"/>
              </a:spcAft>
              <a:buFont typeface="Arial" panose="020B0604020202020204" pitchFamily="34" charset="0"/>
              <a:buNone/>
            </a:pPr>
            <a:r>
              <a:rPr lang="en-US" dirty="0" err="1">
                <a:solidFill>
                  <a:srgbClr val="F7A391"/>
                </a:solidFill>
              </a:rPr>
              <a:t>Opdracht</a:t>
            </a:r>
            <a:r>
              <a:rPr lang="en-US" dirty="0">
                <a:solidFill>
                  <a:srgbClr val="F7A391"/>
                </a:solidFill>
              </a:rPr>
              <a:t> – </a:t>
            </a:r>
            <a:r>
              <a:rPr lang="en-US" dirty="0" err="1">
                <a:solidFill>
                  <a:srgbClr val="F7A391"/>
                </a:solidFill>
              </a:rPr>
              <a:t>Maanfasen</a:t>
            </a:r>
            <a:r>
              <a:rPr lang="en-US" dirty="0">
                <a:solidFill>
                  <a:srgbClr val="F7A391"/>
                </a:solidFill>
              </a:rPr>
              <a:t>; Denk </a:t>
            </a:r>
            <a:r>
              <a:rPr lang="en-US" dirty="0" err="1">
                <a:solidFill>
                  <a:srgbClr val="F7A391"/>
                </a:solidFill>
              </a:rPr>
              <a:t>als</a:t>
            </a:r>
            <a:r>
              <a:rPr lang="en-US" dirty="0">
                <a:solidFill>
                  <a:srgbClr val="F7A391"/>
                </a:solidFill>
              </a:rPr>
              <a:t> </a:t>
            </a:r>
            <a:r>
              <a:rPr lang="en-US" dirty="0" err="1">
                <a:solidFill>
                  <a:srgbClr val="F7A391"/>
                </a:solidFill>
              </a:rPr>
              <a:t>een</a:t>
            </a:r>
            <a:r>
              <a:rPr lang="en-US" dirty="0">
                <a:solidFill>
                  <a:srgbClr val="F7A391"/>
                </a:solidFill>
              </a:rPr>
              <a:t> </a:t>
            </a:r>
            <a:r>
              <a:rPr lang="en-US" dirty="0" err="1">
                <a:solidFill>
                  <a:srgbClr val="F7A391"/>
                </a:solidFill>
              </a:rPr>
              <a:t>wetenschapper</a:t>
            </a:r>
            <a:r>
              <a:rPr lang="en-US" dirty="0">
                <a:solidFill>
                  <a:srgbClr val="F7A391"/>
                </a:solidFill>
              </a:rPr>
              <a:t>! </a:t>
            </a:r>
          </a:p>
          <a:p>
            <a:pPr indent="0">
              <a:spcAft>
                <a:spcPts val="600"/>
              </a:spcAft>
              <a:buFont typeface="Arial" panose="020B0604020202020204" pitchFamily="34" charset="0"/>
              <a:buNone/>
            </a:pPr>
            <a:r>
              <a:rPr lang="en-US" dirty="0" err="1">
                <a:solidFill>
                  <a:srgbClr val="F7A391"/>
                </a:solidFill>
              </a:rPr>
              <a:t>Waar</a:t>
            </a:r>
            <a:r>
              <a:rPr lang="en-US" dirty="0">
                <a:solidFill>
                  <a:srgbClr val="F7A391"/>
                </a:solidFill>
              </a:rPr>
              <a:t> let </a:t>
            </a:r>
            <a:r>
              <a:rPr lang="en-US" dirty="0" err="1">
                <a:solidFill>
                  <a:srgbClr val="F7A391"/>
                </a:solidFill>
              </a:rPr>
              <a:t>jij</a:t>
            </a:r>
            <a:r>
              <a:rPr lang="en-US" dirty="0">
                <a:solidFill>
                  <a:srgbClr val="F7A391"/>
                </a:solidFill>
              </a:rPr>
              <a:t> op? </a:t>
            </a:r>
          </a:p>
          <a:p>
            <a:pPr marL="342900" indent="-342900">
              <a:spcAft>
                <a:spcPts val="600"/>
              </a:spcAft>
              <a:buFontTx/>
              <a:buChar char="-"/>
            </a:pPr>
            <a:endParaRPr lang="en-US" dirty="0">
              <a:solidFill>
                <a:srgbClr val="F7A391"/>
              </a:solidFill>
            </a:endParaRPr>
          </a:p>
          <a:p>
            <a:pPr indent="0">
              <a:spcAft>
                <a:spcPts val="600"/>
              </a:spcAft>
              <a:buFont typeface="Arial" panose="020B0604020202020204" pitchFamily="34" charset="0"/>
              <a:buNone/>
            </a:pPr>
            <a:endParaRPr lang="nl-NL" dirty="0">
              <a:solidFill>
                <a:srgbClr val="F7A391"/>
              </a:solidFill>
            </a:endParaRPr>
          </a:p>
        </p:txBody>
      </p:sp>
    </p:spTree>
    <p:extLst>
      <p:ext uri="{BB962C8B-B14F-4D97-AF65-F5344CB8AC3E}">
        <p14:creationId xmlns:p14="http://schemas.microsoft.com/office/powerpoint/2010/main" val="32865100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3DBC4FD-39D3-C4C0-5830-6361306D585B}"/>
              </a:ext>
            </a:extLst>
          </p:cNvPr>
          <p:cNvSpPr>
            <a:spLocks noGrp="1"/>
          </p:cNvSpPr>
          <p:nvPr>
            <p:ph type="title"/>
          </p:nvPr>
        </p:nvSpPr>
        <p:spPr>
          <a:xfrm>
            <a:off x="379810" y="578914"/>
            <a:ext cx="3809999" cy="906986"/>
          </a:xfrm>
        </p:spPr>
        <p:txBody>
          <a:bodyPr wrap="square">
            <a:normAutofit/>
          </a:bodyPr>
          <a:lstStyle/>
          <a:p>
            <a:r>
              <a:rPr lang="en-US" dirty="0"/>
              <a:t>Kickstart Your Brain</a:t>
            </a:r>
            <a:endParaRPr lang="nl-NL" dirty="0"/>
          </a:p>
        </p:txBody>
      </p:sp>
      <p:pic>
        <p:nvPicPr>
          <p:cNvPr id="2" name="Picture 1" descr="Galileïsche manen van Jupiter zijn jarig vandaag">
            <a:extLst>
              <a:ext uri="{FF2B5EF4-FFF2-40B4-BE49-F238E27FC236}">
                <a16:creationId xmlns:a16="http://schemas.microsoft.com/office/drawing/2014/main" id="{8C12DD13-8F50-4444-7DFA-C76F7B8FFD4D}"/>
              </a:ext>
            </a:extLst>
          </p:cNvPr>
          <p:cNvPicPr>
            <a:picLocks noChangeAspect="1"/>
          </p:cNvPicPr>
          <p:nvPr/>
        </p:nvPicPr>
        <p:blipFill>
          <a:blip r:embed="rId2"/>
          <a:srcRect t="2154" r="-1" b="17323"/>
          <a:stretch>
            <a:fillRect/>
          </a:stretch>
        </p:blipFill>
        <p:spPr>
          <a:xfrm>
            <a:off x="4953000" y="379810"/>
            <a:ext cx="3810000" cy="4382690"/>
          </a:xfrm>
          <a:prstGeom prst="roundRect">
            <a:avLst>
              <a:gd name="adj" fmla="val 5076"/>
            </a:avLst>
          </a:prstGeom>
          <a:noFill/>
        </p:spPr>
      </p:pic>
      <p:sp>
        <p:nvSpPr>
          <p:cNvPr id="6" name="Text Placeholder 5">
            <a:extLst>
              <a:ext uri="{FF2B5EF4-FFF2-40B4-BE49-F238E27FC236}">
                <a16:creationId xmlns:a16="http://schemas.microsoft.com/office/drawing/2014/main" id="{2CED2E58-7DA9-0920-A724-FAB281F04362}"/>
              </a:ext>
            </a:extLst>
          </p:cNvPr>
          <p:cNvSpPr>
            <a:spLocks noGrp="1"/>
          </p:cNvSpPr>
          <p:nvPr>
            <p:ph type="body" sz="quarter" idx="18"/>
          </p:nvPr>
        </p:nvSpPr>
        <p:spPr>
          <a:xfrm>
            <a:off x="379810" y="1664374"/>
            <a:ext cx="3655295" cy="2138253"/>
          </a:xfrm>
        </p:spPr>
        <p:txBody>
          <a:bodyPr wrap="square">
            <a:normAutofit/>
          </a:bodyPr>
          <a:lstStyle/>
          <a:p>
            <a:pPr indent="0">
              <a:spcAft>
                <a:spcPts val="600"/>
              </a:spcAft>
              <a:buNone/>
            </a:pPr>
            <a:r>
              <a:rPr lang="nl-NL" sz="2400" b="1" i="1" dirty="0"/>
              <a:t>Is de aarde de enige planeet met een maan?</a:t>
            </a:r>
            <a:r>
              <a:rPr lang="nl-NL" sz="2400" b="1" dirty="0"/>
              <a:t> </a:t>
            </a:r>
          </a:p>
          <a:p>
            <a:pPr indent="0">
              <a:spcAft>
                <a:spcPts val="600"/>
              </a:spcAft>
              <a:buNone/>
            </a:pPr>
            <a:endParaRPr lang="nl-NL" sz="2400" dirty="0"/>
          </a:p>
          <a:p>
            <a:pPr indent="0">
              <a:spcAft>
                <a:spcPts val="600"/>
              </a:spcAft>
              <a:buNone/>
            </a:pPr>
            <a:r>
              <a:rPr lang="nl-NL" sz="2400" dirty="0"/>
              <a:t>Nee, Jupiter heeft er bijvoorbeeld wel 95!</a:t>
            </a:r>
          </a:p>
          <a:p>
            <a:pPr>
              <a:spcAft>
                <a:spcPts val="600"/>
              </a:spcAft>
            </a:pPr>
            <a:endParaRPr lang="nl-NL" sz="2400" dirty="0"/>
          </a:p>
        </p:txBody>
      </p:sp>
      <p:sp>
        <p:nvSpPr>
          <p:cNvPr id="3" name="Slide Number Placeholder 2" hidden="1">
            <a:extLst>
              <a:ext uri="{FF2B5EF4-FFF2-40B4-BE49-F238E27FC236}">
                <a16:creationId xmlns:a16="http://schemas.microsoft.com/office/drawing/2014/main" id="{FA04029E-050D-07FA-A127-8A75C085FA03}"/>
              </a:ext>
            </a:extLst>
          </p:cNvPr>
          <p:cNvSpPr>
            <a:spLocks noGrp="1"/>
          </p:cNvSpPr>
          <p:nvPr>
            <p:ph type="sldNum" sz="quarter" idx="4294967295"/>
          </p:nvPr>
        </p:nvSpPr>
        <p:spPr>
          <a:xfrm>
            <a:off x="8001000" y="190499"/>
            <a:ext cx="763190" cy="189311"/>
          </a:xfrm>
        </p:spPr>
        <p:txBody>
          <a:bodyPr/>
          <a:lstStyle/>
          <a:p>
            <a:pPr>
              <a:spcAft>
                <a:spcPts val="600"/>
              </a:spcAft>
            </a:pPr>
            <a:fld id="{B6F15528-21DE-4FAA-801E-634DDDAF4B2B}" type="slidenum">
              <a:rPr lang="en-NL" smtClean="0"/>
              <a:pPr>
                <a:spcAft>
                  <a:spcPts val="600"/>
                </a:spcAft>
              </a:pPr>
              <a:t>3</a:t>
            </a:fld>
            <a:endParaRPr lang="en-NL"/>
          </a:p>
        </p:txBody>
      </p:sp>
    </p:spTree>
    <p:extLst>
      <p:ext uri="{BB962C8B-B14F-4D97-AF65-F5344CB8AC3E}">
        <p14:creationId xmlns:p14="http://schemas.microsoft.com/office/powerpoint/2010/main" val="357671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EC9F6B-74B1-8BD1-5FAD-03A0598AD6F8}"/>
              </a:ext>
            </a:extLst>
          </p:cNvPr>
          <p:cNvSpPr>
            <a:spLocks noGrp="1"/>
          </p:cNvSpPr>
          <p:nvPr>
            <p:ph type="title"/>
          </p:nvPr>
        </p:nvSpPr>
        <p:spPr/>
        <p:txBody>
          <a:bodyPr/>
          <a:lstStyle/>
          <a:p>
            <a:r>
              <a:rPr lang="en-US" dirty="0"/>
              <a:t>Kickstart Your Brain</a:t>
            </a:r>
            <a:endParaRPr lang="nl-NL" dirty="0"/>
          </a:p>
        </p:txBody>
      </p:sp>
      <p:sp>
        <p:nvSpPr>
          <p:cNvPr id="4" name="Text Placeholder 3">
            <a:extLst>
              <a:ext uri="{FF2B5EF4-FFF2-40B4-BE49-F238E27FC236}">
                <a16:creationId xmlns:a16="http://schemas.microsoft.com/office/drawing/2014/main" id="{FE833AA7-C75B-BE52-44E9-14684917AC3C}"/>
              </a:ext>
            </a:extLst>
          </p:cNvPr>
          <p:cNvSpPr>
            <a:spLocks noGrp="1"/>
          </p:cNvSpPr>
          <p:nvPr>
            <p:ph type="body" sz="quarter" idx="14"/>
          </p:nvPr>
        </p:nvSpPr>
        <p:spPr/>
        <p:txBody>
          <a:bodyPr/>
          <a:lstStyle/>
          <a:p>
            <a:pPr>
              <a:buNone/>
            </a:pPr>
            <a:r>
              <a:rPr lang="nl-NL" b="1" i="1" dirty="0">
                <a:solidFill>
                  <a:srgbClr val="092544"/>
                </a:solidFill>
              </a:rPr>
              <a:t>Hoe vaak is er volle maan?</a:t>
            </a:r>
          </a:p>
          <a:p>
            <a:pPr>
              <a:buNone/>
            </a:pPr>
            <a:endParaRPr lang="nl-NL" dirty="0">
              <a:solidFill>
                <a:srgbClr val="092544"/>
              </a:solidFill>
            </a:endParaRPr>
          </a:p>
          <a:p>
            <a:pPr marL="342900" indent="-342900">
              <a:buFont typeface="+mj-lt"/>
              <a:buAutoNum type="alphaUcPeriod"/>
            </a:pPr>
            <a:r>
              <a:rPr lang="nl-NL" dirty="0">
                <a:solidFill>
                  <a:srgbClr val="092544"/>
                </a:solidFill>
              </a:rPr>
              <a:t>Elke week</a:t>
            </a:r>
          </a:p>
          <a:p>
            <a:pPr marL="342900" indent="-342900">
              <a:buFont typeface="+mj-lt"/>
              <a:buAutoNum type="alphaUcPeriod"/>
            </a:pPr>
            <a:r>
              <a:rPr lang="nl-NL" dirty="0">
                <a:solidFill>
                  <a:srgbClr val="092544"/>
                </a:solidFill>
              </a:rPr>
              <a:t>Ongeveer een keer per maand</a:t>
            </a:r>
          </a:p>
          <a:p>
            <a:pPr marL="342900" indent="-342900">
              <a:buFont typeface="+mj-lt"/>
              <a:buAutoNum type="alphaUcPeriod"/>
            </a:pPr>
            <a:r>
              <a:rPr lang="nl-NL" dirty="0">
                <a:solidFill>
                  <a:srgbClr val="092544"/>
                </a:solidFill>
              </a:rPr>
              <a:t>Een keer per jaar</a:t>
            </a:r>
            <a:endParaRPr lang="nl-NL" dirty="0"/>
          </a:p>
        </p:txBody>
      </p:sp>
      <p:sp>
        <p:nvSpPr>
          <p:cNvPr id="5" name="Oval 4">
            <a:extLst>
              <a:ext uri="{FF2B5EF4-FFF2-40B4-BE49-F238E27FC236}">
                <a16:creationId xmlns:a16="http://schemas.microsoft.com/office/drawing/2014/main" id="{237512FC-1610-3190-8A6F-26CA9ADA99BE}"/>
              </a:ext>
            </a:extLst>
          </p:cNvPr>
          <p:cNvSpPr/>
          <p:nvPr/>
        </p:nvSpPr>
        <p:spPr>
          <a:xfrm>
            <a:off x="276871" y="2651031"/>
            <a:ext cx="388146" cy="353290"/>
          </a:xfrm>
          <a:prstGeom prst="ellipse">
            <a:avLst/>
          </a:prstGeom>
          <a:no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rgbClr val="092544"/>
              </a:solidFill>
            </a:endParaRPr>
          </a:p>
        </p:txBody>
      </p:sp>
      <p:pic>
        <p:nvPicPr>
          <p:cNvPr id="2" name="Picture 1" descr="Vollemaan 2026 – Wanneer is het vollemaan? | wibnet.nl">
            <a:extLst>
              <a:ext uri="{FF2B5EF4-FFF2-40B4-BE49-F238E27FC236}">
                <a16:creationId xmlns:a16="http://schemas.microsoft.com/office/drawing/2014/main" id="{09A134F8-9F87-226B-F406-3E37DA103958}"/>
              </a:ext>
            </a:extLst>
          </p:cNvPr>
          <p:cNvPicPr>
            <a:picLocks noChangeAspect="1"/>
          </p:cNvPicPr>
          <p:nvPr/>
        </p:nvPicPr>
        <p:blipFill>
          <a:blip r:embed="rId2"/>
          <a:stretch>
            <a:fillRect/>
          </a:stretch>
        </p:blipFill>
        <p:spPr>
          <a:xfrm>
            <a:off x="4572000" y="1370910"/>
            <a:ext cx="3952589" cy="2738066"/>
          </a:xfrm>
          <a:prstGeom prst="rect">
            <a:avLst/>
          </a:prstGeom>
        </p:spPr>
      </p:pic>
    </p:spTree>
    <p:extLst>
      <p:ext uri="{BB962C8B-B14F-4D97-AF65-F5344CB8AC3E}">
        <p14:creationId xmlns:p14="http://schemas.microsoft.com/office/powerpoint/2010/main" val="3797138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Maanfasen - Waarom kent de maan fasen ...">
            <a:extLst>
              <a:ext uri="{FF2B5EF4-FFF2-40B4-BE49-F238E27FC236}">
                <a16:creationId xmlns:a16="http://schemas.microsoft.com/office/drawing/2014/main" id="{51A41BA7-755F-A77B-0614-E459E6D844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0231" b="10232"/>
          <a:stretch>
            <a:fillRect/>
          </a:stretch>
        </p:blipFill>
        <p:spPr bwMode="auto">
          <a:xfrm>
            <a:off x="4684428" y="1614848"/>
            <a:ext cx="3831236" cy="2110488"/>
          </a:xfrm>
          <a:prstGeom prst="roundRect">
            <a:avLst>
              <a:gd name="adj" fmla="val 6679"/>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4760041B-DA06-8BC1-C480-A5CC82931CF6}"/>
              </a:ext>
            </a:extLst>
          </p:cNvPr>
          <p:cNvSpPr>
            <a:spLocks noGrp="1"/>
          </p:cNvSpPr>
          <p:nvPr>
            <p:ph type="title"/>
          </p:nvPr>
        </p:nvSpPr>
        <p:spPr>
          <a:xfrm>
            <a:off x="379810" y="578914"/>
            <a:ext cx="8383190" cy="646331"/>
          </a:xfrm>
        </p:spPr>
        <p:txBody>
          <a:bodyPr wrap="square" lIns="0" tIns="0" rIns="0" bIns="0">
            <a:normAutofit/>
          </a:bodyPr>
          <a:lstStyle/>
          <a:p>
            <a:r>
              <a:rPr lang="en-NL" b="1" i="0">
                <a:latin typeface="Aptos Display"/>
                <a:ea typeface="+mj-ea"/>
                <a:cs typeface="Aptos Display"/>
              </a:rPr>
              <a:t>Kickstart Your Brain</a:t>
            </a:r>
          </a:p>
        </p:txBody>
      </p:sp>
      <p:sp>
        <p:nvSpPr>
          <p:cNvPr id="7" name="TextBox 6">
            <a:extLst>
              <a:ext uri="{FF2B5EF4-FFF2-40B4-BE49-F238E27FC236}">
                <a16:creationId xmlns:a16="http://schemas.microsoft.com/office/drawing/2014/main" id="{60122073-243A-0303-712D-FD4DA1AF5D4A}"/>
              </a:ext>
            </a:extLst>
          </p:cNvPr>
          <p:cNvSpPr txBox="1"/>
          <p:nvPr/>
        </p:nvSpPr>
        <p:spPr>
          <a:xfrm>
            <a:off x="379809" y="1614848"/>
            <a:ext cx="4079765" cy="2389115"/>
          </a:xfrm>
          <a:prstGeom prst="rect">
            <a:avLst/>
          </a:prstGeom>
        </p:spPr>
        <p:txBody>
          <a:bodyPr wrap="square" lIns="0" tIns="0" rIns="0" bIns="0">
            <a:noAutofit/>
          </a:bodyPr>
          <a:lstStyle/>
          <a:p>
            <a:pPr>
              <a:lnSpc>
                <a:spcPct val="90000"/>
              </a:lnSpc>
              <a:spcAft>
                <a:spcPts val="600"/>
              </a:spcAft>
            </a:pPr>
            <a:r>
              <a:rPr lang="en-US" sz="2000" b="1" i="1" dirty="0" err="1"/>
              <a:t>Waarom</a:t>
            </a:r>
            <a:r>
              <a:rPr lang="en-US" sz="2000" b="1" i="1" dirty="0"/>
              <a:t> </a:t>
            </a:r>
            <a:r>
              <a:rPr lang="en-US" sz="2000" b="1" i="1" dirty="0" err="1"/>
              <a:t>lijkt</a:t>
            </a:r>
            <a:r>
              <a:rPr lang="en-US" sz="2000" b="1" i="1" dirty="0"/>
              <a:t> de </a:t>
            </a:r>
            <a:r>
              <a:rPr lang="en-US" sz="2000" b="1" i="1" dirty="0" err="1"/>
              <a:t>maan</a:t>
            </a:r>
            <a:r>
              <a:rPr lang="en-US" sz="2000" b="1" i="1" dirty="0"/>
              <a:t> </a:t>
            </a:r>
            <a:r>
              <a:rPr lang="en-US" sz="2000" b="1" i="1" dirty="0" err="1"/>
              <a:t>soms</a:t>
            </a:r>
            <a:r>
              <a:rPr lang="en-US" sz="2000" b="1" i="1" dirty="0"/>
              <a:t> </a:t>
            </a:r>
            <a:r>
              <a:rPr lang="en-US" sz="2000" b="1" i="1" dirty="0" err="1"/>
              <a:t>anders</a:t>
            </a:r>
            <a:r>
              <a:rPr lang="en-US" sz="2000" b="1" i="1" dirty="0"/>
              <a:t> van </a:t>
            </a:r>
            <a:r>
              <a:rPr lang="en-US" sz="2000" b="1" i="1" dirty="0" err="1"/>
              <a:t>vorm</a:t>
            </a:r>
            <a:r>
              <a:rPr lang="en-US" sz="2000" b="1" i="1" dirty="0"/>
              <a:t>?</a:t>
            </a:r>
          </a:p>
          <a:p>
            <a:pPr marL="254700" indent="-457200">
              <a:lnSpc>
                <a:spcPct val="90000"/>
              </a:lnSpc>
              <a:spcAft>
                <a:spcPts val="600"/>
              </a:spcAft>
              <a:buFont typeface="+mj-lt"/>
              <a:buAutoNum type="alphaUcPeriod"/>
            </a:pPr>
            <a:r>
              <a:rPr lang="en-US" sz="2000" b="0" i="0" dirty="0" err="1"/>
              <a:t>Omdat</a:t>
            </a:r>
            <a:r>
              <a:rPr lang="en-US" sz="2000" b="0" i="0" dirty="0"/>
              <a:t>  de </a:t>
            </a:r>
            <a:r>
              <a:rPr lang="en-US" sz="2000" b="0" i="0" dirty="0" err="1"/>
              <a:t>aarde</a:t>
            </a:r>
            <a:r>
              <a:rPr lang="en-US" sz="2000" b="0" i="0" dirty="0"/>
              <a:t> </a:t>
            </a:r>
            <a:r>
              <a:rPr lang="en-US" sz="2000" b="0" i="0" dirty="0" err="1"/>
              <a:t>een</a:t>
            </a:r>
            <a:r>
              <a:rPr lang="en-US" sz="2000" b="0" i="0" dirty="0"/>
              <a:t> </a:t>
            </a:r>
            <a:r>
              <a:rPr lang="en-US" sz="2000" b="0" i="0" dirty="0" err="1"/>
              <a:t>schaduw</a:t>
            </a:r>
            <a:r>
              <a:rPr lang="en-US" sz="2000" b="0" i="0" dirty="0"/>
              <a:t> op de </a:t>
            </a:r>
            <a:r>
              <a:rPr lang="en-US" sz="2000" b="0" i="0" dirty="0" err="1"/>
              <a:t>maan</a:t>
            </a:r>
            <a:r>
              <a:rPr lang="en-US" sz="2000" b="0" i="0" dirty="0"/>
              <a:t> </a:t>
            </a:r>
            <a:r>
              <a:rPr lang="en-US" sz="2000" b="0" i="0" dirty="0" err="1"/>
              <a:t>werpt</a:t>
            </a:r>
            <a:endParaRPr lang="en-US" sz="2000" b="0" i="0" dirty="0"/>
          </a:p>
          <a:p>
            <a:pPr marL="254700" indent="-457200">
              <a:lnSpc>
                <a:spcPct val="90000"/>
              </a:lnSpc>
              <a:spcAft>
                <a:spcPts val="600"/>
              </a:spcAft>
              <a:buFont typeface="+mj-lt"/>
              <a:buAutoNum type="alphaUcPeriod"/>
            </a:pPr>
            <a:r>
              <a:rPr lang="en-US" sz="2000" b="0" i="0" dirty="0" err="1"/>
              <a:t>Omdat</a:t>
            </a:r>
            <a:r>
              <a:rPr lang="en-US" sz="2000" b="0" i="0" dirty="0"/>
              <a:t> we </a:t>
            </a:r>
            <a:r>
              <a:rPr lang="en-US" sz="2000" b="0" i="0" dirty="0" err="1"/>
              <a:t>een</a:t>
            </a:r>
            <a:r>
              <a:rPr lang="en-US" sz="2000" b="0" i="0" dirty="0"/>
              <a:t> </a:t>
            </a:r>
            <a:r>
              <a:rPr lang="en-US" sz="2000" b="0" i="0" dirty="0" err="1"/>
              <a:t>ander</a:t>
            </a:r>
            <a:r>
              <a:rPr lang="en-US" sz="2000" b="0" i="0" dirty="0"/>
              <a:t> </a:t>
            </a:r>
            <a:r>
              <a:rPr lang="en-US" sz="2000" b="0" i="0" dirty="0" err="1"/>
              <a:t>deel</a:t>
            </a:r>
            <a:r>
              <a:rPr lang="en-US" sz="2000" b="0" i="0" dirty="0"/>
              <a:t> van de </a:t>
            </a:r>
            <a:r>
              <a:rPr lang="en-US" sz="2000" b="0" i="0" dirty="0" err="1"/>
              <a:t>maan</a:t>
            </a:r>
            <a:r>
              <a:rPr lang="en-US" sz="2000" b="0" i="0" dirty="0"/>
              <a:t> </a:t>
            </a:r>
            <a:r>
              <a:rPr lang="en-US" sz="2000" b="0" i="0" dirty="0" err="1"/>
              <a:t>zien</a:t>
            </a:r>
            <a:r>
              <a:rPr lang="en-US" sz="2000" b="0" i="0" dirty="0"/>
              <a:t> </a:t>
            </a:r>
            <a:r>
              <a:rPr lang="en-US" sz="2000" b="0" i="0" dirty="0" err="1"/>
              <a:t>dat</a:t>
            </a:r>
            <a:r>
              <a:rPr lang="en-US" sz="2000" b="0" i="0" dirty="0"/>
              <a:t> door de </a:t>
            </a:r>
            <a:r>
              <a:rPr lang="en-US" sz="2000" b="0" i="0" dirty="0" err="1"/>
              <a:t>zon</a:t>
            </a:r>
            <a:r>
              <a:rPr lang="en-US" sz="2000" b="0" i="0" dirty="0"/>
              <a:t> </a:t>
            </a:r>
            <a:r>
              <a:rPr lang="en-US" sz="2000" b="0" i="0" dirty="0" err="1"/>
              <a:t>wordt</a:t>
            </a:r>
            <a:r>
              <a:rPr lang="en-US" sz="2000" b="0" i="0" dirty="0"/>
              <a:t> </a:t>
            </a:r>
            <a:r>
              <a:rPr lang="en-US" sz="2000" b="0" i="0" dirty="0" err="1"/>
              <a:t>verlicht</a:t>
            </a:r>
            <a:r>
              <a:rPr lang="en-US" sz="2000" b="0" i="0" dirty="0"/>
              <a:t> </a:t>
            </a:r>
          </a:p>
          <a:p>
            <a:pPr marL="254700" indent="-457200">
              <a:lnSpc>
                <a:spcPct val="90000"/>
              </a:lnSpc>
              <a:spcAft>
                <a:spcPts val="600"/>
              </a:spcAft>
              <a:buFont typeface="+mj-lt"/>
              <a:buAutoNum type="alphaUcPeriod"/>
            </a:pPr>
            <a:r>
              <a:rPr lang="en-US" sz="2000" b="0" i="0" dirty="0" err="1"/>
              <a:t>Omdat</a:t>
            </a:r>
            <a:r>
              <a:rPr lang="en-US" sz="2000" b="0" i="0" dirty="0"/>
              <a:t> de </a:t>
            </a:r>
            <a:r>
              <a:rPr lang="en-US" sz="2000" b="0" i="0" dirty="0" err="1"/>
              <a:t>maan</a:t>
            </a:r>
            <a:r>
              <a:rPr lang="en-US" sz="2000" b="0" i="0" dirty="0"/>
              <a:t> </a:t>
            </a:r>
            <a:r>
              <a:rPr lang="en-US" sz="2000" b="0" i="0" dirty="0" err="1"/>
              <a:t>zelf</a:t>
            </a:r>
            <a:r>
              <a:rPr lang="en-US" sz="2000" b="0" i="0" dirty="0"/>
              <a:t> </a:t>
            </a:r>
            <a:r>
              <a:rPr lang="en-US" sz="2000" b="0" i="0" dirty="0" err="1"/>
              <a:t>verandert</a:t>
            </a:r>
            <a:endParaRPr lang="en-US" sz="2000" b="0" i="0" dirty="0"/>
          </a:p>
        </p:txBody>
      </p:sp>
      <p:sp>
        <p:nvSpPr>
          <p:cNvPr id="3" name="Slide Number Placeholder 2" hidden="1">
            <a:extLst>
              <a:ext uri="{FF2B5EF4-FFF2-40B4-BE49-F238E27FC236}">
                <a16:creationId xmlns:a16="http://schemas.microsoft.com/office/drawing/2014/main" id="{11C41CD2-226F-F8C0-B7B0-828A8687F771}"/>
              </a:ext>
            </a:extLst>
          </p:cNvPr>
          <p:cNvSpPr>
            <a:spLocks noGrp="1"/>
          </p:cNvSpPr>
          <p:nvPr>
            <p:ph type="sldNum" sz="quarter" idx="4294967295"/>
          </p:nvPr>
        </p:nvSpPr>
        <p:spPr>
          <a:xfrm>
            <a:off x="8001000" y="190499"/>
            <a:ext cx="763190" cy="189311"/>
          </a:xfrm>
        </p:spPr>
        <p:txBody>
          <a:bodyPr/>
          <a:lstStyle/>
          <a:p>
            <a:pPr>
              <a:spcAft>
                <a:spcPts val="600"/>
              </a:spcAft>
            </a:pPr>
            <a:fld id="{B6F15528-21DE-4FAA-801E-634DDDAF4B2B}" type="slidenum">
              <a:rPr lang="en-NL" smtClean="0"/>
              <a:pPr>
                <a:spcAft>
                  <a:spcPts val="600"/>
                </a:spcAft>
              </a:pPr>
              <a:t>5</a:t>
            </a:fld>
            <a:endParaRPr lang="en-NL"/>
          </a:p>
        </p:txBody>
      </p:sp>
      <p:sp>
        <p:nvSpPr>
          <p:cNvPr id="12" name="Oval 11">
            <a:extLst>
              <a:ext uri="{FF2B5EF4-FFF2-40B4-BE49-F238E27FC236}">
                <a16:creationId xmlns:a16="http://schemas.microsoft.com/office/drawing/2014/main" id="{0A3E6779-2CA0-BE64-8643-DD744B7BD79E}"/>
              </a:ext>
            </a:extLst>
          </p:cNvPr>
          <p:cNvSpPr/>
          <p:nvPr/>
        </p:nvSpPr>
        <p:spPr>
          <a:xfrm>
            <a:off x="297654" y="2809405"/>
            <a:ext cx="388146" cy="353290"/>
          </a:xfrm>
          <a:prstGeom prst="ellipse">
            <a:avLst/>
          </a:prstGeom>
          <a:no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solidFill>
                <a:srgbClr val="092544"/>
              </a:solidFill>
            </a:endParaRPr>
          </a:p>
        </p:txBody>
      </p:sp>
    </p:spTree>
    <p:extLst>
      <p:ext uri="{BB962C8B-B14F-4D97-AF65-F5344CB8AC3E}">
        <p14:creationId xmlns:p14="http://schemas.microsoft.com/office/powerpoint/2010/main" val="742325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E0A436-D7B4-DDD1-1083-D5E10C96AAFF}"/>
              </a:ext>
            </a:extLst>
          </p:cNvPr>
          <p:cNvSpPr>
            <a:spLocks noGrp="1"/>
          </p:cNvSpPr>
          <p:nvPr>
            <p:ph type="title"/>
          </p:nvPr>
        </p:nvSpPr>
        <p:spPr>
          <a:xfrm>
            <a:off x="379810" y="578914"/>
            <a:ext cx="3809999" cy="906986"/>
          </a:xfrm>
        </p:spPr>
        <p:txBody>
          <a:bodyPr wrap="square">
            <a:normAutofit/>
          </a:bodyPr>
          <a:lstStyle/>
          <a:p>
            <a:r>
              <a:rPr lang="nl-NL" dirty="0"/>
              <a:t>Stel je voor... een boom in het donker</a:t>
            </a:r>
          </a:p>
        </p:txBody>
      </p:sp>
      <p:pic>
        <p:nvPicPr>
          <p:cNvPr id="5" name="Picture 4">
            <a:extLst>
              <a:ext uri="{FF2B5EF4-FFF2-40B4-BE49-F238E27FC236}">
                <a16:creationId xmlns:a16="http://schemas.microsoft.com/office/drawing/2014/main" id="{5FBD4891-5BD1-5379-77B2-C79722665ECA}"/>
              </a:ext>
            </a:extLst>
          </p:cNvPr>
          <p:cNvPicPr>
            <a:picLocks noChangeAspect="1"/>
          </p:cNvPicPr>
          <p:nvPr/>
        </p:nvPicPr>
        <p:blipFill>
          <a:blip r:embed="rId2"/>
          <a:srcRect l="41205" r="11416"/>
          <a:stretch>
            <a:fillRect/>
          </a:stretch>
        </p:blipFill>
        <p:spPr>
          <a:xfrm>
            <a:off x="4953000" y="379810"/>
            <a:ext cx="3810000" cy="4382690"/>
          </a:xfrm>
          <a:prstGeom prst="roundRect">
            <a:avLst>
              <a:gd name="adj" fmla="val 5076"/>
            </a:avLst>
          </a:prstGeom>
          <a:noFill/>
        </p:spPr>
      </p:pic>
      <p:sp>
        <p:nvSpPr>
          <p:cNvPr id="4" name="Text Placeholder 3">
            <a:extLst>
              <a:ext uri="{FF2B5EF4-FFF2-40B4-BE49-F238E27FC236}">
                <a16:creationId xmlns:a16="http://schemas.microsoft.com/office/drawing/2014/main" id="{10974818-6E17-9F14-E330-153D43B8E651}"/>
              </a:ext>
            </a:extLst>
          </p:cNvPr>
          <p:cNvSpPr>
            <a:spLocks noGrp="1"/>
          </p:cNvSpPr>
          <p:nvPr>
            <p:ph type="body" sz="quarter" idx="18"/>
          </p:nvPr>
        </p:nvSpPr>
        <p:spPr>
          <a:xfrm>
            <a:off x="379810" y="1865710"/>
            <a:ext cx="4191000" cy="2138253"/>
          </a:xfrm>
        </p:spPr>
        <p:txBody>
          <a:bodyPr wrap="square">
            <a:normAutofit/>
          </a:bodyPr>
          <a:lstStyle/>
          <a:p>
            <a:pPr>
              <a:lnSpc>
                <a:spcPct val="90000"/>
              </a:lnSpc>
              <a:spcAft>
                <a:spcPts val="600"/>
              </a:spcAft>
            </a:pPr>
            <a:r>
              <a:rPr lang="nl-NL" sz="1700" dirty="0"/>
              <a:t>Je loopt ’s avonds door een donker bos.</a:t>
            </a:r>
          </a:p>
          <a:p>
            <a:pPr>
              <a:lnSpc>
                <a:spcPct val="90000"/>
              </a:lnSpc>
              <a:spcAft>
                <a:spcPts val="600"/>
              </a:spcAft>
            </a:pPr>
            <a:r>
              <a:rPr lang="nl-NL" sz="1700" dirty="0"/>
              <a:t>Er is maar één felle lamp: een lantaarnpaal.</a:t>
            </a:r>
          </a:p>
          <a:p>
            <a:pPr>
              <a:lnSpc>
                <a:spcPct val="90000"/>
              </a:lnSpc>
              <a:spcAft>
                <a:spcPts val="600"/>
              </a:spcAft>
            </a:pPr>
            <a:r>
              <a:rPr lang="nl-NL" sz="1700" dirty="0"/>
              <a:t>Kijk naar een ronde boomstam:</a:t>
            </a:r>
          </a:p>
          <a:p>
            <a:pPr lvl="1">
              <a:lnSpc>
                <a:spcPct val="90000"/>
              </a:lnSpc>
              <a:spcAft>
                <a:spcPts val="600"/>
              </a:spcAft>
            </a:pPr>
            <a:r>
              <a:rPr lang="nl-NL" sz="1700" dirty="0"/>
              <a:t>De kant die naar de lamp wijst = </a:t>
            </a:r>
            <a:r>
              <a:rPr lang="nl-NL" sz="1700" b="1" dirty="0"/>
              <a:t>Licht</a:t>
            </a:r>
            <a:endParaRPr lang="nl-NL" sz="1700" dirty="0"/>
          </a:p>
          <a:p>
            <a:pPr lvl="1">
              <a:lnSpc>
                <a:spcPct val="90000"/>
              </a:lnSpc>
              <a:spcAft>
                <a:spcPts val="600"/>
              </a:spcAft>
            </a:pPr>
            <a:r>
              <a:rPr lang="nl-NL" sz="1700" dirty="0"/>
              <a:t>De achterkant van de boom = </a:t>
            </a:r>
            <a:r>
              <a:rPr lang="nl-NL" sz="1700" b="1" dirty="0"/>
              <a:t>Donker</a:t>
            </a:r>
            <a:endParaRPr lang="nl-NL" sz="1700" dirty="0"/>
          </a:p>
          <a:p>
            <a:pPr>
              <a:lnSpc>
                <a:spcPct val="90000"/>
              </a:lnSpc>
              <a:spcAft>
                <a:spcPts val="600"/>
              </a:spcAft>
            </a:pPr>
            <a:endParaRPr lang="nl-NL" sz="1700" dirty="0"/>
          </a:p>
        </p:txBody>
      </p:sp>
    </p:spTree>
    <p:extLst>
      <p:ext uri="{BB962C8B-B14F-4D97-AF65-F5344CB8AC3E}">
        <p14:creationId xmlns:p14="http://schemas.microsoft.com/office/powerpoint/2010/main" val="11110737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74465-BDB9-217E-26EF-A5E00F2BF53B}"/>
              </a:ext>
            </a:extLst>
          </p:cNvPr>
          <p:cNvSpPr>
            <a:spLocks noGrp="1"/>
          </p:cNvSpPr>
          <p:nvPr>
            <p:ph type="title"/>
          </p:nvPr>
        </p:nvSpPr>
        <p:spPr/>
        <p:txBody>
          <a:bodyPr/>
          <a:lstStyle/>
          <a:p>
            <a:r>
              <a:rPr lang="en-US" dirty="0"/>
              <a:t>Wat </a:t>
            </a:r>
            <a:r>
              <a:rPr lang="en-US" dirty="0" err="1"/>
              <a:t>zie</a:t>
            </a:r>
            <a:r>
              <a:rPr lang="en-US" dirty="0"/>
              <a:t> je </a:t>
            </a:r>
            <a:r>
              <a:rPr lang="en-US" dirty="0" err="1"/>
              <a:t>als</a:t>
            </a:r>
            <a:r>
              <a:rPr lang="en-US" dirty="0"/>
              <a:t> je </a:t>
            </a:r>
            <a:r>
              <a:rPr lang="en-US" dirty="0" err="1"/>
              <a:t>gaat</a:t>
            </a:r>
            <a:r>
              <a:rPr lang="en-US" dirty="0"/>
              <a:t> </a:t>
            </a:r>
            <a:r>
              <a:rPr lang="en-US" dirty="0" err="1"/>
              <a:t>lopen</a:t>
            </a:r>
            <a:r>
              <a:rPr lang="en-US" dirty="0"/>
              <a:t>?</a:t>
            </a:r>
            <a:endParaRPr lang="nl-NL" dirty="0"/>
          </a:p>
        </p:txBody>
      </p:sp>
      <p:sp>
        <p:nvSpPr>
          <p:cNvPr id="3" name="Slide Number Placeholder 2">
            <a:extLst>
              <a:ext uri="{FF2B5EF4-FFF2-40B4-BE49-F238E27FC236}">
                <a16:creationId xmlns:a16="http://schemas.microsoft.com/office/drawing/2014/main" id="{74AACC45-6C6B-6E0B-1C37-74DD7F6787ED}"/>
              </a:ext>
            </a:extLst>
          </p:cNvPr>
          <p:cNvSpPr>
            <a:spLocks noGrp="1"/>
          </p:cNvSpPr>
          <p:nvPr>
            <p:ph type="sldNum" sz="quarter" idx="12"/>
          </p:nvPr>
        </p:nvSpPr>
        <p:spPr/>
        <p:txBody>
          <a:bodyPr/>
          <a:lstStyle/>
          <a:p>
            <a:fld id="{B6F15528-21DE-4FAA-801E-634DDDAF4B2B}" type="slidenum">
              <a:rPr lang="en-NL" smtClean="0"/>
              <a:pPr/>
              <a:t>7</a:t>
            </a:fld>
            <a:endParaRPr lang="en-NL" dirty="0"/>
          </a:p>
        </p:txBody>
      </p:sp>
      <p:sp>
        <p:nvSpPr>
          <p:cNvPr id="4" name="Text Placeholder 3">
            <a:extLst>
              <a:ext uri="{FF2B5EF4-FFF2-40B4-BE49-F238E27FC236}">
                <a16:creationId xmlns:a16="http://schemas.microsoft.com/office/drawing/2014/main" id="{DC69586D-95A9-A8BF-699D-00CCF756AE08}"/>
              </a:ext>
            </a:extLst>
          </p:cNvPr>
          <p:cNvSpPr>
            <a:spLocks noGrp="1"/>
          </p:cNvSpPr>
          <p:nvPr>
            <p:ph type="body" sz="quarter" idx="14"/>
          </p:nvPr>
        </p:nvSpPr>
        <p:spPr/>
        <p:txBody>
          <a:bodyPr/>
          <a:lstStyle/>
          <a:p>
            <a:r>
              <a:rPr lang="nl-NL" dirty="0"/>
              <a:t>Blijf naar de boom kijken, maar loop er in een groot rondje omheen.</a:t>
            </a:r>
          </a:p>
          <a:p>
            <a:r>
              <a:rPr lang="nl-NL" dirty="0"/>
              <a:t>Wat zie je? De schaduwen veranderen!</a:t>
            </a:r>
          </a:p>
          <a:p>
            <a:r>
              <a:rPr lang="nl-NL" dirty="0"/>
              <a:t>Soms zie je de hele verlichte kant.</a:t>
            </a:r>
          </a:p>
          <a:p>
            <a:r>
              <a:rPr lang="nl-NL" dirty="0"/>
              <a:t>Soms zie je alleen een smal, licht randje.</a:t>
            </a:r>
          </a:p>
          <a:p>
            <a:r>
              <a:rPr lang="nl-NL" i="1" dirty="0"/>
              <a:t>De boom verandert niet, jouw plek verandert!</a:t>
            </a:r>
            <a:endParaRPr lang="nl-NL" dirty="0"/>
          </a:p>
          <a:p>
            <a:endParaRPr lang="nl-NL" dirty="0"/>
          </a:p>
        </p:txBody>
      </p:sp>
      <p:pic>
        <p:nvPicPr>
          <p:cNvPr id="5" name="Picture 4">
            <a:extLst>
              <a:ext uri="{FF2B5EF4-FFF2-40B4-BE49-F238E27FC236}">
                <a16:creationId xmlns:a16="http://schemas.microsoft.com/office/drawing/2014/main" id="{3AA54BFD-46FF-DC28-79FD-9C287A6F413F}"/>
              </a:ext>
            </a:extLst>
          </p:cNvPr>
          <p:cNvPicPr>
            <a:picLocks noChangeAspect="1"/>
          </p:cNvPicPr>
          <p:nvPr/>
        </p:nvPicPr>
        <p:blipFill>
          <a:blip r:embed="rId2"/>
          <a:srcRect t="20500" b="17839"/>
          <a:stretch>
            <a:fillRect/>
          </a:stretch>
        </p:blipFill>
        <p:spPr>
          <a:xfrm>
            <a:off x="7449650" y="3694652"/>
            <a:ext cx="1524993" cy="1258349"/>
          </a:xfrm>
          <a:prstGeom prst="rect">
            <a:avLst/>
          </a:prstGeom>
        </p:spPr>
      </p:pic>
    </p:spTree>
    <p:extLst>
      <p:ext uri="{BB962C8B-B14F-4D97-AF65-F5344CB8AC3E}">
        <p14:creationId xmlns:p14="http://schemas.microsoft.com/office/powerpoint/2010/main" val="28466601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331938C-6FBE-FA19-534D-23D83B6417D4}"/>
              </a:ext>
            </a:extLst>
          </p:cNvPr>
          <p:cNvSpPr>
            <a:spLocks noGrp="1"/>
          </p:cNvSpPr>
          <p:nvPr>
            <p:ph type="sldNum" sz="quarter" idx="12"/>
          </p:nvPr>
        </p:nvSpPr>
        <p:spPr/>
        <p:txBody>
          <a:bodyPr/>
          <a:lstStyle/>
          <a:p>
            <a:fld id="{B6F15528-21DE-4FAA-801E-634DDDAF4B2B}" type="slidenum">
              <a:rPr lang="en-NL" smtClean="0"/>
              <a:pPr/>
              <a:t>8</a:t>
            </a:fld>
            <a:endParaRPr lang="en-NL" dirty="0"/>
          </a:p>
        </p:txBody>
      </p:sp>
      <p:pic>
        <p:nvPicPr>
          <p:cNvPr id="12" name="Picture 11">
            <a:extLst>
              <a:ext uri="{FF2B5EF4-FFF2-40B4-BE49-F238E27FC236}">
                <a16:creationId xmlns:a16="http://schemas.microsoft.com/office/drawing/2014/main" id="{C13D19CC-22F9-CF24-F4E2-AB5C2BE91701}"/>
              </a:ext>
            </a:extLst>
          </p:cNvPr>
          <p:cNvPicPr>
            <a:picLocks noChangeAspect="1"/>
          </p:cNvPicPr>
          <p:nvPr/>
        </p:nvPicPr>
        <p:blipFill>
          <a:blip r:embed="rId2"/>
          <a:srcRect l="59502" t="37024" r="6504" b="17378"/>
          <a:stretch>
            <a:fillRect/>
          </a:stretch>
        </p:blipFill>
        <p:spPr>
          <a:xfrm>
            <a:off x="4929511" y="1511036"/>
            <a:ext cx="1645406" cy="2954251"/>
          </a:xfrm>
          <a:prstGeom prst="rect">
            <a:avLst/>
          </a:prstGeom>
        </p:spPr>
      </p:pic>
      <p:pic>
        <p:nvPicPr>
          <p:cNvPr id="13" name="Picture 12">
            <a:extLst>
              <a:ext uri="{FF2B5EF4-FFF2-40B4-BE49-F238E27FC236}">
                <a16:creationId xmlns:a16="http://schemas.microsoft.com/office/drawing/2014/main" id="{A6BFB550-7B7B-A9AD-467D-8CA4709AE9BD}"/>
              </a:ext>
            </a:extLst>
          </p:cNvPr>
          <p:cNvPicPr>
            <a:picLocks noChangeAspect="1"/>
          </p:cNvPicPr>
          <p:nvPr/>
        </p:nvPicPr>
        <p:blipFill>
          <a:blip r:embed="rId2"/>
          <a:srcRect l="3462" t="41217" r="45000" b="15841"/>
          <a:stretch>
            <a:fillRect/>
          </a:stretch>
        </p:blipFill>
        <p:spPr>
          <a:xfrm>
            <a:off x="2083182" y="1511037"/>
            <a:ext cx="2648782" cy="2954251"/>
          </a:xfrm>
          <a:prstGeom prst="rect">
            <a:avLst/>
          </a:prstGeom>
        </p:spPr>
      </p:pic>
      <p:sp>
        <p:nvSpPr>
          <p:cNvPr id="14" name="TextBox 13">
            <a:extLst>
              <a:ext uri="{FF2B5EF4-FFF2-40B4-BE49-F238E27FC236}">
                <a16:creationId xmlns:a16="http://schemas.microsoft.com/office/drawing/2014/main" id="{0A55682B-E8D4-4D59-54B8-05B03A1E4050}"/>
              </a:ext>
            </a:extLst>
          </p:cNvPr>
          <p:cNvSpPr txBox="1"/>
          <p:nvPr/>
        </p:nvSpPr>
        <p:spPr>
          <a:xfrm>
            <a:off x="372936" y="285154"/>
            <a:ext cx="8384380" cy="1200329"/>
          </a:xfrm>
          <a:prstGeom prst="rect">
            <a:avLst/>
          </a:prstGeom>
          <a:noFill/>
        </p:spPr>
        <p:txBody>
          <a:bodyPr wrap="square" rtlCol="0">
            <a:spAutoFit/>
          </a:bodyPr>
          <a:lstStyle/>
          <a:p>
            <a:r>
              <a:rPr lang="nl-NL" sz="2400" dirty="0"/>
              <a:t>Iemand heeft vanaf één van de vijf plekken (A t/m E) een foto van de boomstam gemaakt. Kijk goed naar de foto rechts. </a:t>
            </a:r>
            <a:r>
              <a:rPr lang="nl-NL" sz="2400" i="1" dirty="0"/>
              <a:t>Vanaf welke positie is deze foto gemaakt?</a:t>
            </a:r>
          </a:p>
        </p:txBody>
      </p:sp>
      <p:sp>
        <p:nvSpPr>
          <p:cNvPr id="15" name="TextBox 14">
            <a:extLst>
              <a:ext uri="{FF2B5EF4-FFF2-40B4-BE49-F238E27FC236}">
                <a16:creationId xmlns:a16="http://schemas.microsoft.com/office/drawing/2014/main" id="{8FF27FEE-0A98-AA0A-6D32-59C45E2A4DEE}"/>
              </a:ext>
            </a:extLst>
          </p:cNvPr>
          <p:cNvSpPr txBox="1"/>
          <p:nvPr/>
        </p:nvSpPr>
        <p:spPr>
          <a:xfrm>
            <a:off x="369023" y="1831763"/>
            <a:ext cx="1645406" cy="400110"/>
          </a:xfrm>
          <a:prstGeom prst="rect">
            <a:avLst/>
          </a:prstGeom>
          <a:noFill/>
        </p:spPr>
        <p:txBody>
          <a:bodyPr wrap="square" rtlCol="0">
            <a:spAutoFit/>
          </a:bodyPr>
          <a:lstStyle/>
          <a:p>
            <a:r>
              <a:rPr lang="en-US" sz="2000" i="1" dirty="0">
                <a:sym typeface="Wingdings" panose="05000000000000000000" pitchFamily="2" charset="2"/>
              </a:rPr>
              <a:t> </a:t>
            </a:r>
            <a:r>
              <a:rPr lang="en-US" sz="2000" i="1" dirty="0" err="1">
                <a:sym typeface="Wingdings" panose="05000000000000000000" pitchFamily="2" charset="2"/>
              </a:rPr>
              <a:t>Positie</a:t>
            </a:r>
            <a:r>
              <a:rPr lang="en-US" sz="2000" i="1" dirty="0">
                <a:sym typeface="Wingdings" panose="05000000000000000000" pitchFamily="2" charset="2"/>
              </a:rPr>
              <a:t> </a:t>
            </a:r>
            <a:r>
              <a:rPr lang="en-US" sz="2000" i="1" dirty="0"/>
              <a:t>E</a:t>
            </a:r>
            <a:endParaRPr lang="nl-NL" sz="2000" i="1" dirty="0"/>
          </a:p>
        </p:txBody>
      </p:sp>
      <p:pic>
        <p:nvPicPr>
          <p:cNvPr id="16" name="Picture 15">
            <a:extLst>
              <a:ext uri="{FF2B5EF4-FFF2-40B4-BE49-F238E27FC236}">
                <a16:creationId xmlns:a16="http://schemas.microsoft.com/office/drawing/2014/main" id="{9AEFCFE8-6367-7D32-08AA-512D7DB1CA9D}"/>
              </a:ext>
            </a:extLst>
          </p:cNvPr>
          <p:cNvPicPr>
            <a:picLocks noChangeAspect="1"/>
          </p:cNvPicPr>
          <p:nvPr/>
        </p:nvPicPr>
        <p:blipFill>
          <a:blip r:embed="rId3"/>
          <a:srcRect t="20500" b="17839"/>
          <a:stretch>
            <a:fillRect/>
          </a:stretch>
        </p:blipFill>
        <p:spPr>
          <a:xfrm>
            <a:off x="7375726" y="3761764"/>
            <a:ext cx="1524993" cy="1258349"/>
          </a:xfrm>
          <a:prstGeom prst="rect">
            <a:avLst/>
          </a:prstGeom>
        </p:spPr>
      </p:pic>
    </p:spTree>
    <p:extLst>
      <p:ext uri="{BB962C8B-B14F-4D97-AF65-F5344CB8AC3E}">
        <p14:creationId xmlns:p14="http://schemas.microsoft.com/office/powerpoint/2010/main" val="2953726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EAAA4-A030-AB70-0ABD-81D6589C67FF}"/>
              </a:ext>
            </a:extLst>
          </p:cNvPr>
          <p:cNvSpPr>
            <a:spLocks noGrp="1"/>
          </p:cNvSpPr>
          <p:nvPr>
            <p:ph type="title"/>
          </p:nvPr>
        </p:nvSpPr>
        <p:spPr/>
        <p:txBody>
          <a:bodyPr/>
          <a:lstStyle/>
          <a:p>
            <a:pPr algn="l"/>
            <a:r>
              <a:rPr lang="en-US" dirty="0" err="1"/>
              <a:t>Vanaf</a:t>
            </a:r>
            <a:r>
              <a:rPr lang="en-US" dirty="0"/>
              <a:t> </a:t>
            </a:r>
            <a:r>
              <a:rPr lang="en-US" dirty="0" err="1"/>
              <a:t>welke</a:t>
            </a:r>
            <a:r>
              <a:rPr lang="en-US" dirty="0"/>
              <a:t> </a:t>
            </a:r>
            <a:r>
              <a:rPr lang="en-US" dirty="0" err="1"/>
              <a:t>positie</a:t>
            </a:r>
            <a:r>
              <a:rPr lang="en-US" dirty="0"/>
              <a:t> is de </a:t>
            </a:r>
            <a:r>
              <a:rPr lang="en-US" dirty="0" err="1"/>
              <a:t>foto</a:t>
            </a:r>
            <a:r>
              <a:rPr lang="en-US" dirty="0"/>
              <a:t> </a:t>
            </a:r>
            <a:r>
              <a:rPr lang="en-US" dirty="0" err="1"/>
              <a:t>gemaakt</a:t>
            </a:r>
            <a:r>
              <a:rPr lang="en-US" dirty="0"/>
              <a:t>?</a:t>
            </a:r>
            <a:endParaRPr lang="nl-NL" dirty="0"/>
          </a:p>
        </p:txBody>
      </p:sp>
      <p:sp>
        <p:nvSpPr>
          <p:cNvPr id="3" name="Slide Number Placeholder 2">
            <a:extLst>
              <a:ext uri="{FF2B5EF4-FFF2-40B4-BE49-F238E27FC236}">
                <a16:creationId xmlns:a16="http://schemas.microsoft.com/office/drawing/2014/main" id="{98224199-A09D-5EFE-4216-6CC6759EF740}"/>
              </a:ext>
            </a:extLst>
          </p:cNvPr>
          <p:cNvSpPr>
            <a:spLocks noGrp="1"/>
          </p:cNvSpPr>
          <p:nvPr>
            <p:ph type="sldNum" sz="quarter" idx="12"/>
          </p:nvPr>
        </p:nvSpPr>
        <p:spPr/>
        <p:txBody>
          <a:bodyPr/>
          <a:lstStyle/>
          <a:p>
            <a:fld id="{B6F15528-21DE-4FAA-801E-634DDDAF4B2B}" type="slidenum">
              <a:rPr lang="en-NL" smtClean="0"/>
              <a:pPr/>
              <a:t>9</a:t>
            </a:fld>
            <a:endParaRPr lang="en-NL" dirty="0"/>
          </a:p>
        </p:txBody>
      </p:sp>
      <p:pic>
        <p:nvPicPr>
          <p:cNvPr id="6" name="Picture 5">
            <a:extLst>
              <a:ext uri="{FF2B5EF4-FFF2-40B4-BE49-F238E27FC236}">
                <a16:creationId xmlns:a16="http://schemas.microsoft.com/office/drawing/2014/main" id="{2AB6375C-A344-A1F8-BA3A-16DBDDAE73E9}"/>
              </a:ext>
            </a:extLst>
          </p:cNvPr>
          <p:cNvPicPr>
            <a:picLocks noChangeAspect="1"/>
          </p:cNvPicPr>
          <p:nvPr/>
        </p:nvPicPr>
        <p:blipFill>
          <a:blip r:embed="rId2"/>
          <a:stretch>
            <a:fillRect/>
          </a:stretch>
        </p:blipFill>
        <p:spPr>
          <a:xfrm>
            <a:off x="2885859" y="1094625"/>
            <a:ext cx="1773468" cy="2617976"/>
          </a:xfrm>
          <a:prstGeom prst="rect">
            <a:avLst/>
          </a:prstGeom>
        </p:spPr>
      </p:pic>
      <p:pic>
        <p:nvPicPr>
          <p:cNvPr id="7" name="Picture 6">
            <a:extLst>
              <a:ext uri="{FF2B5EF4-FFF2-40B4-BE49-F238E27FC236}">
                <a16:creationId xmlns:a16="http://schemas.microsoft.com/office/drawing/2014/main" id="{D0F8F62F-AA97-6C70-7FB8-54F1D885A00E}"/>
              </a:ext>
            </a:extLst>
          </p:cNvPr>
          <p:cNvPicPr>
            <a:picLocks noChangeAspect="1"/>
          </p:cNvPicPr>
          <p:nvPr/>
        </p:nvPicPr>
        <p:blipFill>
          <a:blip r:embed="rId3"/>
          <a:srcRect l="3462" t="41433" r="45000" b="15840"/>
          <a:stretch>
            <a:fillRect/>
          </a:stretch>
        </p:blipFill>
        <p:spPr>
          <a:xfrm>
            <a:off x="164986" y="1094625"/>
            <a:ext cx="2413191" cy="2677965"/>
          </a:xfrm>
          <a:prstGeom prst="rect">
            <a:avLst/>
          </a:prstGeom>
        </p:spPr>
      </p:pic>
      <p:sp>
        <p:nvSpPr>
          <p:cNvPr id="4" name="Text Placeholder 3">
            <a:extLst>
              <a:ext uri="{FF2B5EF4-FFF2-40B4-BE49-F238E27FC236}">
                <a16:creationId xmlns:a16="http://schemas.microsoft.com/office/drawing/2014/main" id="{570C8C2F-E2E1-F0DF-C416-88A30E6AB834}"/>
              </a:ext>
            </a:extLst>
          </p:cNvPr>
          <p:cNvSpPr>
            <a:spLocks noGrp="1"/>
          </p:cNvSpPr>
          <p:nvPr>
            <p:ph type="body" sz="quarter" idx="14"/>
          </p:nvPr>
        </p:nvSpPr>
        <p:spPr>
          <a:xfrm>
            <a:off x="3075410" y="3776025"/>
            <a:ext cx="1443835" cy="335639"/>
          </a:xfrm>
        </p:spPr>
        <p:txBody>
          <a:bodyPr/>
          <a:lstStyle/>
          <a:p>
            <a:pPr indent="0">
              <a:buNone/>
            </a:pPr>
            <a:r>
              <a:rPr lang="en-US" dirty="0">
                <a:sym typeface="Wingdings" panose="05000000000000000000" pitchFamily="2" charset="2"/>
              </a:rPr>
              <a:t> </a:t>
            </a:r>
            <a:r>
              <a:rPr lang="en-US" dirty="0" err="1">
                <a:sym typeface="Wingdings" panose="05000000000000000000" pitchFamily="2" charset="2"/>
              </a:rPr>
              <a:t>Positie</a:t>
            </a:r>
            <a:r>
              <a:rPr lang="en-US" dirty="0">
                <a:sym typeface="Wingdings" panose="05000000000000000000" pitchFamily="2" charset="2"/>
              </a:rPr>
              <a:t> </a:t>
            </a:r>
            <a:r>
              <a:rPr lang="en-US" dirty="0"/>
              <a:t>A</a:t>
            </a:r>
            <a:endParaRPr lang="nl-NL" dirty="0"/>
          </a:p>
        </p:txBody>
      </p:sp>
      <p:pic>
        <p:nvPicPr>
          <p:cNvPr id="5" name="Picture 4">
            <a:extLst>
              <a:ext uri="{FF2B5EF4-FFF2-40B4-BE49-F238E27FC236}">
                <a16:creationId xmlns:a16="http://schemas.microsoft.com/office/drawing/2014/main" id="{E0157B96-A58E-1899-8F60-B1D2B6EDB303}"/>
              </a:ext>
            </a:extLst>
          </p:cNvPr>
          <p:cNvPicPr>
            <a:picLocks noChangeAspect="1"/>
          </p:cNvPicPr>
          <p:nvPr/>
        </p:nvPicPr>
        <p:blipFill>
          <a:blip r:embed="rId4"/>
          <a:stretch>
            <a:fillRect/>
          </a:stretch>
        </p:blipFill>
        <p:spPr>
          <a:xfrm>
            <a:off x="4988960" y="1062874"/>
            <a:ext cx="1729566" cy="2649727"/>
          </a:xfrm>
          <a:prstGeom prst="rect">
            <a:avLst/>
          </a:prstGeom>
        </p:spPr>
      </p:pic>
      <p:sp>
        <p:nvSpPr>
          <p:cNvPr id="10" name="TextBox 9">
            <a:extLst>
              <a:ext uri="{FF2B5EF4-FFF2-40B4-BE49-F238E27FC236}">
                <a16:creationId xmlns:a16="http://schemas.microsoft.com/office/drawing/2014/main" id="{62621ADB-6C19-A917-2BC4-01644D9DAD2D}"/>
              </a:ext>
            </a:extLst>
          </p:cNvPr>
          <p:cNvSpPr txBox="1"/>
          <p:nvPr/>
        </p:nvSpPr>
        <p:spPr>
          <a:xfrm>
            <a:off x="5274691" y="3712601"/>
            <a:ext cx="1443835" cy="369332"/>
          </a:xfrm>
          <a:prstGeom prst="rect">
            <a:avLst/>
          </a:prstGeom>
          <a:noFill/>
        </p:spPr>
        <p:txBody>
          <a:bodyPr wrap="square">
            <a:spAutoFit/>
          </a:bodyPr>
          <a:lstStyle/>
          <a:p>
            <a:pPr indent="0">
              <a:buNone/>
            </a:pPr>
            <a:r>
              <a:rPr lang="en-US" dirty="0">
                <a:sym typeface="Wingdings" panose="05000000000000000000" pitchFamily="2" charset="2"/>
              </a:rPr>
              <a:t> </a:t>
            </a:r>
            <a:r>
              <a:rPr lang="en-US" dirty="0" err="1">
                <a:sym typeface="Wingdings" panose="05000000000000000000" pitchFamily="2" charset="2"/>
              </a:rPr>
              <a:t>Positie</a:t>
            </a:r>
            <a:r>
              <a:rPr lang="en-US" dirty="0">
                <a:sym typeface="Wingdings" panose="05000000000000000000" pitchFamily="2" charset="2"/>
              </a:rPr>
              <a:t> </a:t>
            </a:r>
            <a:r>
              <a:rPr lang="en-US" dirty="0"/>
              <a:t>D</a:t>
            </a:r>
            <a:endParaRPr lang="nl-NL" dirty="0"/>
          </a:p>
        </p:txBody>
      </p:sp>
      <p:pic>
        <p:nvPicPr>
          <p:cNvPr id="11" name="Picture 10">
            <a:extLst>
              <a:ext uri="{FF2B5EF4-FFF2-40B4-BE49-F238E27FC236}">
                <a16:creationId xmlns:a16="http://schemas.microsoft.com/office/drawing/2014/main" id="{8F6A5109-D75D-8F48-AEE3-973CFD0C09B4}"/>
              </a:ext>
            </a:extLst>
          </p:cNvPr>
          <p:cNvPicPr>
            <a:picLocks noChangeAspect="1"/>
          </p:cNvPicPr>
          <p:nvPr/>
        </p:nvPicPr>
        <p:blipFill>
          <a:blip r:embed="rId5"/>
          <a:stretch>
            <a:fillRect/>
          </a:stretch>
        </p:blipFill>
        <p:spPr>
          <a:xfrm>
            <a:off x="6964053" y="1044996"/>
            <a:ext cx="1772165" cy="2649727"/>
          </a:xfrm>
          <a:prstGeom prst="rect">
            <a:avLst/>
          </a:prstGeom>
        </p:spPr>
      </p:pic>
      <p:sp>
        <p:nvSpPr>
          <p:cNvPr id="13" name="TextBox 12">
            <a:extLst>
              <a:ext uri="{FF2B5EF4-FFF2-40B4-BE49-F238E27FC236}">
                <a16:creationId xmlns:a16="http://schemas.microsoft.com/office/drawing/2014/main" id="{C5BC2152-36F2-6CFE-0CA9-E5C2BE148059}"/>
              </a:ext>
            </a:extLst>
          </p:cNvPr>
          <p:cNvSpPr txBox="1"/>
          <p:nvPr/>
        </p:nvSpPr>
        <p:spPr>
          <a:xfrm>
            <a:off x="7187048" y="3694723"/>
            <a:ext cx="1554304" cy="369332"/>
          </a:xfrm>
          <a:prstGeom prst="rect">
            <a:avLst/>
          </a:prstGeom>
          <a:noFill/>
        </p:spPr>
        <p:txBody>
          <a:bodyPr wrap="square">
            <a:spAutoFit/>
          </a:bodyPr>
          <a:lstStyle/>
          <a:p>
            <a:pPr indent="0">
              <a:buNone/>
            </a:pPr>
            <a:r>
              <a:rPr lang="en-US" dirty="0">
                <a:sym typeface="Wingdings" panose="05000000000000000000" pitchFamily="2" charset="2"/>
              </a:rPr>
              <a:t> </a:t>
            </a:r>
            <a:r>
              <a:rPr lang="en-US" dirty="0" err="1">
                <a:sym typeface="Wingdings" panose="05000000000000000000" pitchFamily="2" charset="2"/>
              </a:rPr>
              <a:t>Positie</a:t>
            </a:r>
            <a:r>
              <a:rPr lang="en-US" dirty="0">
                <a:sym typeface="Wingdings" panose="05000000000000000000" pitchFamily="2" charset="2"/>
              </a:rPr>
              <a:t> </a:t>
            </a:r>
            <a:r>
              <a:rPr lang="en-US" dirty="0"/>
              <a:t>C</a:t>
            </a:r>
            <a:endParaRPr lang="nl-NL" dirty="0"/>
          </a:p>
        </p:txBody>
      </p:sp>
    </p:spTree>
    <p:extLst>
      <p:ext uri="{BB962C8B-B14F-4D97-AF65-F5344CB8AC3E}">
        <p14:creationId xmlns:p14="http://schemas.microsoft.com/office/powerpoint/2010/main" val="2047370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10" grpId="0"/>
      <p:bldP spid="13" grpId="0"/>
    </p:bldLst>
  </p:timing>
</p:sld>
</file>

<file path=ppt/theme/theme1.xml><?xml version="1.0" encoding="utf-8"?>
<a:theme xmlns:a="http://schemas.openxmlformats.org/drawingml/2006/main" name="Maastricht University">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majorFont>
      <a:minorFont>
        <a:latin typeface="Aptos Narrow" panose="02110004020202020204"/>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solidFill>
          <a:schemeClr val="phClr"/>
        </a:solidFill>
      </a:fillStyleLst>
      <a:lnStyleLst>
        <a:ln w="9525" cap="flat" cmpd="sng" algn="ctr">
          <a:prstDash val="solid"/>
        </a:ln>
        <a:ln w="25400" cap="flat" cmpd="sng" algn="ctr">
          <a:prstDash val="solid"/>
        </a:ln>
        <a:ln w="38100" cap="flat" cmpd="sng" algn="ctr">
          <a:prstDash val="solid"/>
        </a:ln>
        <a:ln w="12700" cap="flat" cmpd="sng" algn="ctr">
          <a:prstDash val="solid"/>
          <a:miter lim="800000"/>
        </a:ln>
      </a:lnStyleLst>
      <a:effectStyleLst>
        <a:effectStyle>
          <a:effectLst/>
        </a:effectStyle>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solidFill>
          <a:schemeClr val="phClr"/>
        </a:solidFill>
      </a:bgFillStyleLst>
    </a:fmtScheme>
  </a:themeElements>
  <a:objectDefaults/>
  <a:extraClrSchemeLst/>
</a:theme>
</file>

<file path=ppt/theme/theme2.xml><?xml version="1.0" encoding="utf-8"?>
<a:theme xmlns:a="http://schemas.openxmlformats.org/drawingml/2006/main" name="24-columns - Light">
  <a:themeElements>
    <a:clrScheme name="Maastricht University">
      <a:dk1>
        <a:srgbClr val="000830"/>
      </a:dk1>
      <a:lt1>
        <a:srgbClr val="FCFCFC"/>
      </a:lt1>
      <a:dk2>
        <a:srgbClr val="000830"/>
      </a:dk2>
      <a:lt2>
        <a:srgbClr val="BEDDF7"/>
      </a:lt2>
      <a:accent1>
        <a:srgbClr val="003438"/>
      </a:accent1>
      <a:accent2>
        <a:srgbClr val="BEDDF7"/>
      </a:accent2>
      <a:accent3>
        <a:srgbClr val="510702"/>
      </a:accent3>
      <a:accent4>
        <a:srgbClr val="F9C3B8"/>
      </a:accent4>
      <a:accent5>
        <a:srgbClr val="000830"/>
      </a:accent5>
      <a:accent6>
        <a:srgbClr val="F1E798"/>
      </a:accent6>
      <a:hlink>
        <a:srgbClr val="345BD0"/>
      </a:hlink>
      <a:folHlink>
        <a:srgbClr val="345BD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55BD0"/>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custClrLst>
    <a:custClr name="Staalblauw">
      <a:srgbClr val="000831"/>
    </a:custClr>
    <a:custClr name="Ossenbloedrood">
      <a:srgbClr val="640322"/>
    </a:custClr>
    <a:custClr name="Aardebruin">
      <a:srgbClr val="510702"/>
    </a:custClr>
    <a:custClr name="Nachtgroen">
      <a:srgbClr val="003538"/>
    </a:custClr>
    <a:custClr name="Houtskool">
      <a:srgbClr val="141414"/>
    </a:custClr>
    <a:custClr name="Kobaltblauw">
      <a:srgbClr val="355BD0"/>
    </a:custClr>
    <a:custClr name="Perzikkoranje">
      <a:srgbClr val="EA7C69"/>
    </a:custClr>
    <a:custClr name="Chocoladebruin">
      <a:srgbClr val="89361F"/>
    </a:custClr>
    <a:custClr name="Tealgroen">
      <a:srgbClr val="0F7564"/>
    </a:custClr>
    <a:custClr name="Blushroze">
      <a:srgbClr val="FFEDE9"/>
    </a:custClr>
    <a:custClr name="Zachtblauw">
      <a:srgbClr val="BEDDF7"/>
    </a:custClr>
    <a:custClr name="Zachtroze">
      <a:srgbClr val="F9C4B8"/>
    </a:custClr>
    <a:custClr name="Botergeel">
      <a:srgbClr val="F1E798"/>
    </a:custClr>
    <a:custClr name="Pistachegroen">
      <a:srgbClr val="D9FFD6"/>
    </a:custClr>
    <a:custClr name="Gebroken wit">
      <a:srgbClr val="FCFCFC"/>
    </a:custClr>
  </a:custClrLst>
  <a:extLst>
    <a:ext uri="{05A4C25C-085E-4340-85A3-A5531E510DB2}">
      <thm15:themeFamily xmlns:thm15="http://schemas.microsoft.com/office/thememl/2012/main" name="UM_PowerPoint Template_2026" id="{8BD0EF4A-FCAF-4F15-B691-996A44606392}" vid="{59FC96CE-365C-4DA4-A460-D530893E7B84}"/>
    </a:ext>
  </a:extLst>
</a:theme>
</file>

<file path=ppt/theme/theme3.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3201</TotalTime>
  <Words>1279</Words>
  <Application>Microsoft Office PowerPoint</Application>
  <PresentationFormat>On-screen Show (16:9)</PresentationFormat>
  <Paragraphs>128</Paragraphs>
  <Slides>25</Slides>
  <Notes>1</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25</vt:i4>
      </vt:variant>
    </vt:vector>
  </HeadingPairs>
  <TitlesOfParts>
    <vt:vector size="39" baseType="lpstr">
      <vt:lpstr>Aptos</vt:lpstr>
      <vt:lpstr>Aptos Display</vt:lpstr>
      <vt:lpstr>Aptos Narrow</vt:lpstr>
      <vt:lpstr>Arial</vt:lpstr>
      <vt:lpstr>Calibri</vt:lpstr>
      <vt:lpstr>Franklin Gothic Book</vt:lpstr>
      <vt:lpstr>Lato</vt:lpstr>
      <vt:lpstr>Lato Black</vt:lpstr>
      <vt:lpstr>Lucida Grande</vt:lpstr>
      <vt:lpstr>Symbol</vt:lpstr>
      <vt:lpstr>System Font Regular</vt:lpstr>
      <vt:lpstr>Wingdings</vt:lpstr>
      <vt:lpstr>Maastricht University</vt:lpstr>
      <vt:lpstr>24-columns - Light</vt:lpstr>
      <vt:lpstr>PowerPoint Presentation</vt:lpstr>
      <vt:lpstr>Kickstart Your Brain</vt:lpstr>
      <vt:lpstr>Kickstart Your Brain</vt:lpstr>
      <vt:lpstr>Kickstart Your Brain</vt:lpstr>
      <vt:lpstr>Kickstart Your Brain</vt:lpstr>
      <vt:lpstr>Stel je voor... een boom in het donker</vt:lpstr>
      <vt:lpstr>Wat zie je als je gaat lopen?</vt:lpstr>
      <vt:lpstr>PowerPoint Presentation</vt:lpstr>
      <vt:lpstr>Vanaf welke positie is de foto gemaakt?</vt:lpstr>
      <vt:lpstr>Van bos naar heelal</vt:lpstr>
      <vt:lpstr>PowerPoint Presentation</vt:lpstr>
      <vt:lpstr>Kickstart je Brein!</vt:lpstr>
      <vt:lpstr>“De wetenschapper die jullie zo gaan ontmoeten doet eigenlijk bijna al deze dingen. Hij onderzoekt het universum, geeft les aan studenten, gebruikt computers én hij houdt precies bij wat er aan de hemel gebeurt. Als er bijvoorbeeld een bijzondere maan of een verduistering is, stuurt hij zijn studenten soms een bericht: ga naar buiten, dit moet je zien!”</vt:lpstr>
      <vt:lpstr>Meet the Scientist! Chad Ellington</vt:lpstr>
      <vt:lpstr>“Mijn vroegste herinnering is dat mijn vader me midden in de nacht wakker maakte om naar een maansverduistering te kijken. Ik was nog geen drie jaar oud, maar ik weet nog precies waar we in de tuin stonden.  Mijn vader was gek op wetenschap en legde me van alles uit. Ik denk niet dat ik het toen echt begreep, maar ik stelde wel heel veel vragen. Daar begon mijn liefde voor sterrenkunde.  Als kind verslond ik de sterrenkundetijdschriften van mijn vader. De verrekijker die ik eigenlijk voor vogels kijken had gekregen, gebruikte ik vooral om naar de hemel te kijken.  Toen ik een tiener was, leende ik geld van mijn ouders om een telescoop te kopen. Ik heb maanden gewerkt om dat terug te betalen  — gras maaien en de afwas doen — maar daardoor kon ik de komeet van Halley zelf zien.  Dat was het helemaal waard.” </vt:lpstr>
      <vt:lpstr>Wist je dat...</vt:lpstr>
      <vt:lpstr>PowerPoint Presentation</vt:lpstr>
      <vt:lpstr>Raad het hemelverschijnsel</vt:lpstr>
      <vt:lpstr>Raad het hemelverschijnsel</vt:lpstr>
      <vt:lpstr>Bloedmaan</vt:lpstr>
      <vt:lpstr>Raad het hemelverschijnsel</vt:lpstr>
      <vt:lpstr>Raad het hemelverschijnsel</vt:lpstr>
      <vt:lpstr>Maanfasen simulatie</vt:lpstr>
      <vt:lpstr>DOE &amp; ONTDEK Maanfasen</vt:lpstr>
      <vt:lpstr>PowerPoint Presentation</vt:lpstr>
    </vt:vector>
  </TitlesOfParts>
  <Company>Zuiderlicht BV</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subject/>
  <dc:creator>Jochen Lennertz</dc:creator>
  <dc:description/>
  <cp:lastModifiedBy>Cremers, Melissa (FSE)</cp:lastModifiedBy>
  <cp:revision>107</cp:revision>
  <cp:lastPrinted>2016-01-22T13:02:05Z</cp:lastPrinted>
  <dcterms:created xsi:type="dcterms:W3CDTF">2016-01-20T13:07:02Z</dcterms:created>
  <dcterms:modified xsi:type="dcterms:W3CDTF">2026-06-29T15:10:28Z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mplianceAssetId">
    <vt:lpwstr/>
  </property>
  <property fmtid="{D5CDD505-2E9C-101B-9397-08002B2CF9AE}" pid="3" name="ContentTypeId">
    <vt:lpwstr>0x0101008DF74D3825841542B9BB47278C2729AB</vt:lpwstr>
  </property>
  <property fmtid="{D5CDD505-2E9C-101B-9397-08002B2CF9AE}" pid="4" name="MediaServiceImageTags">
    <vt:lpwstr/>
  </property>
  <property fmtid="{D5CDD505-2E9C-101B-9397-08002B2CF9AE}" pid="5" name="Notes">
    <vt:r8>5</vt:r8>
  </property>
  <property fmtid="{D5CDD505-2E9C-101B-9397-08002B2CF9AE}" pid="6" name="Order">
    <vt:lpwstr>215800.000000000</vt:lpwstr>
  </property>
  <property fmtid="{D5CDD505-2E9C-101B-9397-08002B2CF9AE}" pid="7" name="PresentationFormat">
    <vt:lpwstr>On-screen Show (16:9)</vt:lpwstr>
  </property>
  <property fmtid="{D5CDD505-2E9C-101B-9397-08002B2CF9AE}" pid="8" name="Slides">
    <vt:r8>27</vt:r8>
  </property>
  <property fmtid="{D5CDD505-2E9C-101B-9397-08002B2CF9AE}" pid="9" name="TemplateUrl">
    <vt:lpwstr/>
  </property>
  <property fmtid="{D5CDD505-2E9C-101B-9397-08002B2CF9AE}" pid="10" name="TriggerFlowInfo">
    <vt:lpwstr/>
  </property>
  <property fmtid="{D5CDD505-2E9C-101B-9397-08002B2CF9AE}" pid="11" name="_ExtendedDescription">
    <vt:lpwstr/>
  </property>
  <property fmtid="{D5CDD505-2E9C-101B-9397-08002B2CF9AE}" pid="12" name="xd_ProgID">
    <vt:lpwstr/>
  </property>
  <property fmtid="{D5CDD505-2E9C-101B-9397-08002B2CF9AE}" pid="13" name="xd_Signature">
    <vt:lpwstr/>
  </property>
</Properties>
</file>