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2"/>
    <p:sldId id="257" r:id="rId3"/>
  </p:sldIdLst>
  <p:sldSz cx="9144000" cy="5143500" type="screen16x9"/>
  <p:notesSz cx="9144000" cy="6858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9" autoAdjust="0"/>
    <p:restoredTop sz="94670"/>
  </p:normalViewPr>
  <p:slideViewPr>
    <p:cSldViewPr snapToGrid="0" snapToObjects="1">
      <p:cViewPr>
        <p:scale>
          <a:sx n="150" d="100"/>
          <a:sy n="150" d="100"/>
        </p:scale>
        <p:origin x="-2536" y="-14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0C369-13E3-C04F-AA91-3C19CF4D27E6}" type="datetimeFigureOut">
              <a:rPr lang="nl-NL" smtClean="0"/>
              <a:t>24-06-19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8B745-3CC2-3B46-A8BC-FE1F07A083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823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D42C8-A255-5F4D-A951-1B90F54B60E2}" type="datetimeFigureOut">
              <a:rPr lang="nl-NL" smtClean="0"/>
              <a:t>24-06-19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75814-5E86-5743-808B-FA33B96378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8841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igh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4588" y="189852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64588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pic>
        <p:nvPicPr>
          <p:cNvPr id="11" name="Afbeelding 10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1"/>
          <a:stretch/>
        </p:blipFill>
        <p:spPr>
          <a:xfrm>
            <a:off x="360001" y="4630501"/>
            <a:ext cx="1590638" cy="38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6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1" y="310695"/>
            <a:ext cx="3934625" cy="11744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1" y="1485117"/>
            <a:ext cx="3934624" cy="2857572"/>
          </a:xfrm>
        </p:spPr>
        <p:txBody>
          <a:bodyPr/>
          <a:lstStyle>
            <a:lvl3pPr marL="715962" indent="0">
              <a:buNone/>
              <a:defRPr/>
            </a:lvl3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95043" y="4738971"/>
            <a:ext cx="550734" cy="273844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745252" y="4738971"/>
            <a:ext cx="3449951" cy="273844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95205" y="4738800"/>
            <a:ext cx="569977" cy="273844"/>
          </a:xfrm>
        </p:spPr>
        <p:txBody>
          <a:bodyPr/>
          <a:lstStyle/>
          <a:p>
            <a:fld id="{09B7AD4A-C94A-7B42-9E17-606C7F366C4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4595044" y="0"/>
            <a:ext cx="454895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/>
          <a:srcRect r="19769"/>
          <a:stretch/>
        </p:blipFill>
        <p:spPr>
          <a:xfrm>
            <a:off x="360001" y="4630216"/>
            <a:ext cx="1602792" cy="3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55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3234468" y="4738971"/>
            <a:ext cx="914465" cy="273844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359967" y="4738800"/>
            <a:ext cx="3741885" cy="273844"/>
          </a:xfrm>
          <a:noFill/>
        </p:spPr>
        <p:txBody>
          <a:bodyPr/>
          <a:lstStyle>
            <a:lvl1pPr algn="r"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="" xmlns:a16="http://schemas.microsoft.com/office/drawing/2014/main" id="{65C5AF04-DC40-0847-A150-8AD1FF1355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00" y="4686937"/>
            <a:ext cx="1533600" cy="23336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800"/>
            </a:lvl1pPr>
            <a:lvl2pPr marL="358775" indent="0">
              <a:buNone/>
              <a:defRPr sz="800"/>
            </a:lvl2pPr>
            <a:lvl3pPr marL="715962" indent="0">
              <a:buNone/>
              <a:defRPr sz="800"/>
            </a:lvl3pPr>
            <a:lvl4pPr marL="1074738" indent="0">
              <a:buNone/>
              <a:defRPr sz="800"/>
            </a:lvl4pPr>
            <a:lvl5pPr marL="1433512" indent="0">
              <a:buNone/>
              <a:defRPr sz="800"/>
            </a:lvl5pPr>
          </a:lstStyle>
          <a:p>
            <a:pPr lvl="0"/>
            <a:r>
              <a:rPr lang="nl-NL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78255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/>
          </p:nvPr>
        </p:nvSpPr>
        <p:spPr>
          <a:xfrm>
            <a:off x="360364" y="972000"/>
            <a:ext cx="8326437" cy="3231923"/>
          </a:xfrm>
        </p:spPr>
        <p:txBody>
          <a:bodyPr/>
          <a:lstStyle/>
          <a:p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/>
          <a:srcRect r="19769"/>
          <a:stretch/>
        </p:blipFill>
        <p:spPr>
          <a:xfrm>
            <a:off x="360001" y="4630216"/>
            <a:ext cx="1602792" cy="3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71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+ illustr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4588" y="189852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64588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pic>
        <p:nvPicPr>
          <p:cNvPr id="11" name="Afbeelding 10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1"/>
          <a:stretch/>
        </p:blipFill>
        <p:spPr>
          <a:xfrm>
            <a:off x="360001" y="4630501"/>
            <a:ext cx="1590638" cy="381853"/>
          </a:xfrm>
          <a:prstGeom prst="rect">
            <a:avLst/>
          </a:prstGeom>
        </p:spPr>
      </p:pic>
      <p:pic>
        <p:nvPicPr>
          <p:cNvPr id="5" name="Afbeelding 4" descr="Future loo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88" y="1884997"/>
            <a:ext cx="3532883" cy="326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6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hoto Randwijc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4587" y="189852"/>
            <a:ext cx="7377145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64588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pic>
        <p:nvPicPr>
          <p:cNvPr id="7" name="Afbeelding 6" descr="UM40_RGB_B_diap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1"/>
          <a:stretch/>
        </p:blipFill>
        <p:spPr>
          <a:xfrm>
            <a:off x="360001" y="4630499"/>
            <a:ext cx="1590638" cy="38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hoto inner cit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4588" y="189852"/>
            <a:ext cx="3948145" cy="1384948"/>
          </a:xfrm>
        </p:spPr>
        <p:txBody>
          <a:bodyPr>
            <a:no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64588" y="1702639"/>
            <a:ext cx="3948145" cy="1314450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pic>
        <p:nvPicPr>
          <p:cNvPr id="7" name="Afbeelding 6" descr="UM40_RGB_B_diap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1"/>
          <a:stretch/>
        </p:blipFill>
        <p:spPr>
          <a:xfrm>
            <a:off x="360001" y="4630499"/>
            <a:ext cx="1590638" cy="38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7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1"/>
          <a:stretch/>
        </p:blipFill>
        <p:spPr>
          <a:xfrm>
            <a:off x="360001" y="4630499"/>
            <a:ext cx="1590638" cy="381853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564588" y="189852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7" name="Subtitel 2"/>
          <p:cNvSpPr>
            <a:spLocks noGrp="1"/>
          </p:cNvSpPr>
          <p:nvPr>
            <p:ph type="subTitle" idx="1"/>
          </p:nvPr>
        </p:nvSpPr>
        <p:spPr>
          <a:xfrm>
            <a:off x="564588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7169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30"/>
          <a:stretch/>
        </p:blipFill>
        <p:spPr>
          <a:xfrm>
            <a:off x="360001" y="4630499"/>
            <a:ext cx="1578484" cy="381853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564588" y="189852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8" name="Subtitel 2"/>
          <p:cNvSpPr>
            <a:spLocks noGrp="1"/>
          </p:cNvSpPr>
          <p:nvPr>
            <p:ph type="subTitle" idx="1"/>
          </p:nvPr>
        </p:nvSpPr>
        <p:spPr>
          <a:xfrm>
            <a:off x="564588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/>
          <a:srcRect r="19769"/>
          <a:stretch/>
        </p:blipFill>
        <p:spPr>
          <a:xfrm>
            <a:off x="360001" y="4630216"/>
            <a:ext cx="1602792" cy="3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7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dark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0" name="Afbeelding 9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35"/>
          <a:stretch/>
        </p:blipFill>
        <p:spPr>
          <a:xfrm>
            <a:off x="360001" y="4630499"/>
            <a:ext cx="1572408" cy="38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9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ligh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0" name="Afbeelding 9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1"/>
          <a:stretch/>
        </p:blipFill>
        <p:spPr>
          <a:xfrm>
            <a:off x="360001" y="4630501"/>
            <a:ext cx="1590638" cy="38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8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60000" y="310695"/>
            <a:ext cx="8326799" cy="567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60000" y="972000"/>
            <a:ext cx="8326799" cy="3333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234468" y="4738971"/>
            <a:ext cx="914465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j-lt"/>
                <a:cs typeface="Verdana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273246" y="4738971"/>
            <a:ext cx="3977658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16142" y="4738800"/>
            <a:ext cx="370657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fld id="{09B7AD4A-C94A-7B42-9E17-606C7F366C4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581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2" r:id="rId3"/>
    <p:sldLayoutId id="2147483673" r:id="rId4"/>
    <p:sldLayoutId id="2147483660" r:id="rId5"/>
    <p:sldLayoutId id="2147483661" r:id="rId6"/>
    <p:sldLayoutId id="2147483650" r:id="rId7"/>
    <p:sldLayoutId id="2147483655" r:id="rId8"/>
    <p:sldLayoutId id="2147483656" r:id="rId9"/>
    <p:sldLayoutId id="2147483663" r:id="rId10"/>
    <p:sldLayoutId id="2147483659" r:id="rId11"/>
    <p:sldLayoutId id="2147483654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+mn-ea"/>
          <a:cs typeface="Verdana"/>
        </a:defRPr>
      </a:lvl1pPr>
      <a:lvl2pPr marL="717550" indent="-358775" algn="l" defTabSz="457200" rtl="0" eaLnBrk="1" latinLnBrk="0" hangingPunct="1">
        <a:spcBef>
          <a:spcPts val="0"/>
        </a:spcBef>
        <a:buFont typeface="Lucida Grande"/>
        <a:buChar char="-"/>
        <a:defRPr sz="2800" kern="1200">
          <a:solidFill>
            <a:schemeClr val="tx1"/>
          </a:solidFill>
          <a:latin typeface="+mj-lt"/>
          <a:ea typeface="+mn-ea"/>
          <a:cs typeface="Verdana"/>
        </a:defRPr>
      </a:lvl2pPr>
      <a:lvl3pPr marL="1073150" indent="-357188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3pPr>
      <a:lvl4pPr marL="1430338" indent="-355600" algn="l" defTabSz="457200" rtl="0" eaLnBrk="1" latinLnBrk="0" hangingPunct="1">
        <a:spcBef>
          <a:spcPts val="0"/>
        </a:spcBef>
        <a:buFont typeface="Lucida Grande"/>
        <a:buChar char="-"/>
        <a:defRPr sz="2000" kern="1200">
          <a:solidFill>
            <a:schemeClr val="tx1"/>
          </a:solidFill>
          <a:latin typeface="+mj-lt"/>
          <a:ea typeface="+mn-ea"/>
          <a:cs typeface="Verdana"/>
        </a:defRPr>
      </a:lvl4pPr>
      <a:lvl5pPr marL="1793875" indent="-360363" algn="l" defTabSz="457200" rtl="0" eaLnBrk="1" latinLnBrk="0" hangingPunct="1">
        <a:spcBef>
          <a:spcPts val="0"/>
        </a:spcBef>
        <a:buFont typeface="Lucida Grande"/>
        <a:buChar char="-"/>
        <a:defRPr sz="2000" kern="1200">
          <a:solidFill>
            <a:schemeClr val="tx1"/>
          </a:solidFill>
          <a:latin typeface="+mj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8834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730507"/>
      </p:ext>
    </p:extLst>
  </p:cSld>
  <p:clrMapOvr>
    <a:masterClrMapping/>
  </p:clrMapOvr>
</p:sld>
</file>

<file path=ppt/theme/theme1.xml><?xml version="1.0" encoding="utf-8"?>
<a:theme xmlns:a="http://schemas.openxmlformats.org/drawingml/2006/main" name="Maastricht University">
  <a:themeElements>
    <a:clrScheme name="UM">
      <a:dk1>
        <a:srgbClr val="001C3D"/>
      </a:dk1>
      <a:lt1>
        <a:srgbClr val="FFFFFF"/>
      </a:lt1>
      <a:dk2>
        <a:srgbClr val="00A2DB"/>
      </a:dk2>
      <a:lt2>
        <a:srgbClr val="FFFFFF"/>
      </a:lt2>
      <a:accent1>
        <a:srgbClr val="E84E10"/>
      </a:accent1>
      <a:accent2>
        <a:srgbClr val="00A2DB"/>
      </a:accent2>
      <a:accent3>
        <a:srgbClr val="001C3D"/>
      </a:accent3>
      <a:accent4>
        <a:srgbClr val="F3A687"/>
      </a:accent4>
      <a:accent5>
        <a:srgbClr val="7FD0ED"/>
      </a:accent5>
      <a:accent6>
        <a:srgbClr val="7F8D9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0</Words>
  <Application>Microsoft Macintosh PowerPoint</Application>
  <PresentationFormat>Diavoorstelling (16:9)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Maastricht University</vt:lpstr>
      <vt:lpstr>PowerPoint-presentatie</vt:lpstr>
      <vt:lpstr>PowerPoint-presentatie</vt:lpstr>
    </vt:vector>
  </TitlesOfParts>
  <Company>Zuiderlicht BV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Jochen Lennertz</dc:creator>
  <cp:lastModifiedBy>Gebruiker van Microsoft Office</cp:lastModifiedBy>
  <cp:revision>76</cp:revision>
  <cp:lastPrinted>2016-01-22T13:02:05Z</cp:lastPrinted>
  <dcterms:created xsi:type="dcterms:W3CDTF">2016-01-20T13:07:02Z</dcterms:created>
  <dcterms:modified xsi:type="dcterms:W3CDTF">2019-06-24T11:47:08Z</dcterms:modified>
</cp:coreProperties>
</file>