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1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5161" autoAdjust="0"/>
  </p:normalViewPr>
  <p:slideViewPr>
    <p:cSldViewPr snapToGrid="0" snapToObjects="1">
      <p:cViewPr varScale="1">
        <p:scale>
          <a:sx n="157" d="100"/>
          <a:sy n="157" d="100"/>
        </p:scale>
        <p:origin x="-2576" y="-112"/>
      </p:cViewPr>
      <p:guideLst>
        <p:guide orient="horz" pos="811"/>
        <p:guide pos="2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24-06-19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24-06-19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978810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6975759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40" y="3596031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6975759" cy="1691906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079685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4" name="Afbeelding 3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234261"/>
            <a:ext cx="6958102" cy="1691906"/>
          </a:xfrm>
        </p:spPr>
        <p:txBody>
          <a:bodyPr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079685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4" name="Afbeelding 3" descr="UM40_RGB_B_dia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95459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986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7" r:id="rId4"/>
    <p:sldLayoutId id="2147483660" r:id="rId5"/>
    <p:sldLayoutId id="2147483661" r:id="rId6"/>
    <p:sldLayoutId id="2147483650" r:id="rId7"/>
    <p:sldLayoutId id="2147483655" r:id="rId8"/>
    <p:sldLayoutId id="2147483656" r:id="rId9"/>
    <p:sldLayoutId id="2147483663" r:id="rId10"/>
    <p:sldLayoutId id="2147483659" r:id="rId11"/>
    <p:sldLayoutId id="2147483654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9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472060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0</Words>
  <Application>Microsoft Macintosh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Maastricht University</vt:lpstr>
      <vt:lpstr>PowerPoint-presentatie</vt:lpstr>
      <vt:lpstr>PowerPoint-presentatie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Adriaans R (BU)</dc:creator>
  <cp:lastModifiedBy>Gebruiker van Microsoft Office</cp:lastModifiedBy>
  <cp:revision>243</cp:revision>
  <cp:lastPrinted>2017-02-22T09:43:12Z</cp:lastPrinted>
  <dcterms:created xsi:type="dcterms:W3CDTF">2016-01-20T13:07:02Z</dcterms:created>
  <dcterms:modified xsi:type="dcterms:W3CDTF">2019-06-24T11:46:34Z</dcterms:modified>
</cp:coreProperties>
</file>