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7" autoAdjust="0"/>
    <p:restoredTop sz="94670"/>
  </p:normalViewPr>
  <p:slideViewPr>
    <p:cSldViewPr snapToGrid="0" snapToObjects="1">
      <p:cViewPr>
        <p:scale>
          <a:sx n="142" d="100"/>
          <a:sy n="142" d="100"/>
        </p:scale>
        <p:origin x="-3120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30-09-19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30-09-19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licht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foto Randwijck 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17"/>
            <a:ext cx="9144000" cy="59405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0" y="234261"/>
            <a:ext cx="7901192" cy="1429369"/>
          </a:xfrm>
        </p:spPr>
        <p:txBody>
          <a:bodyPr>
            <a:noAutofit/>
          </a:bodyPr>
          <a:lstStyle>
            <a:lvl1pPr>
              <a:defRPr sz="5000" baseline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</a:t>
            </a:r>
            <a:r>
              <a:rPr lang="nl-NL" dirty="0" smtClean="0"/>
              <a:t>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663630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46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3" y="1296000"/>
            <a:ext cx="8326437" cy="4309230"/>
          </a:xfrm>
        </p:spPr>
        <p:txBody>
          <a:bodyPr/>
          <a:lstStyle/>
          <a:p>
            <a:endParaRPr lang="nl-NL"/>
          </a:p>
        </p:txBody>
      </p:sp>
      <p:pic>
        <p:nvPicPr>
          <p:cNvPr id="9" name="Afbeelding 8" descr="LOGO UM_MUMC+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6132599"/>
            <a:ext cx="4285976" cy="604601"/>
          </a:xfrm>
          <a:prstGeom prst="rect">
            <a:avLst/>
          </a:prstGeom>
        </p:spPr>
      </p:pic>
      <p:sp>
        <p:nvSpPr>
          <p:cNvPr id="14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500486" y="6318628"/>
            <a:ext cx="2694717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16141" y="6318399"/>
            <a:ext cx="370657" cy="365125"/>
          </a:xfrm>
        </p:spPr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licht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0"/>
            <a:ext cx="9144000" cy="59300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48253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donker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59300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1691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ranj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59300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820752" y="6318628"/>
            <a:ext cx="562435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500486" y="6318628"/>
            <a:ext cx="2694717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 descr="LOGO UM_MUMC+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6132599"/>
            <a:ext cx="4285976" cy="60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59300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820752" y="6318628"/>
            <a:ext cx="562435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500486" y="6318628"/>
            <a:ext cx="2694717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16141" y="6318399"/>
            <a:ext cx="370657" cy="365125"/>
          </a:xfrm>
        </p:spPr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197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59300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820752" y="6318628"/>
            <a:ext cx="562435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500486" y="6318628"/>
            <a:ext cx="2694717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16141" y="6318399"/>
            <a:ext cx="370657" cy="365125"/>
          </a:xfrm>
        </p:spPr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089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414259"/>
            <a:ext cx="3934625" cy="1565897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980156"/>
            <a:ext cx="3934624" cy="3810096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6318628"/>
            <a:ext cx="55073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6318628"/>
            <a:ext cx="3449951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4" y="6318399"/>
            <a:ext cx="569977" cy="365125"/>
          </a:xfrm>
        </p:spPr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3" y="0"/>
            <a:ext cx="4548957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30035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820752" y="6318628"/>
            <a:ext cx="562435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500486" y="6318628"/>
            <a:ext cx="2694717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16141" y="6318399"/>
            <a:ext cx="370657" cy="365125"/>
          </a:xfrm>
        </p:spPr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75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59999" y="1296000"/>
            <a:ext cx="8326799" cy="3627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7" y="6318628"/>
            <a:ext cx="91446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847583" y="6318628"/>
            <a:ext cx="334762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1" y="6318399"/>
            <a:ext cx="37065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 descr="LOGO UM_MUMC+P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6132599"/>
            <a:ext cx="4285976" cy="60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61" r:id="rId4"/>
    <p:sldLayoutId id="2147483650" r:id="rId5"/>
    <p:sldLayoutId id="2147483655" r:id="rId6"/>
    <p:sldLayoutId id="2147483656" r:id="rId7"/>
    <p:sldLayoutId id="2147483663" r:id="rId8"/>
    <p:sldLayoutId id="2147483659" r:id="rId9"/>
    <p:sldLayoutId id="2147483654" r:id="rId1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90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337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513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97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84455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934116422"/>
      </p:ext>
    </p:extLst>
  </p:cSld>
  <p:clrMapOvr>
    <a:masterClrMapping/>
  </p:clrMapOvr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6</Words>
  <Application>Microsoft Macintosh PowerPoint</Application>
  <PresentationFormat>Diavoorstelling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Maastricht University</vt:lpstr>
      <vt:lpstr>Klik om een titel te maken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>Maastricht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/>
  <cp:keywords/>
  <dc:description/>
  <cp:lastModifiedBy>Gebruiker van Microsoft Office</cp:lastModifiedBy>
  <cp:revision>57</cp:revision>
  <cp:lastPrinted>2019-09-30T09:24:31Z</cp:lastPrinted>
  <dcterms:created xsi:type="dcterms:W3CDTF">2016-01-20T13:07:02Z</dcterms:created>
  <dcterms:modified xsi:type="dcterms:W3CDTF">2019-09-30T09:24:33Z</dcterms:modified>
  <cp:category/>
</cp:coreProperties>
</file>