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8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3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3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3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3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3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19439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709278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392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32376"/>
            <a:ext cx="3333537" cy="470245"/>
          </a:xfrm>
          <a:prstGeom prst="rect">
            <a:avLst/>
          </a:prstGeom>
        </p:spPr>
      </p:pic>
      <p:pic>
        <p:nvPicPr>
          <p:cNvPr id="4" name="Afbeelding 3" descr="SHE_logo_RGB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4534003"/>
            <a:ext cx="2234794" cy="4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</Words>
  <Application>Microsoft Macintosh PowerPoint</Application>
  <PresentationFormat>Diavoorstelling (16:9)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66</cp:revision>
  <cp:lastPrinted>2016-01-22T13:02:05Z</cp:lastPrinted>
  <dcterms:created xsi:type="dcterms:W3CDTF">2016-01-20T13:07:02Z</dcterms:created>
  <dcterms:modified xsi:type="dcterms:W3CDTF">2019-11-19T12:43:11Z</dcterms:modified>
  <cp:category/>
</cp:coreProperties>
</file>