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3776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07-11-18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07-11-18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4" name="Afbeelding 3" descr="SHE_logo_RGB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99" y="6221403"/>
            <a:ext cx="2195777" cy="40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</Words>
  <Application>Microsoft Macintosh PowerPoint</Application>
  <PresentationFormat>Diavoorstelling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64</cp:revision>
  <cp:lastPrinted>2016-01-22T13:02:05Z</cp:lastPrinted>
  <dcterms:created xsi:type="dcterms:W3CDTF">2016-01-20T13:07:02Z</dcterms:created>
  <dcterms:modified xsi:type="dcterms:W3CDTF">2018-11-07T13:40:11Z</dcterms:modified>
  <cp:category/>
</cp:coreProperties>
</file>