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232" y="-16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2"/>
            <a:ext cx="9144000" cy="4103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2"/>
            <a:ext cx="9144000" cy="4103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2"/>
            <a:ext cx="9144000" cy="4103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2"/>
            <a:ext cx="9144000" cy="4103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2"/>
            <a:ext cx="9144000" cy="4103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07813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59301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9144000" cy="4103999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070359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73357"/>
            <a:ext cx="3333537" cy="47024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867555" y="4812771"/>
            <a:ext cx="3085641" cy="20434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MERLN </a:t>
            </a:r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Technology-</a:t>
            </a:r>
            <a:r>
              <a:rPr lang="nl-NL" dirty="0" err="1" smtClean="0"/>
              <a:t>Inspired</a:t>
            </a:r>
            <a:r>
              <a:rPr lang="nl-NL" dirty="0" smtClean="0"/>
              <a:t> </a:t>
            </a:r>
            <a:r>
              <a:rPr lang="nl-NL" dirty="0" err="1" smtClean="0"/>
              <a:t>Regenerative</a:t>
            </a:r>
            <a:r>
              <a:rPr lang="nl-NL" dirty="0" smtClean="0"/>
              <a:t> </a:t>
            </a:r>
            <a:r>
              <a:rPr lang="nl-NL" dirty="0" err="1" smtClean="0"/>
              <a:t>Medicine</a:t>
            </a:r>
            <a:endParaRPr lang="nl-NL" dirty="0"/>
          </a:p>
        </p:txBody>
      </p:sp>
      <p:pic>
        <p:nvPicPr>
          <p:cNvPr id="8" name="Afbeelding 7" descr="MERLN_UM_element_donkerblauw fc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1" y="4279880"/>
            <a:ext cx="935919" cy="70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MERLN </a:t>
            </a:r>
            <a:r>
              <a:rPr lang="nl-NL" dirty="0" err="1"/>
              <a:t>Institute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Technology-</a:t>
            </a:r>
            <a:r>
              <a:rPr lang="nl-NL" dirty="0" err="1"/>
              <a:t>Inspired</a:t>
            </a:r>
            <a:r>
              <a:rPr lang="nl-NL" dirty="0"/>
              <a:t> </a:t>
            </a:r>
            <a:r>
              <a:rPr lang="nl-NL" dirty="0" err="1"/>
              <a:t>Regenerative</a:t>
            </a:r>
            <a:r>
              <a:rPr lang="nl-NL" dirty="0"/>
              <a:t> </a:t>
            </a:r>
            <a:r>
              <a:rPr lang="nl-NL" dirty="0" err="1"/>
              <a:t>Medicine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50</Words>
  <Application>Microsoft Macintosh PowerPoint</Application>
  <PresentationFormat>Diavoorstelling 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63</cp:revision>
  <cp:lastPrinted>2016-01-22T13:02:05Z</cp:lastPrinted>
  <dcterms:created xsi:type="dcterms:W3CDTF">2016-01-20T13:07:02Z</dcterms:created>
  <dcterms:modified xsi:type="dcterms:W3CDTF">2019-11-19T11:54:31Z</dcterms:modified>
  <cp:category/>
</cp:coreProperties>
</file>