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6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2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2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2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1"/>
            <a:ext cx="4548957" cy="421228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727165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248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1545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20361" y="4844067"/>
            <a:ext cx="3085641" cy="2244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 descr="logo M4I.ai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4257041"/>
            <a:ext cx="961136" cy="56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32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63</cp:revision>
  <cp:lastPrinted>2016-01-22T13:02:05Z</cp:lastPrinted>
  <dcterms:created xsi:type="dcterms:W3CDTF">2016-01-20T13:07:02Z</dcterms:created>
  <dcterms:modified xsi:type="dcterms:W3CDTF">2019-11-19T11:49:21Z</dcterms:modified>
  <cp:category/>
</cp:coreProperties>
</file>