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7" autoAdjust="0"/>
    <p:restoredTop sz="94670"/>
  </p:normalViewPr>
  <p:slideViewPr>
    <p:cSldViewPr snapToGrid="0" snapToObjects="1">
      <p:cViewPr>
        <p:scale>
          <a:sx n="142" d="100"/>
          <a:sy n="142" d="100"/>
        </p:scale>
        <p:origin x="-4104" y="-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11-10-19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11-10-19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Maastricht </a:t>
            </a:r>
            <a:r>
              <a:rPr lang="nl-NL" dirty="0" err="1" smtClean="0"/>
              <a:t>MultiModal</a:t>
            </a:r>
            <a:r>
              <a:rPr lang="nl-NL" dirty="0" smtClean="0"/>
              <a:t> </a:t>
            </a:r>
            <a:r>
              <a:rPr lang="nl-NL" dirty="0" err="1" smtClean="0"/>
              <a:t>Molecular</a:t>
            </a:r>
            <a:r>
              <a:rPr lang="nl-NL" dirty="0" smtClean="0"/>
              <a:t> Imaging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>
          <a:ln>
            <a:noFill/>
          </a:ln>
        </p:spPr>
        <p:txBody>
          <a:bodyPr/>
          <a:lstStyle/>
          <a:p>
            <a:r>
              <a:rPr lang="nl-NL" dirty="0" smtClean="0"/>
              <a:t>Maastricht </a:t>
            </a:r>
            <a:r>
              <a:rPr lang="nl-NL" dirty="0" err="1" smtClean="0"/>
              <a:t>MultiModal</a:t>
            </a:r>
            <a:r>
              <a:rPr lang="nl-NL" dirty="0" smtClean="0"/>
              <a:t> </a:t>
            </a:r>
            <a:r>
              <a:rPr lang="nl-NL" dirty="0" err="1" smtClean="0"/>
              <a:t>Molecular</a:t>
            </a:r>
            <a:r>
              <a:rPr lang="nl-NL" dirty="0" smtClean="0"/>
              <a:t> Imaging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Maastricht </a:t>
            </a:r>
            <a:r>
              <a:rPr lang="nl-NL" dirty="0" err="1" smtClean="0"/>
              <a:t>MultiModal</a:t>
            </a:r>
            <a:r>
              <a:rPr lang="nl-NL" dirty="0" smtClean="0"/>
              <a:t> </a:t>
            </a:r>
            <a:r>
              <a:rPr lang="nl-NL" dirty="0" err="1" smtClean="0"/>
              <a:t>Molecular</a:t>
            </a:r>
            <a:r>
              <a:rPr lang="nl-NL" dirty="0" smtClean="0"/>
              <a:t> Imaging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Maastricht </a:t>
            </a:r>
            <a:r>
              <a:rPr lang="nl-NL" dirty="0" err="1" smtClean="0"/>
              <a:t>MultiModal</a:t>
            </a:r>
            <a:r>
              <a:rPr lang="nl-NL" dirty="0" smtClean="0"/>
              <a:t> </a:t>
            </a:r>
            <a:r>
              <a:rPr lang="nl-NL" dirty="0" err="1" smtClean="0"/>
              <a:t>Molecular</a:t>
            </a:r>
            <a:r>
              <a:rPr lang="nl-NL" dirty="0" smtClean="0"/>
              <a:t> Imaging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Maastricht </a:t>
            </a:r>
            <a:r>
              <a:rPr lang="nl-NL" dirty="0" err="1" smtClean="0"/>
              <a:t>MultiModal</a:t>
            </a:r>
            <a:r>
              <a:rPr lang="nl-NL" dirty="0" smtClean="0"/>
              <a:t> </a:t>
            </a:r>
            <a:r>
              <a:rPr lang="nl-NL" dirty="0" err="1" smtClean="0"/>
              <a:t>Molecular</a:t>
            </a:r>
            <a:r>
              <a:rPr lang="nl-NL" dirty="0" smtClean="0"/>
              <a:t> Imaging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Maastricht </a:t>
            </a:r>
            <a:r>
              <a:rPr lang="nl-NL" dirty="0" err="1" smtClean="0"/>
              <a:t>MultiModal</a:t>
            </a:r>
            <a:r>
              <a:rPr lang="nl-NL" dirty="0" smtClean="0"/>
              <a:t> </a:t>
            </a:r>
            <a:r>
              <a:rPr lang="nl-NL" dirty="0" err="1" smtClean="0"/>
              <a:t>Molecular</a:t>
            </a:r>
            <a:r>
              <a:rPr lang="nl-NL" dirty="0" smtClean="0"/>
              <a:t> Imaging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3" y="0"/>
            <a:ext cx="4548957" cy="579025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414259"/>
            <a:ext cx="3934625" cy="1565897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980156"/>
            <a:ext cx="3934624" cy="3810096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Maastricht </a:t>
            </a:r>
            <a:r>
              <a:rPr lang="nl-NL" dirty="0" err="1" smtClean="0"/>
              <a:t>MultiModal</a:t>
            </a:r>
            <a:r>
              <a:rPr lang="nl-NL" dirty="0" smtClean="0"/>
              <a:t> </a:t>
            </a:r>
            <a:r>
              <a:rPr lang="nl-NL" dirty="0" err="1" smtClean="0"/>
              <a:t>Molecular</a:t>
            </a:r>
            <a:r>
              <a:rPr lang="nl-NL" dirty="0" smtClean="0"/>
              <a:t> Imaging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30035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Maastricht </a:t>
            </a:r>
            <a:r>
              <a:rPr lang="nl-NL" dirty="0" err="1" smtClean="0"/>
              <a:t>MultiModal</a:t>
            </a:r>
            <a:r>
              <a:rPr lang="nl-NL" dirty="0" smtClean="0"/>
              <a:t> </a:t>
            </a:r>
            <a:r>
              <a:rPr lang="nl-NL" dirty="0" err="1" smtClean="0"/>
              <a:t>Molecular</a:t>
            </a:r>
            <a:r>
              <a:rPr lang="nl-NL" dirty="0" smtClean="0"/>
              <a:t> Imaging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3" y="1296000"/>
            <a:ext cx="8326437" cy="4309230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Maastricht </a:t>
            </a:r>
            <a:r>
              <a:rPr lang="nl-NL" dirty="0" err="1" smtClean="0"/>
              <a:t>MultiModal</a:t>
            </a:r>
            <a:r>
              <a:rPr lang="nl-NL" dirty="0" smtClean="0"/>
              <a:t> </a:t>
            </a:r>
            <a:r>
              <a:rPr lang="nl-NL" dirty="0" err="1" smtClean="0"/>
              <a:t>Molecular</a:t>
            </a:r>
            <a:r>
              <a:rPr lang="nl-NL" dirty="0" smtClean="0"/>
              <a:t> Imaging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jpg"/><Relationship Id="rId1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59999" y="414260"/>
            <a:ext cx="8326799" cy="756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59999" y="1296000"/>
            <a:ext cx="8326799" cy="36270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8" y="6341798"/>
            <a:ext cx="3352267" cy="472887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20360" y="6506452"/>
            <a:ext cx="3085641" cy="29928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1">
                <a:solidFill>
                  <a:schemeClr val="tx1"/>
                </a:solidFill>
                <a:latin typeface="+mn-lt"/>
                <a:cs typeface="Verdana"/>
              </a:defRPr>
            </a:lvl1pPr>
          </a:lstStyle>
          <a:p>
            <a:r>
              <a:rPr lang="nl-NL" dirty="0" smtClean="0"/>
              <a:t>Maastricht </a:t>
            </a:r>
            <a:r>
              <a:rPr lang="nl-NL" dirty="0" err="1" smtClean="0"/>
              <a:t>MultiModal</a:t>
            </a:r>
            <a:r>
              <a:rPr lang="nl-NL" dirty="0" smtClean="0"/>
              <a:t> </a:t>
            </a:r>
            <a:r>
              <a:rPr lang="nl-NL" dirty="0" err="1" smtClean="0"/>
              <a:t>Molecular</a:t>
            </a:r>
            <a:r>
              <a:rPr lang="nl-NL" dirty="0" smtClean="0"/>
              <a:t> Imaging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6" name="Afbeelding 5" descr="logo M4I.ai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99" y="5949280"/>
            <a:ext cx="920445" cy="53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0"/>
            <a:ext cx="6598342" cy="2623239"/>
          </a:xfrm>
        </p:spPr>
        <p:txBody>
          <a:bodyPr/>
          <a:lstStyle/>
          <a:p>
            <a:endParaRPr lang="nl-NL" b="0" dirty="0">
              <a:solidFill>
                <a:srgbClr val="00142E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977683"/>
            <a:ext cx="4196618" cy="1752600"/>
          </a:xfrm>
        </p:spPr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 smtClean="0"/>
              <a:t>Date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Maastricht </a:t>
            </a:r>
            <a:r>
              <a:rPr lang="nl-NL" dirty="0" err="1"/>
              <a:t>MultiModal</a:t>
            </a:r>
            <a:r>
              <a:rPr lang="nl-NL" dirty="0"/>
              <a:t> </a:t>
            </a:r>
            <a:r>
              <a:rPr lang="nl-NL" dirty="0" err="1"/>
              <a:t>Molecular</a:t>
            </a:r>
            <a:r>
              <a:rPr lang="nl-NL" dirty="0"/>
              <a:t> Imaging </a:t>
            </a:r>
            <a:r>
              <a:rPr lang="nl-NL" dirty="0" err="1"/>
              <a:t>Institute</a:t>
            </a:r>
            <a:r>
              <a:rPr lang="nl-NL" dirty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Maastricht </a:t>
            </a:r>
            <a:r>
              <a:rPr lang="nl-NL" dirty="0" err="1"/>
              <a:t>MultiModal</a:t>
            </a:r>
            <a:r>
              <a:rPr lang="nl-NL" dirty="0"/>
              <a:t> </a:t>
            </a:r>
            <a:r>
              <a:rPr lang="nl-NL" dirty="0" err="1"/>
              <a:t>Molecular</a:t>
            </a:r>
            <a:r>
              <a:rPr lang="nl-NL" dirty="0"/>
              <a:t> Imaging </a:t>
            </a:r>
            <a:r>
              <a:rPr lang="nl-NL" dirty="0" err="1"/>
              <a:t>Institute</a:t>
            </a:r>
            <a:r>
              <a:rPr lang="nl-NL" dirty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Maastricht </a:t>
            </a:r>
            <a:r>
              <a:rPr lang="nl-NL" dirty="0" err="1"/>
              <a:t>MultiModal</a:t>
            </a:r>
            <a:r>
              <a:rPr lang="nl-NL" dirty="0"/>
              <a:t> </a:t>
            </a:r>
            <a:r>
              <a:rPr lang="nl-NL" dirty="0" err="1"/>
              <a:t>Molecular</a:t>
            </a:r>
            <a:r>
              <a:rPr lang="nl-NL" dirty="0"/>
              <a:t> Imaging </a:t>
            </a:r>
            <a:r>
              <a:rPr lang="nl-NL" dirty="0" err="1"/>
              <a:t>Institute</a:t>
            </a:r>
            <a:r>
              <a:rPr lang="nl-NL" dirty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Maastricht </a:t>
            </a:r>
            <a:r>
              <a:rPr lang="nl-NL" dirty="0" err="1"/>
              <a:t>MultiModal</a:t>
            </a:r>
            <a:r>
              <a:rPr lang="nl-NL" dirty="0"/>
              <a:t> </a:t>
            </a:r>
            <a:r>
              <a:rPr lang="nl-NL" dirty="0" err="1"/>
              <a:t>Molecular</a:t>
            </a:r>
            <a:r>
              <a:rPr lang="nl-NL" dirty="0"/>
              <a:t> Imaging </a:t>
            </a:r>
            <a:r>
              <a:rPr lang="nl-NL" dirty="0" err="1"/>
              <a:t>Institute</a:t>
            </a:r>
            <a:r>
              <a:rPr lang="nl-NL" dirty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ijdelijke aanduiding voor voet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Maastricht </a:t>
            </a:r>
            <a:r>
              <a:rPr lang="nl-NL" dirty="0" err="1"/>
              <a:t>MultiModal</a:t>
            </a:r>
            <a:r>
              <a:rPr lang="nl-NL" dirty="0"/>
              <a:t> </a:t>
            </a:r>
            <a:r>
              <a:rPr lang="nl-NL" dirty="0" err="1"/>
              <a:t>Molecular</a:t>
            </a:r>
            <a:r>
              <a:rPr lang="nl-NL" dirty="0"/>
              <a:t> Imaging </a:t>
            </a:r>
            <a:r>
              <a:rPr lang="nl-NL" dirty="0" err="1"/>
              <a:t>Institute</a:t>
            </a:r>
            <a:r>
              <a:rPr lang="nl-NL" dirty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jdelijke aanduiding voor voettekst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Maastricht </a:t>
            </a:r>
            <a:r>
              <a:rPr lang="nl-NL" dirty="0" err="1"/>
              <a:t>MultiModal</a:t>
            </a:r>
            <a:r>
              <a:rPr lang="nl-NL" dirty="0"/>
              <a:t> </a:t>
            </a:r>
            <a:r>
              <a:rPr lang="nl-NL" dirty="0" err="1"/>
              <a:t>Molecular</a:t>
            </a:r>
            <a:r>
              <a:rPr lang="nl-NL" dirty="0"/>
              <a:t> Imaging </a:t>
            </a:r>
            <a:r>
              <a:rPr lang="nl-NL" dirty="0" err="1"/>
              <a:t>Institute</a:t>
            </a:r>
            <a:r>
              <a:rPr lang="nl-NL" dirty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32</Words>
  <Application>Microsoft Macintosh PowerPoint</Application>
  <PresentationFormat>Diavoorstelling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Maastricht University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>Maastricht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Gebruiker van Microsoft Office</cp:lastModifiedBy>
  <cp:revision>61</cp:revision>
  <cp:lastPrinted>2016-01-22T13:02:05Z</cp:lastPrinted>
  <dcterms:created xsi:type="dcterms:W3CDTF">2016-01-20T13:07:02Z</dcterms:created>
  <dcterms:modified xsi:type="dcterms:W3CDTF">2019-10-11T08:38:47Z</dcterms:modified>
  <cp:category/>
</cp:coreProperties>
</file>