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3776" y="-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07-11-18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07-11-18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pic>
        <p:nvPicPr>
          <p:cNvPr id="6" name="Afbeelding 5" descr="caphri-logo-and-text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59" y="6049204"/>
            <a:ext cx="1997185" cy="62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0"/>
            <a:ext cx="6598342" cy="262323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977683"/>
            <a:ext cx="4196618" cy="175260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</Words>
  <Application>Microsoft Macintosh PowerPoint</Application>
  <PresentationFormat>Diavoorstelling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63</cp:revision>
  <cp:lastPrinted>2016-01-22T13:02:05Z</cp:lastPrinted>
  <dcterms:created xsi:type="dcterms:W3CDTF">2016-01-20T13:07:02Z</dcterms:created>
  <dcterms:modified xsi:type="dcterms:W3CDTF">2018-11-07T13:36:35Z</dcterms:modified>
  <cp:category/>
</cp:coreProperties>
</file>