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271" r:id="rId3"/>
    <p:sldId id="290" r:id="rId4"/>
    <p:sldId id="291" r:id="rId5"/>
    <p:sldId id="293" r:id="rId6"/>
    <p:sldId id="294" r:id="rId7"/>
    <p:sldId id="295" r:id="rId8"/>
    <p:sldId id="296" r:id="rId9"/>
    <p:sldId id="297" r:id="rId10"/>
    <p:sldId id="299" r:id="rId11"/>
    <p:sldId id="302" r:id="rId12"/>
    <p:sldId id="304" r:id="rId13"/>
    <p:sldId id="306" r:id="rId14"/>
    <p:sldId id="305" r:id="rId15"/>
  </p:sldIdLst>
  <p:sldSz cx="9144000" cy="5143500" type="screen16x9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42E"/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6" autoAdjust="0"/>
    <p:restoredTop sz="94660"/>
  </p:normalViewPr>
  <p:slideViewPr>
    <p:cSldViewPr snapToGrid="0" snapToObjects="1">
      <p:cViewPr>
        <p:scale>
          <a:sx n="114" d="100"/>
          <a:sy n="114" d="100"/>
        </p:scale>
        <p:origin x="-1266" y="-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pPr/>
              <a:t>30-10-2017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pPr/>
              <a:t>30-10-2017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00A2DB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DB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7" r:id="rId3"/>
    <p:sldLayoutId id="2147483661" r:id="rId4"/>
    <p:sldLayoutId id="2147483672" r:id="rId5"/>
    <p:sldLayoutId id="2147483678" r:id="rId6"/>
    <p:sldLayoutId id="2147483676" r:id="rId7"/>
    <p:sldLayoutId id="2147483674" r:id="rId8"/>
    <p:sldLayoutId id="2147483679" r:id="rId9"/>
    <p:sldLayoutId id="2147483680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56" r:id="rId19"/>
    <p:sldLayoutId id="2147483660" r:id="rId20"/>
    <p:sldLayoutId id="2147483655" r:id="rId21"/>
    <p:sldLayoutId id="2147483650" r:id="rId22"/>
    <p:sldLayoutId id="2147483663" r:id="rId23"/>
    <p:sldLayoutId id="2147483654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1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2" y="-19975"/>
            <a:ext cx="6000017" cy="962866"/>
          </a:xfrm>
        </p:spPr>
        <p:txBody>
          <a:bodyPr/>
          <a:lstStyle/>
          <a:p>
            <a:r>
              <a:rPr lang="nl-NL" sz="4400" dirty="0" smtClean="0">
                <a:solidFill>
                  <a:schemeClr val="tx1"/>
                </a:solidFill>
              </a:rPr>
              <a:t/>
            </a:r>
            <a:br>
              <a:rPr lang="nl-NL" sz="4400" dirty="0" smtClean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3884" y="166457"/>
            <a:ext cx="5850384" cy="3215936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36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875" y="175696"/>
            <a:ext cx="6414592" cy="1536800"/>
          </a:xfrm>
        </p:spPr>
        <p:txBody>
          <a:bodyPr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84875" y="1202595"/>
            <a:ext cx="6246744" cy="3376888"/>
          </a:xfrm>
        </p:spPr>
        <p:txBody>
          <a:bodyPr/>
          <a:lstStyle/>
          <a:p>
            <a:pPr>
              <a:defRPr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1153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5024" y="335494"/>
            <a:ext cx="6049761" cy="1001792"/>
          </a:xfrm>
        </p:spPr>
        <p:txBody>
          <a:bodyPr/>
          <a:lstStyle/>
          <a:p>
            <a:r>
              <a:rPr lang="en-US" altLang="nl-NL" sz="3200" dirty="0" smtClean="0">
                <a:solidFill>
                  <a:schemeClr val="tx1"/>
                </a:solidFill>
              </a:rPr>
              <a:t/>
            </a:r>
            <a:br>
              <a:rPr lang="en-US" altLang="nl-NL" sz="3200" dirty="0" smtClean="0">
                <a:solidFill>
                  <a:schemeClr val="tx1"/>
                </a:solidFill>
              </a:rPr>
            </a:br>
            <a:endParaRPr lang="nl-NL" sz="2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5125" y="1500840"/>
            <a:ext cx="5671543" cy="3166595"/>
          </a:xfrm>
        </p:spPr>
        <p:txBody>
          <a:bodyPr/>
          <a:lstStyle/>
          <a:p>
            <a:endParaRPr lang="nl-NL" dirty="0" smtClean="0"/>
          </a:p>
          <a:p>
            <a:endParaRPr lang="nl-NL" altLang="nl-NL" b="1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41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442555"/>
            <a:ext cx="8326799" cy="812945"/>
          </a:xfrm>
        </p:spPr>
        <p:txBody>
          <a:bodyPr>
            <a:no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60000" y="2217198"/>
            <a:ext cx="4823189" cy="2468114"/>
          </a:xfrm>
        </p:spPr>
        <p:txBody>
          <a:bodyPr/>
          <a:lstStyle/>
          <a:p>
            <a:pPr>
              <a:defRPr/>
            </a:pPr>
            <a:endParaRPr lang="nl-NL" alt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5" descr="L:\FDR\PR\Beeldmateriaal\Foto's\Masterwerving\Shoot 2012\UM Rechten Master 2012 (J. Vos)\UM Rech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971800"/>
            <a:ext cx="39608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165" y="288623"/>
            <a:ext cx="8477721" cy="95245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84878" y="1241079"/>
            <a:ext cx="8422258" cy="3366433"/>
          </a:xfrm>
        </p:spPr>
        <p:txBody>
          <a:bodyPr/>
          <a:lstStyle/>
          <a:p>
            <a:pPr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2947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5926" y="481976"/>
            <a:ext cx="6191257" cy="1029753"/>
          </a:xfrm>
        </p:spPr>
        <p:txBody>
          <a:bodyPr/>
          <a:lstStyle/>
          <a:p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5925" y="1711171"/>
            <a:ext cx="5663954" cy="2736542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5955628" cy="1653944"/>
          </a:xfrm>
        </p:spPr>
        <p:txBody>
          <a:bodyPr/>
          <a:lstStyle/>
          <a:p>
            <a:r>
              <a:rPr lang="en-US" altLang="nl-NL" dirty="0">
                <a:solidFill>
                  <a:srgbClr val="00B0F0"/>
                </a:solidFill>
              </a:rPr>
              <a:t/>
            </a:r>
            <a:br>
              <a:rPr lang="en-US" altLang="nl-NL" dirty="0">
                <a:solidFill>
                  <a:srgbClr val="00B0F0"/>
                </a:solidFill>
              </a:rPr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52515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4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4400" dirty="0" smtClean="0">
                <a:solidFill>
                  <a:schemeClr val="tx1"/>
                </a:solidFill>
              </a:rPr>
              <a:t/>
            </a:r>
            <a:br>
              <a:rPr lang="nl-NL" altLang="nl-NL" sz="4400" dirty="0" smtClean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578006"/>
            <a:ext cx="4196618" cy="2876365"/>
          </a:xfrm>
        </p:spPr>
        <p:txBody>
          <a:bodyPr/>
          <a:lstStyle/>
          <a:p>
            <a:pPr>
              <a:defRPr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757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0371" y="1578007"/>
            <a:ext cx="4864907" cy="2989556"/>
          </a:xfrm>
        </p:spPr>
        <p:txBody>
          <a:bodyPr/>
          <a:lstStyle/>
          <a:p>
            <a:pPr>
              <a:defRPr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8528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5955628" cy="1653944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19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758" y="175696"/>
            <a:ext cx="5996495" cy="1387804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61757" y="1563499"/>
            <a:ext cx="5215260" cy="25033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31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7314" y="175696"/>
            <a:ext cx="6098695" cy="853726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202595"/>
            <a:ext cx="5742564" cy="3492337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54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505" y="175696"/>
            <a:ext cx="6570073" cy="1087706"/>
          </a:xfrm>
        </p:spPr>
        <p:txBody>
          <a:bodyPr/>
          <a:lstStyle/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81743" y="1360586"/>
            <a:ext cx="5617216" cy="3047177"/>
          </a:xfrm>
        </p:spPr>
        <p:txBody>
          <a:bodyPr/>
          <a:lstStyle/>
          <a:p>
            <a:pPr>
              <a:defRPr/>
            </a:pP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41015005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0</Words>
  <Application>Microsoft Office PowerPoint</Application>
  <PresentationFormat>On-screen Show (16:9)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Maastricht University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Peijmen Kit (FACBURFDR)</dc:creator>
  <cp:lastModifiedBy>Snijders Roger (FACBURFDR)</cp:lastModifiedBy>
  <cp:revision>89</cp:revision>
  <cp:lastPrinted>2016-01-22T13:02:05Z</cp:lastPrinted>
  <dcterms:created xsi:type="dcterms:W3CDTF">2017-10-18T10:43:54Z</dcterms:created>
  <dcterms:modified xsi:type="dcterms:W3CDTF">2017-10-30T09:49:15Z</dcterms:modified>
</cp:coreProperties>
</file>