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76" r:id="rId2"/>
    <p:sldId id="331" r:id="rId3"/>
    <p:sldId id="332" r:id="rId4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3200" kern="1200">
        <a:solidFill>
          <a:srgbClr val="001C3D"/>
        </a:solidFill>
        <a:latin typeface="Verdana" pitchFamily="34" charset="0"/>
        <a:ea typeface="ＭＳ Ｐゴシック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2856F9D-27FB-4215-83AB-46F4E51AB15C}">
          <p14:sldIdLst>
            <p14:sldId id="276"/>
            <p14:sldId id="331"/>
            <p14:sldId id="3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12">
          <p15:clr>
            <a:srgbClr val="A4A3A4"/>
          </p15:clr>
        </p15:guide>
        <p15:guide id="2" orient="horz" pos="3600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592">
          <p15:clr>
            <a:srgbClr val="A4A3A4"/>
          </p15:clr>
        </p15:guide>
        <p15:guide id="5" pos="2880">
          <p15:clr>
            <a:srgbClr val="A4A3A4"/>
          </p15:clr>
        </p15:guide>
        <p15:guide id="6" pos="192">
          <p15:clr>
            <a:srgbClr val="A4A3A4"/>
          </p15:clr>
        </p15:guide>
        <p15:guide id="7" pos="5568">
          <p15:clr>
            <a:srgbClr val="A4A3A4"/>
          </p15:clr>
        </p15:guide>
        <p15:guide id="8" pos="33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3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68DE"/>
    <a:srgbClr val="FDFD79"/>
    <a:srgbClr val="FFFFFF"/>
    <a:srgbClr val="00A2DB"/>
    <a:srgbClr val="001C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2" autoAdjust="0"/>
    <p:restoredTop sz="96260" autoAdjust="0"/>
  </p:normalViewPr>
  <p:slideViewPr>
    <p:cSldViewPr>
      <p:cViewPr>
        <p:scale>
          <a:sx n="75" d="100"/>
          <a:sy n="75" d="100"/>
        </p:scale>
        <p:origin x="-1003" y="-230"/>
      </p:cViewPr>
      <p:guideLst>
        <p:guide orient="horz" pos="2112"/>
        <p:guide orient="horz" pos="3600"/>
        <p:guide orient="horz" pos="1344"/>
        <p:guide orient="horz" pos="2592"/>
        <p:guide pos="2880"/>
        <p:guide pos="192"/>
        <p:guide pos="5568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21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34" tIns="45967" rIns="91934" bIns="4596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34" tIns="45967" rIns="91934" bIns="4596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33BD0F-22FC-4D4A-BE8E-2C0883269996}" type="datetime1">
              <a:rPr lang="en-US"/>
              <a:pPr>
                <a:defRPr/>
              </a:pPr>
              <a:t>3/21/2019</a:t>
            </a:fld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34" tIns="45967" rIns="91934" bIns="4596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934" tIns="45967" rIns="91934" bIns="4596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900B54F-B620-4854-BD52-6DA37A1AD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87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4" tIns="45967" rIns="91934" bIns="4596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4" tIns="45967" rIns="91934" bIns="4596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AC633C6-0420-4E63-9027-A5B414A1B8F0}" type="datetime1">
              <a:rPr lang="en-US"/>
              <a:pPr>
                <a:defRPr/>
              </a:pPr>
              <a:t>3/21/2019</a:t>
            </a:fld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4" tIns="45967" rIns="91934" bIns="459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4" tIns="45967" rIns="91934" bIns="4596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4" tIns="45967" rIns="91934" bIns="4596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2CD5681-6509-4162-B031-17EA9E369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46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9669"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CD5681-6509-4162-B031-17EA9E3691A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1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00A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UMA_powerpoint_start.gif                                       002C74C5Macintosh HD                   C4E2E1E0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61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12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48450" y="914400"/>
            <a:ext cx="2114550" cy="510540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191250" cy="510540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1191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4582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04800" y="1905000"/>
            <a:ext cx="84582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23119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79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5717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04800" y="1905000"/>
            <a:ext cx="4152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10100" y="1905000"/>
            <a:ext cx="4152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88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351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142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44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53125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686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UMA_powerpoint_vervolg.gif                                     002C74C5Macintosh HD                   C4E2E1E0: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5" descr="UMA29156_balk_onder.gif                                        002BA636Macintosh HD                   C4E2E1E0: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7300"/>
            <a:ext cx="9144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317500" y="6388100"/>
            <a:ext cx="62484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37931725" indent="-37474525"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400" b="1" dirty="0" smtClean="0">
                <a:solidFill>
                  <a:schemeClr val="bg1"/>
                </a:solidFill>
              </a:rPr>
              <a:t>Knowledge Centre </a:t>
            </a:r>
            <a:r>
              <a:rPr lang="nl-NL" sz="1400" b="1" dirty="0" err="1" smtClean="0">
                <a:solidFill>
                  <a:schemeClr val="bg1"/>
                </a:solidFill>
              </a:rPr>
              <a:t>for</a:t>
            </a:r>
            <a:r>
              <a:rPr lang="nl-NL" sz="1400" b="1" dirty="0" smtClean="0">
                <a:solidFill>
                  <a:schemeClr val="bg1"/>
                </a:solidFill>
              </a:rPr>
              <a:t> International Staff</a:t>
            </a:r>
            <a:endParaRPr lang="en-US" sz="1400" b="1" dirty="0" smtClean="0">
              <a:solidFill>
                <a:schemeClr val="bg1"/>
              </a:solidFill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905000"/>
            <a:ext cx="845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1C3D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1C3D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1C3D"/>
          </a:solidFill>
          <a:latin typeface="+mn-lt"/>
          <a:ea typeface="ＭＳ Ｐゴシック" pitchFamily="-106" charset="-128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1C3D"/>
          </a:solidFill>
          <a:latin typeface="+mn-lt"/>
          <a:ea typeface="ＭＳ Ｐゴシック" pitchFamily="-106" charset="-128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536"/>
            <a:ext cx="8991600" cy="4176464"/>
          </a:xfrm>
          <a:prstGeom prst="rect">
            <a:avLst/>
          </a:prstGeom>
        </p:spPr>
      </p:pic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0" y="1052736"/>
            <a:ext cx="8991600" cy="1981200"/>
          </a:xfrm>
          <a:prstGeom prst="rect">
            <a:avLst/>
          </a:prstGeom>
          <a:solidFill>
            <a:srgbClr val="00A2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nl-NL" dirty="0" smtClean="0"/>
              <a:t> </a:t>
            </a:r>
          </a:p>
          <a:p>
            <a:endParaRPr lang="nl-NL" dirty="0" smtClean="0"/>
          </a:p>
          <a:p>
            <a:r>
              <a:rPr lang="nl-NL" dirty="0" smtClean="0"/>
              <a:t>                  </a:t>
            </a:r>
          </a:p>
          <a:p>
            <a:pPr algn="r"/>
            <a:r>
              <a:rPr lang="nl-NL" sz="1800" dirty="0"/>
              <a:t>	</a:t>
            </a:r>
            <a:r>
              <a:rPr lang="nl-NL" sz="1800" dirty="0" smtClean="0"/>
              <a:t>	</a:t>
            </a:r>
            <a:r>
              <a:rPr lang="nl-NL" sz="1800" i="1" dirty="0" smtClean="0">
                <a:solidFill>
                  <a:schemeClr val="bg1"/>
                </a:solidFill>
              </a:rPr>
              <a:t>	O</a:t>
            </a:r>
            <a:endParaRPr lang="nl-NL" sz="1400" i="1" dirty="0">
              <a:solidFill>
                <a:schemeClr val="bg1"/>
              </a:solidFill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467544" y="2852936"/>
            <a:ext cx="8223448" cy="113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sz="1600" b="1" dirty="0" smtClean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2060"/>
                </a:solidFill>
              </a:rPr>
              <a:t>Institute for Transnational and </a:t>
            </a:r>
            <a:r>
              <a:rPr lang="en-US" sz="2000" b="1" dirty="0" err="1" smtClean="0">
                <a:solidFill>
                  <a:srgbClr val="002060"/>
                </a:solidFill>
              </a:rPr>
              <a:t>Euregional</a:t>
            </a:r>
            <a:r>
              <a:rPr lang="en-US" sz="2000" b="1" dirty="0" smtClean="0">
                <a:solidFill>
                  <a:srgbClr val="002060"/>
                </a:solidFill>
              </a:rPr>
              <a:t> Cross border </a:t>
            </a:r>
          </a:p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2060"/>
                </a:solidFill>
              </a:rPr>
              <a:t>Cooperation and Mobility / ITEM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3079" name="Line 9"/>
          <p:cNvSpPr>
            <a:spLocks noChangeShapeType="1"/>
          </p:cNvSpPr>
          <p:nvPr/>
        </p:nvSpPr>
        <p:spPr bwMode="auto">
          <a:xfrm>
            <a:off x="8805863" y="1104900"/>
            <a:ext cx="0" cy="56769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Rectangle 2"/>
          <p:cNvSpPr/>
          <p:nvPr/>
        </p:nvSpPr>
        <p:spPr>
          <a:xfrm>
            <a:off x="3275856" y="5628149"/>
            <a:ext cx="5393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600" b="1" dirty="0" smtClean="0">
                <a:solidFill>
                  <a:schemeClr val="bg1"/>
                </a:solidFill>
              </a:rPr>
              <a:t>Maastricht University/ Provincie Limburg/ </a:t>
            </a:r>
            <a:r>
              <a:rPr lang="nl-NL" sz="1600" b="1" dirty="0">
                <a:solidFill>
                  <a:schemeClr val="bg1"/>
                </a:solidFill>
              </a:rPr>
              <a:t>NEIMED </a:t>
            </a:r>
            <a:r>
              <a:rPr lang="nl-NL" sz="1600" b="1" dirty="0" smtClean="0">
                <a:solidFill>
                  <a:schemeClr val="bg1"/>
                </a:solidFill>
              </a:rPr>
              <a:t>/Zuyd Hogeschool/ Gemeente </a:t>
            </a:r>
            <a:r>
              <a:rPr lang="nl-NL" sz="1600" b="1" dirty="0">
                <a:solidFill>
                  <a:schemeClr val="bg1"/>
                </a:solidFill>
              </a:rPr>
              <a:t>Maastricht / </a:t>
            </a:r>
            <a:r>
              <a:rPr lang="nl-NL" sz="1600" b="1" dirty="0" smtClean="0">
                <a:solidFill>
                  <a:schemeClr val="bg1"/>
                </a:solidFill>
              </a:rPr>
              <a:t>Euregio Maas-Rijn </a:t>
            </a:r>
            <a:r>
              <a:rPr lang="nl-NL" sz="1600" b="1" dirty="0">
                <a:solidFill>
                  <a:schemeClr val="bg1"/>
                </a:solidFill>
              </a:rPr>
              <a:t>(EMR)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84168" y="548680"/>
            <a:ext cx="27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17 </a:t>
            </a:r>
            <a:r>
              <a:rPr lang="en-US" sz="1400" dirty="0" err="1" smtClean="0"/>
              <a:t>februari</a:t>
            </a:r>
            <a:r>
              <a:rPr lang="en-US" sz="1400" dirty="0" smtClean="0"/>
              <a:t> 2017</a:t>
            </a:r>
            <a:endParaRPr lang="en-GB" sz="1400" dirty="0"/>
          </a:p>
        </p:txBody>
      </p:sp>
      <p:sp>
        <p:nvSpPr>
          <p:cNvPr id="8" name="Tekstvak 7"/>
          <p:cNvSpPr txBox="1"/>
          <p:nvPr/>
        </p:nvSpPr>
        <p:spPr>
          <a:xfrm>
            <a:off x="323528" y="1340768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ONROEREND GOED OVER DE GRENS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611560" y="20608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>
                <a:solidFill>
                  <a:schemeClr val="bg1"/>
                </a:solidFill>
              </a:rPr>
              <a:t>FISCALITEIT RONDOM EIGEN WONING EN ANDER ONROEREND GOED IN BELGIE EN NEDERLAND</a:t>
            </a:r>
            <a:endParaRPr lang="nl-NL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-55307" y="6309320"/>
            <a:ext cx="9199307" cy="578194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381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normalizeH="0" baseline="0">
              <a:ln>
                <a:noFill/>
              </a:ln>
              <a:solidFill>
                <a:srgbClr val="001C3D"/>
              </a:solidFill>
              <a:effectLst/>
              <a:latin typeface="Verdana" pitchFamily="-106" charset="0"/>
            </a:endParaRPr>
          </a:p>
        </p:txBody>
      </p:sp>
      <p:pic>
        <p:nvPicPr>
          <p:cNvPr id="2050" name="Picture 2" descr="Log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20888"/>
            <a:ext cx="8789762" cy="2808312"/>
          </a:xfrm>
          <a:prstGeom prst="rect">
            <a:avLst/>
          </a:prstGeom>
          <a:noFill/>
        </p:spPr>
      </p:pic>
      <p:sp>
        <p:nvSpPr>
          <p:cNvPr id="5" name="Tekstvak 4"/>
          <p:cNvSpPr txBox="1"/>
          <p:nvPr/>
        </p:nvSpPr>
        <p:spPr>
          <a:xfrm>
            <a:off x="3059832" y="1268760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 smtClean="0"/>
              <a:t>WELKOM</a:t>
            </a:r>
            <a:endParaRPr lang="nl-NL" sz="4000" b="1" dirty="0"/>
          </a:p>
        </p:txBody>
      </p:sp>
    </p:spTree>
    <p:extLst>
      <p:ext uri="{BB962C8B-B14F-4D97-AF65-F5344CB8AC3E}">
        <p14:creationId xmlns:p14="http://schemas.microsoft.com/office/powerpoint/2010/main" val="414606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23528" y="692696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dirty="0" smtClean="0">
                <a:latin typeface="Arial Rounded MT Bold" pitchFamily="34" charset="0"/>
              </a:rPr>
              <a:t>Voorzitter Prof. dr. </a:t>
            </a:r>
            <a:r>
              <a:rPr lang="nl-NL" sz="1600" dirty="0" err="1" smtClean="0">
                <a:latin typeface="Arial Rounded MT Bold" pitchFamily="34" charset="0"/>
              </a:rPr>
              <a:t>Sylvie</a:t>
            </a:r>
            <a:r>
              <a:rPr lang="nl-NL" sz="1600" dirty="0" smtClean="0">
                <a:latin typeface="Arial Rounded MT Bold" pitchFamily="34" charset="0"/>
              </a:rPr>
              <a:t> De </a:t>
            </a:r>
            <a:r>
              <a:rPr lang="nl-NL" sz="1600" dirty="0" err="1" smtClean="0">
                <a:latin typeface="Arial Rounded MT Bold" pitchFamily="34" charset="0"/>
              </a:rPr>
              <a:t>Raedt</a:t>
            </a:r>
            <a:r>
              <a:rPr lang="nl-NL" sz="1600" dirty="0" smtClean="0">
                <a:latin typeface="Arial Rounded MT Bold" pitchFamily="34" charset="0"/>
              </a:rPr>
              <a:t> (Universiteit Hasselt)</a:t>
            </a:r>
          </a:p>
          <a:p>
            <a:endParaRPr lang="nl-NL" sz="1600" b="1" i="1" dirty="0" smtClean="0">
              <a:latin typeface="Arial Rounded MT Bold" pitchFamily="34" charset="0"/>
            </a:endParaRPr>
          </a:p>
          <a:p>
            <a:r>
              <a:rPr lang="nl-NL" sz="1600" b="1" i="1" dirty="0" smtClean="0">
                <a:latin typeface="Arial Rounded MT Bold" pitchFamily="34" charset="0"/>
              </a:rPr>
              <a:t>Belastingregimes en stimuli eerste Eigen Woning:</a:t>
            </a:r>
            <a:endParaRPr lang="nl-NL" sz="1600" dirty="0" smtClean="0">
              <a:latin typeface="Arial Rounded MT Bold" pitchFamily="34" charset="0"/>
            </a:endParaRPr>
          </a:p>
          <a:p>
            <a:r>
              <a:rPr lang="nl-NL" sz="1600" dirty="0" smtClean="0">
                <a:latin typeface="Arial Rounded MT Bold" pitchFamily="34" charset="0"/>
              </a:rPr>
              <a:t>13u00: </a:t>
            </a:r>
            <a:r>
              <a:rPr lang="nl-NL" sz="1600" smtClean="0">
                <a:latin typeface="Arial Rounded MT Bold" pitchFamily="34" charset="0"/>
              </a:rPr>
              <a:t>	Mr. Dr</a:t>
            </a:r>
            <a:r>
              <a:rPr lang="nl-NL" sz="1600" dirty="0" smtClean="0">
                <a:latin typeface="Arial Rounded MT Bold" pitchFamily="34" charset="0"/>
              </a:rPr>
              <a:t>. Nadine Gorissen (Universiteit Maastricht)</a:t>
            </a:r>
          </a:p>
          <a:p>
            <a:r>
              <a:rPr lang="nl-NL" sz="1600" dirty="0" smtClean="0">
                <a:latin typeface="Arial Rounded MT Bold" pitchFamily="34" charset="0"/>
              </a:rPr>
              <a:t>13u40:  	Mr. Jonathan </a:t>
            </a:r>
            <a:r>
              <a:rPr lang="nl-NL" sz="1600" dirty="0" err="1" smtClean="0">
                <a:latin typeface="Arial Rounded MT Bold" pitchFamily="34" charset="0"/>
              </a:rPr>
              <a:t>Himpe</a:t>
            </a:r>
            <a:r>
              <a:rPr lang="nl-NL" sz="1600" dirty="0" smtClean="0">
                <a:latin typeface="Arial Rounded MT Bold" pitchFamily="34" charset="0"/>
              </a:rPr>
              <a:t> (Universiteit Hasselt)</a:t>
            </a:r>
          </a:p>
          <a:p>
            <a:endParaRPr lang="nl-NL" sz="1600" b="1" i="1" dirty="0" smtClean="0">
              <a:latin typeface="Arial Rounded MT Bold" pitchFamily="34" charset="0"/>
            </a:endParaRPr>
          </a:p>
          <a:p>
            <a:r>
              <a:rPr lang="nl-NL" sz="1600" b="1" i="1" dirty="0" smtClean="0">
                <a:latin typeface="Arial Rounded MT Bold" pitchFamily="34" charset="0"/>
              </a:rPr>
              <a:t>Belastingen en stimuli ander Onroerend Goed:</a:t>
            </a:r>
            <a:endParaRPr lang="nl-NL" sz="1600" dirty="0" smtClean="0">
              <a:latin typeface="Arial Rounded MT Bold" pitchFamily="34" charset="0"/>
            </a:endParaRPr>
          </a:p>
          <a:p>
            <a:r>
              <a:rPr lang="nl-NL" sz="1600" dirty="0" smtClean="0">
                <a:latin typeface="Arial Rounded MT Bold" pitchFamily="34" charset="0"/>
              </a:rPr>
              <a:t>14u20: 	Mr. Dr. C.G. Dijkstra (Radboud Universiteit Nijmegen)</a:t>
            </a:r>
          </a:p>
          <a:p>
            <a:endParaRPr lang="nl-NL" sz="1600" dirty="0" smtClean="0">
              <a:latin typeface="Arial Rounded MT Bold" pitchFamily="34" charset="0"/>
            </a:endParaRPr>
          </a:p>
          <a:p>
            <a:r>
              <a:rPr lang="nl-NL" sz="1600" dirty="0" smtClean="0">
                <a:latin typeface="Arial Rounded MT Bold" pitchFamily="34" charset="0"/>
              </a:rPr>
              <a:t>15u00: 	Pauze</a:t>
            </a:r>
          </a:p>
          <a:p>
            <a:endParaRPr lang="nl-NL" sz="1600" dirty="0" smtClean="0">
              <a:latin typeface="Arial Rounded MT Bold" pitchFamily="34" charset="0"/>
            </a:endParaRPr>
          </a:p>
          <a:p>
            <a:r>
              <a:rPr lang="nl-NL" sz="1600" dirty="0" smtClean="0">
                <a:latin typeface="Arial Rounded MT Bold" pitchFamily="34" charset="0"/>
              </a:rPr>
              <a:t>15.30:  	Prof. dr. Elly Van de Velde (Universiteit Hasselt) en </a:t>
            </a:r>
            <a:r>
              <a:rPr lang="nl-NL" sz="1600" dirty="0" err="1" smtClean="0">
                <a:latin typeface="Arial Rounded MT Bold" pitchFamily="34" charset="0"/>
              </a:rPr>
              <a:t>Prof.dr</a:t>
            </a:r>
            <a:r>
              <a:rPr lang="nl-NL" sz="1600" dirty="0" smtClean="0">
                <a:latin typeface="Arial Rounded MT Bold" pitchFamily="34" charset="0"/>
              </a:rPr>
              <a:t>. Niels 	</a:t>
            </a:r>
            <a:r>
              <a:rPr lang="nl-NL" sz="1600" dirty="0" err="1" smtClean="0">
                <a:latin typeface="Arial Rounded MT Bold" pitchFamily="34" charset="0"/>
              </a:rPr>
              <a:t>Appermont</a:t>
            </a:r>
            <a:r>
              <a:rPr lang="nl-NL" sz="1600" dirty="0" smtClean="0">
                <a:latin typeface="Arial Rounded MT Bold" pitchFamily="34" charset="0"/>
              </a:rPr>
              <a:t> (Universiteit Hasselt)</a:t>
            </a:r>
          </a:p>
          <a:p>
            <a:endParaRPr lang="nl-NL" sz="1600" b="1" i="1" dirty="0" smtClean="0">
              <a:latin typeface="Arial Rounded MT Bold" pitchFamily="34" charset="0"/>
            </a:endParaRPr>
          </a:p>
          <a:p>
            <a:r>
              <a:rPr lang="nl-NL" sz="1600" b="1" i="1" dirty="0" smtClean="0">
                <a:latin typeface="Arial Rounded MT Bold" pitchFamily="34" charset="0"/>
              </a:rPr>
              <a:t>Grensoverschrijdende aspecten van Onroerend Goed vanuit Belgisch en Nederlands perspectief:</a:t>
            </a:r>
            <a:endParaRPr lang="nl-NL" sz="1600" dirty="0" smtClean="0">
              <a:latin typeface="Arial Rounded MT Bold" pitchFamily="34" charset="0"/>
            </a:endParaRPr>
          </a:p>
          <a:p>
            <a:r>
              <a:rPr lang="nl-NL" sz="1600" dirty="0" smtClean="0">
                <a:latin typeface="Arial Rounded MT Bold" pitchFamily="34" charset="0"/>
              </a:rPr>
              <a:t>16u10: 	Mr. Dr. Harm van den Broek (Radboud Universiteit Nijmegen)</a:t>
            </a:r>
          </a:p>
          <a:p>
            <a:r>
              <a:rPr lang="nl-NL" sz="1600" dirty="0" smtClean="0">
                <a:latin typeface="Arial Rounded MT Bold" pitchFamily="34" charset="0"/>
              </a:rPr>
              <a:t>16u50: 	Prof. dr. Bart Peeters (Universiteit Gent) en Prof. dr. Mark Delanote 	(Universiteit Gent)</a:t>
            </a:r>
          </a:p>
          <a:p>
            <a:r>
              <a:rPr lang="nl-NL" sz="1600" dirty="0" smtClean="0">
                <a:latin typeface="Arial Rounded MT Bold" pitchFamily="34" charset="0"/>
              </a:rPr>
              <a:t>17u30: 	Conclusies door de voorzitter Prof. dr. </a:t>
            </a:r>
            <a:r>
              <a:rPr lang="nl-NL" sz="1600" dirty="0" err="1" smtClean="0">
                <a:latin typeface="Arial Rounded MT Bold" pitchFamily="34" charset="0"/>
              </a:rPr>
              <a:t>Sylvie</a:t>
            </a:r>
            <a:r>
              <a:rPr lang="nl-NL" sz="1600" dirty="0" smtClean="0">
                <a:latin typeface="Arial Rounded MT Bold" pitchFamily="34" charset="0"/>
              </a:rPr>
              <a:t> De </a:t>
            </a:r>
            <a:r>
              <a:rPr lang="nl-NL" sz="1600" dirty="0" err="1" smtClean="0">
                <a:latin typeface="Arial Rounded MT Bold" pitchFamily="34" charset="0"/>
              </a:rPr>
              <a:t>Raedt</a:t>
            </a:r>
            <a:endParaRPr lang="nl-NL" sz="1600" dirty="0" smtClean="0">
              <a:latin typeface="Arial Rounded MT Bold" pitchFamily="34" charset="0"/>
            </a:endParaRPr>
          </a:p>
          <a:p>
            <a:endParaRPr lang="nl-NL" sz="1600" dirty="0" smtClean="0">
              <a:latin typeface="Arial Rounded MT Bold" pitchFamily="34" charset="0"/>
            </a:endParaRPr>
          </a:p>
          <a:p>
            <a:r>
              <a:rPr lang="nl-NL" sz="1600" dirty="0" smtClean="0">
                <a:latin typeface="Arial Rounded MT Bold" pitchFamily="34" charset="0"/>
              </a:rPr>
              <a:t>17u45: 	Netwerkborrel </a:t>
            </a:r>
            <a:endParaRPr lang="nl-NL" sz="1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1C3D"/>
            </a:solidFill>
            <a:effectLst/>
            <a:latin typeface="Verdana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1C3D"/>
            </a:solidFill>
            <a:effectLst/>
            <a:latin typeface="Verdana" pitchFamily="-10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6875</TotalTime>
  <Words>70</Words>
  <Application>Microsoft Office PowerPoint</Application>
  <PresentationFormat>On-screen Show (4:3)</PresentationFormat>
  <Paragraphs>32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PowerPoint Presentation</vt:lpstr>
      <vt:lpstr>PowerPoint Presentation</vt:lpstr>
      <vt:lpstr>PowerPoint Presentation</vt:lpstr>
    </vt:vector>
  </TitlesOfParts>
  <Company>vormgeversassociatie hoog-keppel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Vormgeversassociatie / Sjoerd Kulsdom</dc:creator>
  <cp:lastModifiedBy>elke)</cp:lastModifiedBy>
  <cp:revision>438</cp:revision>
  <cp:lastPrinted>2015-10-13T14:35:55Z</cp:lastPrinted>
  <dcterms:created xsi:type="dcterms:W3CDTF">2010-05-24T19:13:18Z</dcterms:created>
  <dcterms:modified xsi:type="dcterms:W3CDTF">2019-03-21T07:34:30Z</dcterms:modified>
</cp:coreProperties>
</file>