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Lst>
  <p:sldSz cx="30275213" cy="4276725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3470">
          <p15:clr>
            <a:srgbClr val="A4A3A4"/>
          </p15:clr>
        </p15:guide>
        <p15:guide id="2" pos="13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howGuides="1">
      <p:cViewPr>
        <p:scale>
          <a:sx n="38" d="100"/>
          <a:sy n="38" d="100"/>
        </p:scale>
        <p:origin x="504" y="16"/>
      </p:cViewPr>
      <p:guideLst>
        <p:guide orient="horz" pos="13470"/>
        <p:guide pos="132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2270125" y="13285788"/>
            <a:ext cx="25734963" cy="9167812"/>
          </a:xfrm>
        </p:spPr>
        <p:txBody>
          <a:bodyPr/>
          <a:lstStyle/>
          <a:p>
            <a:r>
              <a:rPr lang="nl-NL"/>
              <a:t>Titelstijl van model bewerken</a:t>
            </a:r>
          </a:p>
        </p:txBody>
      </p:sp>
      <p:sp>
        <p:nvSpPr>
          <p:cNvPr id="3" name="Subtitel 2"/>
          <p:cNvSpPr>
            <a:spLocks noGrp="1"/>
          </p:cNvSpPr>
          <p:nvPr>
            <p:ph type="subTitle" idx="1"/>
          </p:nvPr>
        </p:nvSpPr>
        <p:spPr>
          <a:xfrm>
            <a:off x="4541838" y="24234775"/>
            <a:ext cx="21191537" cy="1092993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 om de titelstijl van het model te bewerken</a:t>
            </a:r>
          </a:p>
        </p:txBody>
      </p:sp>
      <p:sp>
        <p:nvSpPr>
          <p:cNvPr id="4" name="Rectangle 4">
            <a:extLst>
              <a:ext uri="{FF2B5EF4-FFF2-40B4-BE49-F238E27FC236}">
                <a16:creationId xmlns:a16="http://schemas.microsoft.com/office/drawing/2014/main" id="{58CD2784-F64C-2C91-35A6-4E76B68AFDF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BF45AAC-BA38-C722-11B3-2B9C5896220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2ACCAA9-730B-7878-3E2D-F75B617AE076}"/>
              </a:ext>
            </a:extLst>
          </p:cNvPr>
          <p:cNvSpPr>
            <a:spLocks noGrp="1" noChangeArrowheads="1"/>
          </p:cNvSpPr>
          <p:nvPr>
            <p:ph type="sldNum" sz="quarter" idx="12"/>
          </p:nvPr>
        </p:nvSpPr>
        <p:spPr>
          <a:ln/>
        </p:spPr>
        <p:txBody>
          <a:bodyPr/>
          <a:lstStyle>
            <a:lvl1pPr>
              <a:defRPr/>
            </a:lvl1pPr>
          </a:lstStyle>
          <a:p>
            <a:pPr>
              <a:defRPr/>
            </a:pPr>
            <a:fld id="{D7BADD70-1F01-2E40-B7C1-4CA0B27BFE93}" type="slidenum">
              <a:rPr lang="en-US" altLang="nl-NL"/>
              <a:pPr>
                <a:defRPr/>
              </a:pPr>
              <a:t>‹nr.›</a:t>
            </a:fld>
            <a:endParaRPr lang="en-US" altLang="nl-NL"/>
          </a:p>
        </p:txBody>
      </p:sp>
    </p:spTree>
    <p:extLst>
      <p:ext uri="{BB962C8B-B14F-4D97-AF65-F5344CB8AC3E}">
        <p14:creationId xmlns:p14="http://schemas.microsoft.com/office/powerpoint/2010/main" val="1325442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verticale tekst 2"/>
          <p:cNvSpPr>
            <a:spLocks noGrp="1"/>
          </p:cNvSpPr>
          <p:nvPr>
            <p:ph type="body" orient="vert" idx="1"/>
          </p:nvPr>
        </p:nvSpPr>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5118D741-B960-6537-F3B3-805AD749F23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C5073349-A56F-DDE9-6075-97262C1C5A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232467E-BD2E-BDFE-C3C2-024B33C1D1DE}"/>
              </a:ext>
            </a:extLst>
          </p:cNvPr>
          <p:cNvSpPr>
            <a:spLocks noGrp="1" noChangeArrowheads="1"/>
          </p:cNvSpPr>
          <p:nvPr>
            <p:ph type="sldNum" sz="quarter" idx="12"/>
          </p:nvPr>
        </p:nvSpPr>
        <p:spPr>
          <a:ln/>
        </p:spPr>
        <p:txBody>
          <a:bodyPr/>
          <a:lstStyle>
            <a:lvl1pPr>
              <a:defRPr/>
            </a:lvl1pPr>
          </a:lstStyle>
          <a:p>
            <a:pPr>
              <a:defRPr/>
            </a:pPr>
            <a:fld id="{FCFB1E7B-519D-2A45-B136-37BA862E2BD7}" type="slidenum">
              <a:rPr lang="en-US" altLang="nl-NL"/>
              <a:pPr>
                <a:defRPr/>
              </a:pPr>
              <a:t>‹nr.›</a:t>
            </a:fld>
            <a:endParaRPr lang="en-US" altLang="nl-NL"/>
          </a:p>
        </p:txBody>
      </p:sp>
    </p:spTree>
    <p:extLst>
      <p:ext uri="{BB962C8B-B14F-4D97-AF65-F5344CB8AC3E}">
        <p14:creationId xmlns:p14="http://schemas.microsoft.com/office/powerpoint/2010/main" val="1678117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21572538" y="3802063"/>
            <a:ext cx="6432550" cy="34213800"/>
          </a:xfrm>
        </p:spPr>
        <p:txBody>
          <a:bodyPr vert="eaVert"/>
          <a:lstStyle/>
          <a:p>
            <a:r>
              <a:rPr lang="nl-NL"/>
              <a:t>Titelstijl van model bewerken</a:t>
            </a:r>
          </a:p>
        </p:txBody>
      </p:sp>
      <p:sp>
        <p:nvSpPr>
          <p:cNvPr id="3" name="Tijdelijke aanduiding voor verticale tekst 2"/>
          <p:cNvSpPr>
            <a:spLocks noGrp="1"/>
          </p:cNvSpPr>
          <p:nvPr>
            <p:ph type="body" orient="vert" idx="1"/>
          </p:nvPr>
        </p:nvSpPr>
        <p:spPr>
          <a:xfrm>
            <a:off x="2270125" y="3802063"/>
            <a:ext cx="19150013" cy="34213800"/>
          </a:xfrm>
        </p:spPr>
        <p:txBody>
          <a:bodyPr vert="eaVert"/>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9EBB505C-02A3-7C91-C98F-4C89D5D2020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837A6FB-FB46-5AB5-86F2-398B7AB2B65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37D33EE-78C3-4D58-4770-BFDF537A410A}"/>
              </a:ext>
            </a:extLst>
          </p:cNvPr>
          <p:cNvSpPr>
            <a:spLocks noGrp="1" noChangeArrowheads="1"/>
          </p:cNvSpPr>
          <p:nvPr>
            <p:ph type="sldNum" sz="quarter" idx="12"/>
          </p:nvPr>
        </p:nvSpPr>
        <p:spPr>
          <a:ln/>
        </p:spPr>
        <p:txBody>
          <a:bodyPr/>
          <a:lstStyle>
            <a:lvl1pPr>
              <a:defRPr/>
            </a:lvl1pPr>
          </a:lstStyle>
          <a:p>
            <a:pPr>
              <a:defRPr/>
            </a:pPr>
            <a:fld id="{CBD1DE82-3738-2940-BF79-6D013A31963A}" type="slidenum">
              <a:rPr lang="en-US" altLang="nl-NL"/>
              <a:pPr>
                <a:defRPr/>
              </a:pPr>
              <a:t>‹nr.›</a:t>
            </a:fld>
            <a:endParaRPr lang="en-US" altLang="nl-NL"/>
          </a:p>
        </p:txBody>
      </p:sp>
    </p:spTree>
    <p:extLst>
      <p:ext uri="{BB962C8B-B14F-4D97-AF65-F5344CB8AC3E}">
        <p14:creationId xmlns:p14="http://schemas.microsoft.com/office/powerpoint/2010/main" val="202062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idx="1"/>
          </p:nvPr>
        </p:nvSpPr>
        <p:spPr/>
        <p:txBody>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Rectangle 4">
            <a:extLst>
              <a:ext uri="{FF2B5EF4-FFF2-40B4-BE49-F238E27FC236}">
                <a16:creationId xmlns:a16="http://schemas.microsoft.com/office/drawing/2014/main" id="{760DF8AC-98F9-1EA9-7A54-EB1F363AB90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72BF273-BD47-21CA-074D-215151953D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32E1311-E007-CDBC-D5ED-A194203DDDB3}"/>
              </a:ext>
            </a:extLst>
          </p:cNvPr>
          <p:cNvSpPr>
            <a:spLocks noGrp="1" noChangeArrowheads="1"/>
          </p:cNvSpPr>
          <p:nvPr>
            <p:ph type="sldNum" sz="quarter" idx="12"/>
          </p:nvPr>
        </p:nvSpPr>
        <p:spPr>
          <a:ln/>
        </p:spPr>
        <p:txBody>
          <a:bodyPr/>
          <a:lstStyle>
            <a:lvl1pPr>
              <a:defRPr/>
            </a:lvl1pPr>
          </a:lstStyle>
          <a:p>
            <a:pPr>
              <a:defRPr/>
            </a:pPr>
            <a:fld id="{7A1E061E-D851-EA44-B73C-C50506A3DD4D}" type="slidenum">
              <a:rPr lang="en-US" altLang="nl-NL"/>
              <a:pPr>
                <a:defRPr/>
              </a:pPr>
              <a:t>‹nr.›</a:t>
            </a:fld>
            <a:endParaRPr lang="en-US" altLang="nl-NL"/>
          </a:p>
        </p:txBody>
      </p:sp>
    </p:spTree>
    <p:extLst>
      <p:ext uri="{BB962C8B-B14F-4D97-AF65-F5344CB8AC3E}">
        <p14:creationId xmlns:p14="http://schemas.microsoft.com/office/powerpoint/2010/main" val="183723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2390775" y="27481213"/>
            <a:ext cx="25734963" cy="8494712"/>
          </a:xfrm>
        </p:spPr>
        <p:txBody>
          <a:bodyPr anchor="t"/>
          <a:lstStyle>
            <a:lvl1pPr algn="l">
              <a:defRPr sz="4000" b="1" cap="all"/>
            </a:lvl1pPr>
          </a:lstStyle>
          <a:p>
            <a:r>
              <a:rPr lang="nl-NL"/>
              <a:t>Titelstijl van model bewerken</a:t>
            </a:r>
          </a:p>
        </p:txBody>
      </p:sp>
      <p:sp>
        <p:nvSpPr>
          <p:cNvPr id="3" name="Tijdelijke aanduiding voor tekst 2"/>
          <p:cNvSpPr>
            <a:spLocks noGrp="1"/>
          </p:cNvSpPr>
          <p:nvPr>
            <p:ph type="body" idx="1"/>
          </p:nvPr>
        </p:nvSpPr>
        <p:spPr>
          <a:xfrm>
            <a:off x="2390775" y="18126075"/>
            <a:ext cx="25734963" cy="935513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a:t>Klik om de tekststijl van het model te bewerken</a:t>
            </a:r>
          </a:p>
        </p:txBody>
      </p:sp>
      <p:sp>
        <p:nvSpPr>
          <p:cNvPr id="4" name="Rectangle 4">
            <a:extLst>
              <a:ext uri="{FF2B5EF4-FFF2-40B4-BE49-F238E27FC236}">
                <a16:creationId xmlns:a16="http://schemas.microsoft.com/office/drawing/2014/main" id="{A345ABCF-FACA-D5B2-DD83-FE955E4507C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1230021-ECC3-8894-58E4-F56701A569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1670E44-7003-AF24-2CBC-66E1792401C2}"/>
              </a:ext>
            </a:extLst>
          </p:cNvPr>
          <p:cNvSpPr>
            <a:spLocks noGrp="1" noChangeArrowheads="1"/>
          </p:cNvSpPr>
          <p:nvPr>
            <p:ph type="sldNum" sz="quarter" idx="12"/>
          </p:nvPr>
        </p:nvSpPr>
        <p:spPr>
          <a:ln/>
        </p:spPr>
        <p:txBody>
          <a:bodyPr/>
          <a:lstStyle>
            <a:lvl1pPr>
              <a:defRPr/>
            </a:lvl1pPr>
          </a:lstStyle>
          <a:p>
            <a:pPr>
              <a:defRPr/>
            </a:pPr>
            <a:fld id="{1869F45F-D896-F347-9E8A-30C910E2F072}" type="slidenum">
              <a:rPr lang="en-US" altLang="nl-NL"/>
              <a:pPr>
                <a:defRPr/>
              </a:pPr>
              <a:t>‹nr.›</a:t>
            </a:fld>
            <a:endParaRPr lang="en-US" altLang="nl-NL"/>
          </a:p>
        </p:txBody>
      </p:sp>
    </p:spTree>
    <p:extLst>
      <p:ext uri="{BB962C8B-B14F-4D97-AF65-F5344CB8AC3E}">
        <p14:creationId xmlns:p14="http://schemas.microsoft.com/office/powerpoint/2010/main" val="966088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Tijdelijke aanduiding voor inhoud 2"/>
          <p:cNvSpPr>
            <a:spLocks noGrp="1"/>
          </p:cNvSpPr>
          <p:nvPr>
            <p:ph sz="half" idx="1"/>
          </p:nvPr>
        </p:nvSpPr>
        <p:spPr>
          <a:xfrm>
            <a:off x="2270125" y="12355513"/>
            <a:ext cx="12790488" cy="2566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15213013" y="12355513"/>
            <a:ext cx="12792075" cy="2566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a:extLst>
              <a:ext uri="{FF2B5EF4-FFF2-40B4-BE49-F238E27FC236}">
                <a16:creationId xmlns:a16="http://schemas.microsoft.com/office/drawing/2014/main" id="{9E6B5775-91AD-B25F-6C0D-488DB039930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43664F0-A8E2-B891-1346-B63D49148D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40476D9-E3E0-F2AE-5752-ADAB1676D5FB}"/>
              </a:ext>
            </a:extLst>
          </p:cNvPr>
          <p:cNvSpPr>
            <a:spLocks noGrp="1" noChangeArrowheads="1"/>
          </p:cNvSpPr>
          <p:nvPr>
            <p:ph type="sldNum" sz="quarter" idx="12"/>
          </p:nvPr>
        </p:nvSpPr>
        <p:spPr>
          <a:ln/>
        </p:spPr>
        <p:txBody>
          <a:bodyPr/>
          <a:lstStyle>
            <a:lvl1pPr>
              <a:defRPr/>
            </a:lvl1pPr>
          </a:lstStyle>
          <a:p>
            <a:pPr>
              <a:defRPr/>
            </a:pPr>
            <a:fld id="{DCCB7364-15C6-D642-AC18-A87F9BE0A75A}" type="slidenum">
              <a:rPr lang="en-US" altLang="nl-NL"/>
              <a:pPr>
                <a:defRPr/>
              </a:pPr>
              <a:t>‹nr.›</a:t>
            </a:fld>
            <a:endParaRPr lang="en-US" altLang="nl-NL"/>
          </a:p>
        </p:txBody>
      </p:sp>
    </p:spTree>
    <p:extLst>
      <p:ext uri="{BB962C8B-B14F-4D97-AF65-F5344CB8AC3E}">
        <p14:creationId xmlns:p14="http://schemas.microsoft.com/office/powerpoint/2010/main" val="42613328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1514475" y="1712913"/>
            <a:ext cx="27246263" cy="7127875"/>
          </a:xfrm>
        </p:spPr>
        <p:txBody>
          <a:bodyPr/>
          <a:lstStyle>
            <a:lvl1pPr>
              <a:defRPr/>
            </a:lvl1pPr>
          </a:lstStyle>
          <a:p>
            <a:r>
              <a:rPr lang="nl-NL"/>
              <a:t>Titelstijl van model bewerken</a:t>
            </a:r>
          </a:p>
        </p:txBody>
      </p:sp>
      <p:sp>
        <p:nvSpPr>
          <p:cNvPr id="3" name="Tijdelijke aanduiding voor tekst 2"/>
          <p:cNvSpPr>
            <a:spLocks noGrp="1"/>
          </p:cNvSpPr>
          <p:nvPr>
            <p:ph type="body" idx="1"/>
          </p:nvPr>
        </p:nvSpPr>
        <p:spPr>
          <a:xfrm>
            <a:off x="1514475" y="9572625"/>
            <a:ext cx="13376275" cy="3989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4" name="Tijdelijke aanduiding voor inhoud 3"/>
          <p:cNvSpPr>
            <a:spLocks noGrp="1"/>
          </p:cNvSpPr>
          <p:nvPr>
            <p:ph sz="half" idx="2"/>
          </p:nvPr>
        </p:nvSpPr>
        <p:spPr>
          <a:xfrm>
            <a:off x="1514475" y="13562013"/>
            <a:ext cx="13376275" cy="246411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15379700" y="9572625"/>
            <a:ext cx="13381038" cy="3989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tekststijl van het model te bewerken</a:t>
            </a:r>
          </a:p>
        </p:txBody>
      </p:sp>
      <p:sp>
        <p:nvSpPr>
          <p:cNvPr id="6" name="Tijdelijke aanduiding voor inhoud 5"/>
          <p:cNvSpPr>
            <a:spLocks noGrp="1"/>
          </p:cNvSpPr>
          <p:nvPr>
            <p:ph sz="quarter" idx="4"/>
          </p:nvPr>
        </p:nvSpPr>
        <p:spPr>
          <a:xfrm>
            <a:off x="15379700" y="13562013"/>
            <a:ext cx="13381038" cy="246411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Rectangle 4">
            <a:extLst>
              <a:ext uri="{FF2B5EF4-FFF2-40B4-BE49-F238E27FC236}">
                <a16:creationId xmlns:a16="http://schemas.microsoft.com/office/drawing/2014/main" id="{7C33E323-A285-1E60-6729-6FC95BE8F64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138E6C2-68CE-50FB-AC37-822801BB46E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264683D-4851-538B-AC59-C2A743D56EBC}"/>
              </a:ext>
            </a:extLst>
          </p:cNvPr>
          <p:cNvSpPr>
            <a:spLocks noGrp="1" noChangeArrowheads="1"/>
          </p:cNvSpPr>
          <p:nvPr>
            <p:ph type="sldNum" sz="quarter" idx="12"/>
          </p:nvPr>
        </p:nvSpPr>
        <p:spPr>
          <a:ln/>
        </p:spPr>
        <p:txBody>
          <a:bodyPr/>
          <a:lstStyle>
            <a:lvl1pPr>
              <a:defRPr/>
            </a:lvl1pPr>
          </a:lstStyle>
          <a:p>
            <a:pPr>
              <a:defRPr/>
            </a:pPr>
            <a:fld id="{0E12FAAF-41DA-3443-86D2-D218BBD42765}" type="slidenum">
              <a:rPr lang="en-US" altLang="nl-NL"/>
              <a:pPr>
                <a:defRPr/>
              </a:pPr>
              <a:t>‹nr.›</a:t>
            </a:fld>
            <a:endParaRPr lang="en-US" altLang="nl-NL"/>
          </a:p>
        </p:txBody>
      </p:sp>
    </p:spTree>
    <p:extLst>
      <p:ext uri="{BB962C8B-B14F-4D97-AF65-F5344CB8AC3E}">
        <p14:creationId xmlns:p14="http://schemas.microsoft.com/office/powerpoint/2010/main" val="817786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Titelstijl van model bewerken</a:t>
            </a:r>
          </a:p>
        </p:txBody>
      </p:sp>
      <p:sp>
        <p:nvSpPr>
          <p:cNvPr id="3" name="Rectangle 4">
            <a:extLst>
              <a:ext uri="{FF2B5EF4-FFF2-40B4-BE49-F238E27FC236}">
                <a16:creationId xmlns:a16="http://schemas.microsoft.com/office/drawing/2014/main" id="{0A27C087-1F90-A339-6E62-12AE2EE83C4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EB8E5B6C-D657-2C4E-DE16-E914475B87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5B9E8F2-BB59-459C-E8FD-640A06224BA8}"/>
              </a:ext>
            </a:extLst>
          </p:cNvPr>
          <p:cNvSpPr>
            <a:spLocks noGrp="1" noChangeArrowheads="1"/>
          </p:cNvSpPr>
          <p:nvPr>
            <p:ph type="sldNum" sz="quarter" idx="12"/>
          </p:nvPr>
        </p:nvSpPr>
        <p:spPr>
          <a:ln/>
        </p:spPr>
        <p:txBody>
          <a:bodyPr/>
          <a:lstStyle>
            <a:lvl1pPr>
              <a:defRPr/>
            </a:lvl1pPr>
          </a:lstStyle>
          <a:p>
            <a:pPr>
              <a:defRPr/>
            </a:pPr>
            <a:fld id="{E038EF40-2B41-DE4F-9ED4-F60D25F8ADAE}" type="slidenum">
              <a:rPr lang="en-US" altLang="nl-NL"/>
              <a:pPr>
                <a:defRPr/>
              </a:pPr>
              <a:t>‹nr.›</a:t>
            </a:fld>
            <a:endParaRPr lang="en-US" altLang="nl-NL"/>
          </a:p>
        </p:txBody>
      </p:sp>
    </p:spTree>
    <p:extLst>
      <p:ext uri="{BB962C8B-B14F-4D97-AF65-F5344CB8AC3E}">
        <p14:creationId xmlns:p14="http://schemas.microsoft.com/office/powerpoint/2010/main" val="286094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915DFDC-2E7F-CBAD-85CE-058ECE917D32}"/>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755F2D4-BA8C-657B-9FFF-0B0A6058D9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75F21A67-AC2A-A7C3-5E97-6EC0BE13E704}"/>
              </a:ext>
            </a:extLst>
          </p:cNvPr>
          <p:cNvSpPr>
            <a:spLocks noGrp="1" noChangeArrowheads="1"/>
          </p:cNvSpPr>
          <p:nvPr>
            <p:ph type="sldNum" sz="quarter" idx="12"/>
          </p:nvPr>
        </p:nvSpPr>
        <p:spPr>
          <a:ln/>
        </p:spPr>
        <p:txBody>
          <a:bodyPr/>
          <a:lstStyle>
            <a:lvl1pPr>
              <a:defRPr/>
            </a:lvl1pPr>
          </a:lstStyle>
          <a:p>
            <a:pPr>
              <a:defRPr/>
            </a:pPr>
            <a:fld id="{4EE273FC-F1BB-C240-8375-2E39D55136B9}" type="slidenum">
              <a:rPr lang="en-US" altLang="nl-NL"/>
              <a:pPr>
                <a:defRPr/>
              </a:pPr>
              <a:t>‹nr.›</a:t>
            </a:fld>
            <a:endParaRPr lang="en-US" altLang="nl-NL"/>
          </a:p>
        </p:txBody>
      </p:sp>
    </p:spTree>
    <p:extLst>
      <p:ext uri="{BB962C8B-B14F-4D97-AF65-F5344CB8AC3E}">
        <p14:creationId xmlns:p14="http://schemas.microsoft.com/office/powerpoint/2010/main" val="318986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514475" y="1703388"/>
            <a:ext cx="9959975" cy="7245350"/>
          </a:xfrm>
        </p:spPr>
        <p:txBody>
          <a:bodyPr anchor="b"/>
          <a:lstStyle>
            <a:lvl1pPr algn="l">
              <a:defRPr sz="2000" b="1"/>
            </a:lvl1pPr>
          </a:lstStyle>
          <a:p>
            <a:r>
              <a:rPr lang="nl-NL"/>
              <a:t>Titelstijl van model bewerken</a:t>
            </a:r>
          </a:p>
        </p:txBody>
      </p:sp>
      <p:sp>
        <p:nvSpPr>
          <p:cNvPr id="3" name="Tijdelijke aanduiding voor inhoud 2"/>
          <p:cNvSpPr>
            <a:spLocks noGrp="1"/>
          </p:cNvSpPr>
          <p:nvPr>
            <p:ph idx="1"/>
          </p:nvPr>
        </p:nvSpPr>
        <p:spPr>
          <a:xfrm>
            <a:off x="11836400" y="1703388"/>
            <a:ext cx="16924338" cy="36499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1514475" y="8948738"/>
            <a:ext cx="9959975" cy="292544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
        <p:nvSpPr>
          <p:cNvPr id="5" name="Rectangle 4">
            <a:extLst>
              <a:ext uri="{FF2B5EF4-FFF2-40B4-BE49-F238E27FC236}">
                <a16:creationId xmlns:a16="http://schemas.microsoft.com/office/drawing/2014/main" id="{C8C42E2E-EF3A-B22D-5A57-856B7E8B6C4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E04FB7F-DF18-4926-5B51-AADFFA3975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BEA2F81-D79D-B581-9786-EEEA357666EB}"/>
              </a:ext>
            </a:extLst>
          </p:cNvPr>
          <p:cNvSpPr>
            <a:spLocks noGrp="1" noChangeArrowheads="1"/>
          </p:cNvSpPr>
          <p:nvPr>
            <p:ph type="sldNum" sz="quarter" idx="12"/>
          </p:nvPr>
        </p:nvSpPr>
        <p:spPr>
          <a:ln/>
        </p:spPr>
        <p:txBody>
          <a:bodyPr/>
          <a:lstStyle>
            <a:lvl1pPr>
              <a:defRPr/>
            </a:lvl1pPr>
          </a:lstStyle>
          <a:p>
            <a:pPr>
              <a:defRPr/>
            </a:pPr>
            <a:fld id="{B464F2E2-D8CF-7549-B851-A7C59FEA9D3A}" type="slidenum">
              <a:rPr lang="en-US" altLang="nl-NL"/>
              <a:pPr>
                <a:defRPr/>
              </a:pPr>
              <a:t>‹nr.›</a:t>
            </a:fld>
            <a:endParaRPr lang="en-US" altLang="nl-NL"/>
          </a:p>
        </p:txBody>
      </p:sp>
    </p:spTree>
    <p:extLst>
      <p:ext uri="{BB962C8B-B14F-4D97-AF65-F5344CB8AC3E}">
        <p14:creationId xmlns:p14="http://schemas.microsoft.com/office/powerpoint/2010/main" val="13759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5934075" y="29937075"/>
            <a:ext cx="18165763" cy="3533775"/>
          </a:xfrm>
        </p:spPr>
        <p:txBody>
          <a:bodyPr anchor="b"/>
          <a:lstStyle>
            <a:lvl1pPr algn="l">
              <a:defRPr sz="2000" b="1"/>
            </a:lvl1pPr>
          </a:lstStyle>
          <a:p>
            <a:r>
              <a:rPr lang="nl-NL"/>
              <a:t>Titelstijl van model bewerken</a:t>
            </a:r>
          </a:p>
        </p:txBody>
      </p:sp>
      <p:sp>
        <p:nvSpPr>
          <p:cNvPr id="3" name="Tijdelijke aanduiding voor afbeelding 2"/>
          <p:cNvSpPr>
            <a:spLocks noGrp="1"/>
          </p:cNvSpPr>
          <p:nvPr>
            <p:ph type="pic" idx="1"/>
          </p:nvPr>
        </p:nvSpPr>
        <p:spPr>
          <a:xfrm>
            <a:off x="5934075" y="3821113"/>
            <a:ext cx="18165763" cy="256603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5934075" y="33470850"/>
            <a:ext cx="18165763" cy="5019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p:txBody>
      </p:sp>
      <p:sp>
        <p:nvSpPr>
          <p:cNvPr id="5" name="Rectangle 4">
            <a:extLst>
              <a:ext uri="{FF2B5EF4-FFF2-40B4-BE49-F238E27FC236}">
                <a16:creationId xmlns:a16="http://schemas.microsoft.com/office/drawing/2014/main" id="{7B9DC80A-1F20-7B9C-CF7E-53F8CF8408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A48DAB3-B480-23DF-33E4-A51B96450C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0DE3E90-0B60-4B51-F793-209C5881E602}"/>
              </a:ext>
            </a:extLst>
          </p:cNvPr>
          <p:cNvSpPr>
            <a:spLocks noGrp="1" noChangeArrowheads="1"/>
          </p:cNvSpPr>
          <p:nvPr>
            <p:ph type="sldNum" sz="quarter" idx="12"/>
          </p:nvPr>
        </p:nvSpPr>
        <p:spPr>
          <a:ln/>
        </p:spPr>
        <p:txBody>
          <a:bodyPr/>
          <a:lstStyle>
            <a:lvl1pPr>
              <a:defRPr/>
            </a:lvl1pPr>
          </a:lstStyle>
          <a:p>
            <a:pPr>
              <a:defRPr/>
            </a:pPr>
            <a:fld id="{87557FAB-42CE-5142-894E-50B0DFD39269}" type="slidenum">
              <a:rPr lang="en-US" altLang="nl-NL"/>
              <a:pPr>
                <a:defRPr/>
              </a:pPr>
              <a:t>‹nr.›</a:t>
            </a:fld>
            <a:endParaRPr lang="en-US" altLang="nl-NL"/>
          </a:p>
        </p:txBody>
      </p:sp>
    </p:spTree>
    <p:extLst>
      <p:ext uri="{BB962C8B-B14F-4D97-AF65-F5344CB8AC3E}">
        <p14:creationId xmlns:p14="http://schemas.microsoft.com/office/powerpoint/2010/main" val="744160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CDFC1EF-F5D2-B126-3802-455102E6BAF7}"/>
              </a:ext>
            </a:extLst>
          </p:cNvPr>
          <p:cNvSpPr>
            <a:spLocks noGrp="1" noChangeArrowheads="1"/>
          </p:cNvSpPr>
          <p:nvPr>
            <p:ph type="title"/>
          </p:nvPr>
        </p:nvSpPr>
        <p:spPr bwMode="auto">
          <a:xfrm>
            <a:off x="2270125" y="3802063"/>
            <a:ext cx="25734963" cy="7127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17378" tIns="208689" rIns="417378" bIns="208689" numCol="1" anchor="ctr" anchorCtr="0" compatLnSpc="1">
            <a:prstTxWarp prst="textNoShape">
              <a:avLst/>
            </a:prstTxWarp>
          </a:bodyPr>
          <a:lstStyle/>
          <a:p>
            <a:pPr lvl="0"/>
            <a:r>
              <a:rPr lang="en-US" altLang="nl-NL"/>
              <a:t>Titelstijl van model bewerken</a:t>
            </a:r>
          </a:p>
        </p:txBody>
      </p:sp>
      <p:sp>
        <p:nvSpPr>
          <p:cNvPr id="1027" name="Rectangle 3">
            <a:extLst>
              <a:ext uri="{FF2B5EF4-FFF2-40B4-BE49-F238E27FC236}">
                <a16:creationId xmlns:a16="http://schemas.microsoft.com/office/drawing/2014/main" id="{EBA19034-0854-1218-EF69-CD9156925FE2}"/>
              </a:ext>
            </a:extLst>
          </p:cNvPr>
          <p:cNvSpPr>
            <a:spLocks noGrp="1" noChangeArrowheads="1"/>
          </p:cNvSpPr>
          <p:nvPr>
            <p:ph type="body" idx="1"/>
          </p:nvPr>
        </p:nvSpPr>
        <p:spPr bwMode="auto">
          <a:xfrm>
            <a:off x="2270125" y="12355513"/>
            <a:ext cx="25734963" cy="25660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417378" tIns="208689" rIns="417378" bIns="208689" numCol="1" anchor="t" anchorCtr="0" compatLnSpc="1">
            <a:prstTxWarp prst="textNoShape">
              <a:avLst/>
            </a:prstTxWarp>
          </a:bodyPr>
          <a:lstStyle/>
          <a:p>
            <a:pPr lvl="0"/>
            <a:r>
              <a:rPr lang="en-US" altLang="nl-NL"/>
              <a:t>Klik om de tekststijl van het model te bewerken</a:t>
            </a:r>
          </a:p>
          <a:p>
            <a:pPr lvl="1"/>
            <a:r>
              <a:rPr lang="en-US" altLang="nl-NL"/>
              <a:t>Tweede niveau</a:t>
            </a:r>
          </a:p>
          <a:p>
            <a:pPr lvl="2"/>
            <a:r>
              <a:rPr lang="en-US" altLang="nl-NL"/>
              <a:t>Derde niveau</a:t>
            </a:r>
          </a:p>
          <a:p>
            <a:pPr lvl="3"/>
            <a:r>
              <a:rPr lang="en-US" altLang="nl-NL"/>
              <a:t>Vierde niveau</a:t>
            </a:r>
          </a:p>
          <a:p>
            <a:pPr lvl="4"/>
            <a:r>
              <a:rPr lang="en-US" altLang="nl-NL"/>
              <a:t>Vijfde niveau</a:t>
            </a:r>
          </a:p>
        </p:txBody>
      </p:sp>
      <p:sp>
        <p:nvSpPr>
          <p:cNvPr id="1028" name="Rectangle 4">
            <a:extLst>
              <a:ext uri="{FF2B5EF4-FFF2-40B4-BE49-F238E27FC236}">
                <a16:creationId xmlns:a16="http://schemas.microsoft.com/office/drawing/2014/main" id="{B030E7D2-D32D-1357-0EEB-7ED3BC5093CD}"/>
              </a:ext>
            </a:extLst>
          </p:cNvPr>
          <p:cNvSpPr>
            <a:spLocks noGrp="1" noChangeArrowheads="1"/>
          </p:cNvSpPr>
          <p:nvPr>
            <p:ph type="dt" sz="half" idx="2"/>
          </p:nvPr>
        </p:nvSpPr>
        <p:spPr bwMode="auto">
          <a:xfrm>
            <a:off x="2270125" y="38965188"/>
            <a:ext cx="6307138" cy="2851150"/>
          </a:xfrm>
          <a:prstGeom prst="rect">
            <a:avLst/>
          </a:prstGeom>
          <a:noFill/>
          <a:ln>
            <a:noFill/>
          </a:ln>
        </p:spPr>
        <p:txBody>
          <a:bodyPr vert="horz" wrap="square" lIns="417378" tIns="208689" rIns="417378" bIns="208689" numCol="1" anchor="t" anchorCtr="0" compatLnSpc="1">
            <a:prstTxWarp prst="textNoShape">
              <a:avLst/>
            </a:prstTxWarp>
          </a:bodyPr>
          <a:lstStyle>
            <a:lvl1pPr defTabSz="4173538">
              <a:defRPr sz="6400">
                <a:latin typeface="Arial" charset="0"/>
                <a:ea typeface="ＭＳ Ｐゴシック" charset="0"/>
              </a:defRPr>
            </a:lvl1pPr>
          </a:lstStyle>
          <a:p>
            <a:pPr>
              <a:defRPr/>
            </a:pPr>
            <a:endParaRPr lang="en-US"/>
          </a:p>
        </p:txBody>
      </p:sp>
      <p:sp>
        <p:nvSpPr>
          <p:cNvPr id="1029" name="Rectangle 5">
            <a:extLst>
              <a:ext uri="{FF2B5EF4-FFF2-40B4-BE49-F238E27FC236}">
                <a16:creationId xmlns:a16="http://schemas.microsoft.com/office/drawing/2014/main" id="{A2237404-5FCB-F179-E26E-0CE90443BF99}"/>
              </a:ext>
            </a:extLst>
          </p:cNvPr>
          <p:cNvSpPr>
            <a:spLocks noGrp="1" noChangeArrowheads="1"/>
          </p:cNvSpPr>
          <p:nvPr>
            <p:ph type="ftr" sz="quarter" idx="3"/>
          </p:nvPr>
        </p:nvSpPr>
        <p:spPr bwMode="auto">
          <a:xfrm>
            <a:off x="10344150" y="38965188"/>
            <a:ext cx="9586913" cy="2851150"/>
          </a:xfrm>
          <a:prstGeom prst="rect">
            <a:avLst/>
          </a:prstGeom>
          <a:noFill/>
          <a:ln>
            <a:noFill/>
          </a:ln>
        </p:spPr>
        <p:txBody>
          <a:bodyPr vert="horz" wrap="square" lIns="417378" tIns="208689" rIns="417378" bIns="208689" numCol="1" anchor="t" anchorCtr="0" compatLnSpc="1">
            <a:prstTxWarp prst="textNoShape">
              <a:avLst/>
            </a:prstTxWarp>
          </a:bodyPr>
          <a:lstStyle>
            <a:lvl1pPr algn="ctr" defTabSz="4173538">
              <a:defRPr sz="6400">
                <a:latin typeface="Arial" charset="0"/>
                <a:ea typeface="ＭＳ Ｐゴシック" charset="0"/>
              </a:defRPr>
            </a:lvl1pPr>
          </a:lstStyle>
          <a:p>
            <a:pPr>
              <a:defRPr/>
            </a:pPr>
            <a:endParaRPr lang="en-US"/>
          </a:p>
        </p:txBody>
      </p:sp>
      <p:sp>
        <p:nvSpPr>
          <p:cNvPr id="1030" name="Rectangle 6">
            <a:extLst>
              <a:ext uri="{FF2B5EF4-FFF2-40B4-BE49-F238E27FC236}">
                <a16:creationId xmlns:a16="http://schemas.microsoft.com/office/drawing/2014/main" id="{4E96DDB0-0FDC-8EB0-0C82-258C0E79244D}"/>
              </a:ext>
            </a:extLst>
          </p:cNvPr>
          <p:cNvSpPr>
            <a:spLocks noGrp="1" noChangeArrowheads="1"/>
          </p:cNvSpPr>
          <p:nvPr>
            <p:ph type="sldNum" sz="quarter" idx="4"/>
          </p:nvPr>
        </p:nvSpPr>
        <p:spPr bwMode="auto">
          <a:xfrm>
            <a:off x="21697950" y="38965188"/>
            <a:ext cx="6307138" cy="2851150"/>
          </a:xfrm>
          <a:prstGeom prst="rect">
            <a:avLst/>
          </a:prstGeom>
          <a:noFill/>
          <a:ln>
            <a:noFill/>
          </a:ln>
        </p:spPr>
        <p:txBody>
          <a:bodyPr vert="horz" wrap="square" lIns="417378" tIns="208689" rIns="417378" bIns="208689" numCol="1" anchor="t" anchorCtr="0" compatLnSpc="1">
            <a:prstTxWarp prst="textNoShape">
              <a:avLst/>
            </a:prstTxWarp>
          </a:bodyPr>
          <a:lstStyle>
            <a:lvl1pPr algn="r" defTabSz="4173538">
              <a:defRPr sz="6400" smtClean="0"/>
            </a:lvl1pPr>
          </a:lstStyle>
          <a:p>
            <a:pPr>
              <a:defRPr/>
            </a:pPr>
            <a:fld id="{26695B3F-5F59-5C42-ABAB-FBEB77BC4803}" type="slidenum">
              <a:rPr lang="en-US" altLang="nl-NL"/>
              <a:pPr>
                <a:defRPr/>
              </a:pPr>
              <a:t>‹nr.›</a:t>
            </a:fld>
            <a:endParaRPr lang="en-US" alt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3538" rtl="0" eaLnBrk="0" fontAlgn="base" hangingPunct="0">
        <a:spcBef>
          <a:spcPct val="0"/>
        </a:spcBef>
        <a:spcAft>
          <a:spcPct val="0"/>
        </a:spcAft>
        <a:defRPr sz="20100">
          <a:solidFill>
            <a:schemeClr val="tx2"/>
          </a:solidFill>
          <a:latin typeface="+mj-lt"/>
          <a:ea typeface="+mj-ea"/>
          <a:cs typeface="+mj-cs"/>
        </a:defRPr>
      </a:lvl1pPr>
      <a:lvl2pPr algn="ctr" defTabSz="4173538" rtl="0" eaLnBrk="0" fontAlgn="base" hangingPunct="0">
        <a:spcBef>
          <a:spcPct val="0"/>
        </a:spcBef>
        <a:spcAft>
          <a:spcPct val="0"/>
        </a:spcAft>
        <a:defRPr sz="20100">
          <a:solidFill>
            <a:schemeClr val="tx2"/>
          </a:solidFill>
          <a:latin typeface="Arial" charset="0"/>
          <a:ea typeface="ＭＳ Ｐゴシック" charset="0"/>
          <a:cs typeface="ＭＳ Ｐゴシック" charset="0"/>
        </a:defRPr>
      </a:lvl2pPr>
      <a:lvl3pPr algn="ctr" defTabSz="4173538" rtl="0" eaLnBrk="0" fontAlgn="base" hangingPunct="0">
        <a:spcBef>
          <a:spcPct val="0"/>
        </a:spcBef>
        <a:spcAft>
          <a:spcPct val="0"/>
        </a:spcAft>
        <a:defRPr sz="20100">
          <a:solidFill>
            <a:schemeClr val="tx2"/>
          </a:solidFill>
          <a:latin typeface="Arial" charset="0"/>
          <a:ea typeface="ＭＳ Ｐゴシック" charset="0"/>
          <a:cs typeface="ＭＳ Ｐゴシック" charset="0"/>
        </a:defRPr>
      </a:lvl3pPr>
      <a:lvl4pPr algn="ctr" defTabSz="4173538" rtl="0" eaLnBrk="0" fontAlgn="base" hangingPunct="0">
        <a:spcBef>
          <a:spcPct val="0"/>
        </a:spcBef>
        <a:spcAft>
          <a:spcPct val="0"/>
        </a:spcAft>
        <a:defRPr sz="20100">
          <a:solidFill>
            <a:schemeClr val="tx2"/>
          </a:solidFill>
          <a:latin typeface="Arial" charset="0"/>
          <a:ea typeface="ＭＳ Ｐゴシック" charset="0"/>
          <a:cs typeface="ＭＳ Ｐゴシック" charset="0"/>
        </a:defRPr>
      </a:lvl4pPr>
      <a:lvl5pPr algn="ctr" defTabSz="4173538" rtl="0" eaLnBrk="0" fontAlgn="base" hangingPunct="0">
        <a:spcBef>
          <a:spcPct val="0"/>
        </a:spcBef>
        <a:spcAft>
          <a:spcPct val="0"/>
        </a:spcAft>
        <a:defRPr sz="20100">
          <a:solidFill>
            <a:schemeClr val="tx2"/>
          </a:solidFill>
          <a:latin typeface="Arial" charset="0"/>
          <a:ea typeface="ＭＳ Ｐゴシック" charset="0"/>
          <a:cs typeface="ＭＳ Ｐゴシック" charset="0"/>
        </a:defRPr>
      </a:lvl5pPr>
      <a:lvl6pPr marL="457200" algn="ctr" defTabSz="4173538" rtl="0" fontAlgn="base">
        <a:spcBef>
          <a:spcPct val="0"/>
        </a:spcBef>
        <a:spcAft>
          <a:spcPct val="0"/>
        </a:spcAft>
        <a:defRPr sz="20100">
          <a:solidFill>
            <a:schemeClr val="tx2"/>
          </a:solidFill>
          <a:latin typeface="Arial" charset="0"/>
          <a:ea typeface="ＭＳ Ｐゴシック" charset="0"/>
          <a:cs typeface="ＭＳ Ｐゴシック" charset="0"/>
        </a:defRPr>
      </a:lvl6pPr>
      <a:lvl7pPr marL="914400" algn="ctr" defTabSz="4173538" rtl="0" fontAlgn="base">
        <a:spcBef>
          <a:spcPct val="0"/>
        </a:spcBef>
        <a:spcAft>
          <a:spcPct val="0"/>
        </a:spcAft>
        <a:defRPr sz="20100">
          <a:solidFill>
            <a:schemeClr val="tx2"/>
          </a:solidFill>
          <a:latin typeface="Arial" charset="0"/>
          <a:ea typeface="ＭＳ Ｐゴシック" charset="0"/>
          <a:cs typeface="ＭＳ Ｐゴシック" charset="0"/>
        </a:defRPr>
      </a:lvl7pPr>
      <a:lvl8pPr marL="1371600" algn="ctr" defTabSz="4173538" rtl="0" fontAlgn="base">
        <a:spcBef>
          <a:spcPct val="0"/>
        </a:spcBef>
        <a:spcAft>
          <a:spcPct val="0"/>
        </a:spcAft>
        <a:defRPr sz="20100">
          <a:solidFill>
            <a:schemeClr val="tx2"/>
          </a:solidFill>
          <a:latin typeface="Arial" charset="0"/>
          <a:ea typeface="ＭＳ Ｐゴシック" charset="0"/>
          <a:cs typeface="ＭＳ Ｐゴシック" charset="0"/>
        </a:defRPr>
      </a:lvl8pPr>
      <a:lvl9pPr marL="1828800" algn="ctr" defTabSz="4173538" rtl="0" fontAlgn="base">
        <a:spcBef>
          <a:spcPct val="0"/>
        </a:spcBef>
        <a:spcAft>
          <a:spcPct val="0"/>
        </a:spcAft>
        <a:defRPr sz="20100">
          <a:solidFill>
            <a:schemeClr val="tx2"/>
          </a:solidFill>
          <a:latin typeface="Arial" charset="0"/>
          <a:ea typeface="ＭＳ Ｐゴシック" charset="0"/>
          <a:cs typeface="ＭＳ Ｐゴシック" charset="0"/>
        </a:defRPr>
      </a:lvl9pPr>
    </p:titleStyle>
    <p:bodyStyle>
      <a:lvl1pPr marL="1565275" indent="-1565275" algn="l" defTabSz="4173538" rtl="0" eaLnBrk="0" fontAlgn="base" hangingPunct="0">
        <a:spcBef>
          <a:spcPct val="20000"/>
        </a:spcBef>
        <a:spcAft>
          <a:spcPct val="0"/>
        </a:spcAft>
        <a:buChar char="•"/>
        <a:defRPr sz="14600">
          <a:solidFill>
            <a:schemeClr val="tx1"/>
          </a:solidFill>
          <a:latin typeface="+mn-lt"/>
          <a:ea typeface="+mn-ea"/>
          <a:cs typeface="+mn-cs"/>
        </a:defRPr>
      </a:lvl1pPr>
      <a:lvl2pPr marL="3390900" indent="-1303338" algn="l" defTabSz="4173538" rtl="0" eaLnBrk="0" fontAlgn="base" hangingPunct="0">
        <a:spcBef>
          <a:spcPct val="20000"/>
        </a:spcBef>
        <a:spcAft>
          <a:spcPct val="0"/>
        </a:spcAft>
        <a:buChar char="–"/>
        <a:defRPr sz="12800">
          <a:solidFill>
            <a:schemeClr val="tx1"/>
          </a:solidFill>
          <a:latin typeface="+mn-lt"/>
          <a:ea typeface="+mn-ea"/>
        </a:defRPr>
      </a:lvl2pPr>
      <a:lvl3pPr marL="5216525" indent="-1042988" algn="l" defTabSz="4173538" rtl="0" eaLnBrk="0" fontAlgn="base" hangingPunct="0">
        <a:spcBef>
          <a:spcPct val="20000"/>
        </a:spcBef>
        <a:spcAft>
          <a:spcPct val="0"/>
        </a:spcAft>
        <a:buChar char="•"/>
        <a:defRPr sz="11000">
          <a:solidFill>
            <a:schemeClr val="tx1"/>
          </a:solidFill>
          <a:latin typeface="+mn-lt"/>
          <a:ea typeface="+mn-ea"/>
        </a:defRPr>
      </a:lvl3pPr>
      <a:lvl4pPr marL="7304088" indent="-1042988" algn="l" defTabSz="4173538" rtl="0" eaLnBrk="0" fontAlgn="base" hangingPunct="0">
        <a:spcBef>
          <a:spcPct val="20000"/>
        </a:spcBef>
        <a:spcAft>
          <a:spcPct val="0"/>
        </a:spcAft>
        <a:buChar char="–"/>
        <a:defRPr sz="9100">
          <a:solidFill>
            <a:schemeClr val="tx1"/>
          </a:solidFill>
          <a:latin typeface="+mn-lt"/>
          <a:ea typeface="+mn-ea"/>
        </a:defRPr>
      </a:lvl4pPr>
      <a:lvl5pPr marL="9391650" indent="-1044575" algn="l" defTabSz="4173538" rtl="0" eaLnBrk="0" fontAlgn="base" hangingPunct="0">
        <a:spcBef>
          <a:spcPct val="20000"/>
        </a:spcBef>
        <a:spcAft>
          <a:spcPct val="0"/>
        </a:spcAft>
        <a:buChar char="»"/>
        <a:defRPr sz="9100">
          <a:solidFill>
            <a:schemeClr val="tx1"/>
          </a:solidFill>
          <a:latin typeface="+mn-lt"/>
          <a:ea typeface="+mn-ea"/>
        </a:defRPr>
      </a:lvl5pPr>
      <a:lvl6pPr marL="9848850" indent="-1044575" algn="l" defTabSz="4173538" rtl="0" fontAlgn="base">
        <a:spcBef>
          <a:spcPct val="20000"/>
        </a:spcBef>
        <a:spcAft>
          <a:spcPct val="0"/>
        </a:spcAft>
        <a:buChar char="»"/>
        <a:defRPr sz="9100">
          <a:solidFill>
            <a:schemeClr val="tx1"/>
          </a:solidFill>
          <a:latin typeface="+mn-lt"/>
          <a:ea typeface="+mn-ea"/>
        </a:defRPr>
      </a:lvl6pPr>
      <a:lvl7pPr marL="10306050" indent="-1044575" algn="l" defTabSz="4173538" rtl="0" fontAlgn="base">
        <a:spcBef>
          <a:spcPct val="20000"/>
        </a:spcBef>
        <a:spcAft>
          <a:spcPct val="0"/>
        </a:spcAft>
        <a:buChar char="»"/>
        <a:defRPr sz="9100">
          <a:solidFill>
            <a:schemeClr val="tx1"/>
          </a:solidFill>
          <a:latin typeface="+mn-lt"/>
          <a:ea typeface="+mn-ea"/>
        </a:defRPr>
      </a:lvl7pPr>
      <a:lvl8pPr marL="10763250" indent="-1044575" algn="l" defTabSz="4173538" rtl="0" fontAlgn="base">
        <a:spcBef>
          <a:spcPct val="20000"/>
        </a:spcBef>
        <a:spcAft>
          <a:spcPct val="0"/>
        </a:spcAft>
        <a:buChar char="»"/>
        <a:defRPr sz="9100">
          <a:solidFill>
            <a:schemeClr val="tx1"/>
          </a:solidFill>
          <a:latin typeface="+mn-lt"/>
          <a:ea typeface="+mn-ea"/>
        </a:defRPr>
      </a:lvl8pPr>
      <a:lvl9pPr marL="11220450" indent="-1044575" algn="l" defTabSz="4173538" rtl="0" fontAlgn="base">
        <a:spcBef>
          <a:spcPct val="20000"/>
        </a:spcBef>
        <a:spcAft>
          <a:spcPct val="0"/>
        </a:spcAft>
        <a:buChar char="»"/>
        <a:defRPr sz="9100">
          <a:solidFill>
            <a:schemeClr val="tx1"/>
          </a:solidFill>
          <a:latin typeface="+mn-lt"/>
          <a:ea typeface="+mn-ea"/>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6">
            <a:extLst>
              <a:ext uri="{FF2B5EF4-FFF2-40B4-BE49-F238E27FC236}">
                <a16:creationId xmlns:a16="http://schemas.microsoft.com/office/drawing/2014/main" id="{DE8C1B0B-DD78-6E07-21B9-F69874D747C4}"/>
              </a:ext>
            </a:extLst>
          </p:cNvPr>
          <p:cNvSpPr>
            <a:spLocks noChangeArrowheads="1"/>
          </p:cNvSpPr>
          <p:nvPr/>
        </p:nvSpPr>
        <p:spPr bwMode="auto">
          <a:xfrm>
            <a:off x="2133600" y="15320963"/>
            <a:ext cx="12776200" cy="9602787"/>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14" name="Rectangle 9">
            <a:extLst>
              <a:ext uri="{FF2B5EF4-FFF2-40B4-BE49-F238E27FC236}">
                <a16:creationId xmlns:a16="http://schemas.microsoft.com/office/drawing/2014/main" id="{A89405C7-62B4-7137-0F4D-FFA82818F6C7}"/>
              </a:ext>
            </a:extLst>
          </p:cNvPr>
          <p:cNvSpPr>
            <a:spLocks noChangeArrowheads="1"/>
          </p:cNvSpPr>
          <p:nvPr/>
        </p:nvSpPr>
        <p:spPr bwMode="auto">
          <a:xfrm>
            <a:off x="0" y="3598863"/>
            <a:ext cx="30275213" cy="3238500"/>
          </a:xfrm>
          <a:prstGeom prst="rect">
            <a:avLst/>
          </a:prstGeom>
          <a:solidFill>
            <a:srgbClr val="03004A"/>
          </a:solidFill>
          <a:ln>
            <a:noFill/>
          </a:ln>
          <a:extLst>
            <a:ext uri="{91240B29-F687-4F45-9708-019B960494DF}">
              <a14:hiddenLine xmlns:a14="http://schemas.microsoft.com/office/drawing/2010/main" w="9525">
                <a:solidFill>
                  <a:srgbClr val="000E1F"/>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15" name="Text Box 11">
            <a:extLst>
              <a:ext uri="{FF2B5EF4-FFF2-40B4-BE49-F238E27FC236}">
                <a16:creationId xmlns:a16="http://schemas.microsoft.com/office/drawing/2014/main" id="{328D7BB8-FE82-D3B8-936C-F03685104677}"/>
              </a:ext>
            </a:extLst>
          </p:cNvPr>
          <p:cNvSpPr txBox="1">
            <a:spLocks noChangeArrowheads="1"/>
          </p:cNvSpPr>
          <p:nvPr/>
        </p:nvSpPr>
        <p:spPr bwMode="auto">
          <a:xfrm>
            <a:off x="1981200" y="3962400"/>
            <a:ext cx="26593800" cy="2225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7000" b="1">
                <a:solidFill>
                  <a:schemeClr val="bg1"/>
                </a:solidFill>
                <a:latin typeface="Calibri" panose="020F0502020204030204" pitchFamily="34" charset="0"/>
              </a:rPr>
              <a:t>Titel poster; 1 regel-blauwe balk 5 cm hoog, 2</a:t>
            </a:r>
            <a:br>
              <a:rPr lang="en-US" altLang="nl-NL" sz="7000" b="1">
                <a:solidFill>
                  <a:schemeClr val="bg1"/>
                </a:solidFill>
                <a:latin typeface="Calibri" panose="020F0502020204030204" pitchFamily="34" charset="0"/>
              </a:rPr>
            </a:br>
            <a:r>
              <a:rPr lang="en-US" altLang="nl-NL" sz="7000" b="1">
                <a:solidFill>
                  <a:schemeClr val="bg1"/>
                </a:solidFill>
                <a:latin typeface="Calibri" panose="020F0502020204030204" pitchFamily="34" charset="0"/>
              </a:rPr>
              <a:t>regels-blauwe balk 9 cm hoog, 3 regels-hoogte 12</a:t>
            </a:r>
            <a:endParaRPr lang="en-US" altLang="nl-NL" sz="7000">
              <a:latin typeface="Calibri" panose="020F0502020204030204" pitchFamily="34" charset="0"/>
            </a:endParaRPr>
          </a:p>
        </p:txBody>
      </p:sp>
      <p:sp>
        <p:nvSpPr>
          <p:cNvPr id="13316" name="Text Box 12">
            <a:extLst>
              <a:ext uri="{FF2B5EF4-FFF2-40B4-BE49-F238E27FC236}">
                <a16:creationId xmlns:a16="http://schemas.microsoft.com/office/drawing/2014/main" id="{3C60D08E-D374-A3AB-D056-136449FEAAA4}"/>
              </a:ext>
            </a:extLst>
          </p:cNvPr>
          <p:cNvSpPr txBox="1">
            <a:spLocks noChangeArrowheads="1"/>
          </p:cNvSpPr>
          <p:nvPr/>
        </p:nvSpPr>
        <p:spPr bwMode="auto">
          <a:xfrm>
            <a:off x="2057400" y="7772400"/>
            <a:ext cx="2575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endParaRPr lang="nl-NL" altLang="nl-NL"/>
          </a:p>
        </p:txBody>
      </p:sp>
      <p:sp>
        <p:nvSpPr>
          <p:cNvPr id="13317" name="Rectangle 13">
            <a:extLst>
              <a:ext uri="{FF2B5EF4-FFF2-40B4-BE49-F238E27FC236}">
                <a16:creationId xmlns:a16="http://schemas.microsoft.com/office/drawing/2014/main" id="{ED45A0C1-9782-0EDC-7756-8BC283E3BDC8}"/>
              </a:ext>
            </a:extLst>
          </p:cNvPr>
          <p:cNvSpPr>
            <a:spLocks noChangeArrowheads="1"/>
          </p:cNvSpPr>
          <p:nvPr/>
        </p:nvSpPr>
        <p:spPr bwMode="auto">
          <a:xfrm>
            <a:off x="2159000" y="7413625"/>
            <a:ext cx="25273000" cy="212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nl-NL" sz="3000" b="1">
                <a:solidFill>
                  <a:srgbClr val="E56A2D"/>
                </a:solidFill>
                <a:latin typeface="Calibri" panose="020F0502020204030204" pitchFamily="34" charset="0"/>
              </a:rPr>
              <a:t>Eerste onderzoeker</a:t>
            </a:r>
            <a:r>
              <a:rPr lang="en-US" altLang="nl-NL" sz="3000">
                <a:latin typeface="Calibri" panose="020F0502020204030204" pitchFamily="34" charset="0"/>
              </a:rPr>
              <a:t>,</a:t>
            </a:r>
            <a:r>
              <a:rPr lang="en-US" altLang="nl-NL" sz="3000" b="1">
                <a:latin typeface="Calibri" panose="020F0502020204030204" pitchFamily="34" charset="0"/>
              </a:rPr>
              <a:t> </a:t>
            </a:r>
            <a:r>
              <a:rPr lang="en-US" altLang="nl-NL" sz="3000">
                <a:latin typeface="Calibri" panose="020F0502020204030204" pitchFamily="34" charset="0"/>
              </a:rPr>
              <a:t>Mede Onderzoeker</a:t>
            </a:r>
            <a:r>
              <a:rPr lang="en-US" altLang="nl-NL" sz="3000" baseline="30000">
                <a:latin typeface="Calibri" panose="020F0502020204030204" pitchFamily="34" charset="0"/>
              </a:rPr>
              <a:t>A</a:t>
            </a:r>
            <a:r>
              <a:rPr lang="en-US" altLang="nl-NL" sz="3000">
                <a:latin typeface="Calibri" panose="020F0502020204030204" pitchFamily="34" charset="0"/>
              </a:rPr>
              <a:t>, Mede Onderzoeker, Mede Onderzoeker</a:t>
            </a:r>
            <a:r>
              <a:rPr lang="en-US" altLang="nl-NL" sz="3000" baseline="30000">
                <a:latin typeface="Calibri" panose="020F0502020204030204" pitchFamily="34" charset="0"/>
              </a:rPr>
              <a:t>B</a:t>
            </a:r>
            <a:r>
              <a:rPr lang="en-US" altLang="nl-NL" sz="3000">
                <a:latin typeface="Calibri" panose="020F0502020204030204" pitchFamily="34" charset="0"/>
              </a:rPr>
              <a:t>, Mede Onderzoeker</a:t>
            </a:r>
            <a:r>
              <a:rPr lang="en-US" altLang="nl-NL" sz="3000" baseline="30000">
                <a:latin typeface="Calibri" panose="020F0502020204030204" pitchFamily="34" charset="0"/>
              </a:rPr>
              <a:t>C</a:t>
            </a:r>
            <a:r>
              <a:rPr lang="en-US" altLang="nl-NL" sz="3000">
                <a:latin typeface="Calibri" panose="020F0502020204030204" pitchFamily="34" charset="0"/>
              </a:rPr>
              <a:t>, Mede Onderzoeker</a:t>
            </a:r>
          </a:p>
          <a:p>
            <a:endParaRPr lang="en-US" altLang="nl-NL" sz="3000">
              <a:latin typeface="Calibri" panose="020F0502020204030204" pitchFamily="34" charset="0"/>
            </a:endParaRPr>
          </a:p>
          <a:p>
            <a:r>
              <a:rPr lang="en-US" altLang="nl-NL" baseline="30000">
                <a:latin typeface="Calibri" panose="020F0502020204030204" pitchFamily="34" charset="0"/>
              </a:rPr>
              <a:t>A</a:t>
            </a:r>
            <a:r>
              <a:rPr lang="en-US" altLang="nl-NL">
                <a:latin typeface="Calibri" panose="020F0502020204030204" pitchFamily="34" charset="0"/>
              </a:rPr>
              <a:t>	Department of ...</a:t>
            </a:r>
          </a:p>
          <a:p>
            <a:r>
              <a:rPr lang="en-US" altLang="nl-NL" baseline="30000">
                <a:latin typeface="Calibri" panose="020F0502020204030204" pitchFamily="34" charset="0"/>
              </a:rPr>
              <a:t>B</a:t>
            </a:r>
            <a:r>
              <a:rPr lang="en-US" altLang="nl-NL">
                <a:latin typeface="Calibri" panose="020F0502020204030204" pitchFamily="34" charset="0"/>
              </a:rPr>
              <a:t>	Department of ...</a:t>
            </a:r>
          </a:p>
          <a:p>
            <a:r>
              <a:rPr lang="en-US" altLang="nl-NL" baseline="30000">
                <a:latin typeface="Calibri" panose="020F0502020204030204" pitchFamily="34" charset="0"/>
              </a:rPr>
              <a:t>C</a:t>
            </a:r>
            <a:r>
              <a:rPr lang="en-US" altLang="nl-NL">
                <a:latin typeface="Calibri" panose="020F0502020204030204" pitchFamily="34" charset="0"/>
              </a:rPr>
              <a:t>	Department of ...</a:t>
            </a:r>
          </a:p>
        </p:txBody>
      </p:sp>
      <p:sp>
        <p:nvSpPr>
          <p:cNvPr id="13318" name="Text Box 15">
            <a:extLst>
              <a:ext uri="{FF2B5EF4-FFF2-40B4-BE49-F238E27FC236}">
                <a16:creationId xmlns:a16="http://schemas.microsoft.com/office/drawing/2014/main" id="{B3F08A77-4BE0-C6AE-8491-55114F0F04C8}"/>
              </a:ext>
            </a:extLst>
          </p:cNvPr>
          <p:cNvSpPr txBox="1">
            <a:spLocks noChangeArrowheads="1"/>
          </p:cNvSpPr>
          <p:nvPr/>
        </p:nvSpPr>
        <p:spPr bwMode="auto">
          <a:xfrm>
            <a:off x="2438400" y="15697200"/>
            <a:ext cx="11887200" cy="5157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Introduction</a:t>
            </a:r>
          </a:p>
          <a:p>
            <a:pPr>
              <a:lnSpc>
                <a:spcPct val="1200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a:t>
            </a:r>
          </a:p>
          <a:p>
            <a:pPr>
              <a:lnSpc>
                <a:spcPct val="80000"/>
              </a:lnSpc>
              <a:spcBef>
                <a:spcPct val="50000"/>
              </a:spcBef>
            </a:pPr>
            <a:endParaRPr lang="en-US" altLang="nl-NL">
              <a:latin typeface="Calibri" panose="020F0502020204030204" pitchFamily="34" charset="0"/>
            </a:endParaRPr>
          </a:p>
        </p:txBody>
      </p:sp>
      <p:sp>
        <p:nvSpPr>
          <p:cNvPr id="13319" name="Rectangle 17">
            <a:extLst>
              <a:ext uri="{FF2B5EF4-FFF2-40B4-BE49-F238E27FC236}">
                <a16:creationId xmlns:a16="http://schemas.microsoft.com/office/drawing/2014/main" id="{3E800A37-6BF7-5B73-F365-C6B345AA9656}"/>
              </a:ext>
            </a:extLst>
          </p:cNvPr>
          <p:cNvSpPr>
            <a:spLocks noChangeArrowheads="1"/>
          </p:cNvSpPr>
          <p:nvPr/>
        </p:nvSpPr>
        <p:spPr bwMode="auto">
          <a:xfrm>
            <a:off x="15316200" y="15320963"/>
            <a:ext cx="12776200" cy="8305800"/>
          </a:xfrm>
          <a:prstGeom prst="rect">
            <a:avLst/>
          </a:prstGeom>
          <a:solidFill>
            <a:srgbClr val="ECFCFF"/>
          </a:solidFill>
          <a:ln>
            <a:noFill/>
          </a:ln>
          <a:extLst>
            <a:ext uri="{91240B29-F687-4F45-9708-019B960494DF}">
              <a14:hiddenLine xmlns:a14="http://schemas.microsoft.com/office/drawing/2010/main" w="9525">
                <a:solidFill>
                  <a:srgbClr val="000E1F"/>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20" name="Text Box 18">
            <a:extLst>
              <a:ext uri="{FF2B5EF4-FFF2-40B4-BE49-F238E27FC236}">
                <a16:creationId xmlns:a16="http://schemas.microsoft.com/office/drawing/2014/main" id="{E6712731-E29B-1576-845D-867E5C636996}"/>
              </a:ext>
            </a:extLst>
          </p:cNvPr>
          <p:cNvSpPr txBox="1">
            <a:spLocks noChangeArrowheads="1"/>
          </p:cNvSpPr>
          <p:nvPr/>
        </p:nvSpPr>
        <p:spPr bwMode="auto">
          <a:xfrm>
            <a:off x="15568613" y="15697200"/>
            <a:ext cx="11912600" cy="6696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Results</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a:t>
            </a:r>
            <a:br>
              <a:rPr lang="en-US" altLang="nl-NL">
                <a:latin typeface="Calibri" panose="020F0502020204030204" pitchFamily="34" charset="0"/>
              </a:rPr>
            </a:br>
            <a:r>
              <a:rPr lang="en-US" altLang="nl-NL">
                <a:latin typeface="Calibri" panose="020F0502020204030204" pitchFamily="34" charset="0"/>
              </a:rPr>
              <a:t>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a:t>
            </a:r>
          </a:p>
          <a:p>
            <a:pPr>
              <a:spcBef>
                <a:spcPct val="50000"/>
              </a:spcBef>
            </a:pPr>
            <a:endParaRPr lang="en-US" altLang="nl-NL">
              <a:latin typeface="Calibri" panose="020F0502020204030204" pitchFamily="34" charset="0"/>
            </a:endParaRPr>
          </a:p>
        </p:txBody>
      </p:sp>
      <p:sp>
        <p:nvSpPr>
          <p:cNvPr id="13321" name="Text Box 19">
            <a:extLst>
              <a:ext uri="{FF2B5EF4-FFF2-40B4-BE49-F238E27FC236}">
                <a16:creationId xmlns:a16="http://schemas.microsoft.com/office/drawing/2014/main" id="{DE1F8340-AEA8-7E38-B549-3905404689AA}"/>
              </a:ext>
            </a:extLst>
          </p:cNvPr>
          <p:cNvSpPr txBox="1">
            <a:spLocks noChangeArrowheads="1"/>
          </p:cNvSpPr>
          <p:nvPr/>
        </p:nvSpPr>
        <p:spPr bwMode="auto">
          <a:xfrm>
            <a:off x="2514600" y="24160163"/>
            <a:ext cx="10363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i="1">
                <a:latin typeface="Calibri" panose="020F0502020204030204" pitchFamily="34" charset="0"/>
              </a:rPr>
              <a:t>Figure 1: Ondertekst bij tabellen en afbeeldingen</a:t>
            </a:r>
          </a:p>
        </p:txBody>
      </p:sp>
      <p:sp>
        <p:nvSpPr>
          <p:cNvPr id="13322" name="Rectangle 20">
            <a:extLst>
              <a:ext uri="{FF2B5EF4-FFF2-40B4-BE49-F238E27FC236}">
                <a16:creationId xmlns:a16="http://schemas.microsoft.com/office/drawing/2014/main" id="{2EBA5B58-C096-0C91-5A42-292EE0E85F3D}"/>
              </a:ext>
            </a:extLst>
          </p:cNvPr>
          <p:cNvSpPr>
            <a:spLocks noChangeArrowheads="1"/>
          </p:cNvSpPr>
          <p:nvPr/>
        </p:nvSpPr>
        <p:spPr bwMode="auto">
          <a:xfrm>
            <a:off x="2159000" y="25527000"/>
            <a:ext cx="12776200" cy="4495800"/>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23" name="Text Box 21">
            <a:extLst>
              <a:ext uri="{FF2B5EF4-FFF2-40B4-BE49-F238E27FC236}">
                <a16:creationId xmlns:a16="http://schemas.microsoft.com/office/drawing/2014/main" id="{A4BDE1EE-1A7F-551F-9F92-3CC2AE98A5EB}"/>
              </a:ext>
            </a:extLst>
          </p:cNvPr>
          <p:cNvSpPr txBox="1">
            <a:spLocks noChangeArrowheads="1"/>
          </p:cNvSpPr>
          <p:nvPr/>
        </p:nvSpPr>
        <p:spPr bwMode="auto">
          <a:xfrm>
            <a:off x="2438400" y="25904825"/>
            <a:ext cx="11887200" cy="320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Methods</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a:t>
            </a:r>
          </a:p>
        </p:txBody>
      </p:sp>
      <p:sp>
        <p:nvSpPr>
          <p:cNvPr id="13324" name="Rectangle 22">
            <a:extLst>
              <a:ext uri="{FF2B5EF4-FFF2-40B4-BE49-F238E27FC236}">
                <a16:creationId xmlns:a16="http://schemas.microsoft.com/office/drawing/2014/main" id="{F91768DA-9618-E9DA-B374-1918B6B9CAF5}"/>
              </a:ext>
            </a:extLst>
          </p:cNvPr>
          <p:cNvSpPr>
            <a:spLocks noChangeArrowheads="1"/>
          </p:cNvSpPr>
          <p:nvPr/>
        </p:nvSpPr>
        <p:spPr bwMode="auto">
          <a:xfrm>
            <a:off x="15316200" y="25527000"/>
            <a:ext cx="12776200" cy="4495800"/>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25" name="Text Box 23">
            <a:extLst>
              <a:ext uri="{FF2B5EF4-FFF2-40B4-BE49-F238E27FC236}">
                <a16:creationId xmlns:a16="http://schemas.microsoft.com/office/drawing/2014/main" id="{FFB91792-063A-BFFC-AFDB-12655F965C34}"/>
              </a:ext>
            </a:extLst>
          </p:cNvPr>
          <p:cNvSpPr txBox="1">
            <a:spLocks noChangeArrowheads="1"/>
          </p:cNvSpPr>
          <p:nvPr/>
        </p:nvSpPr>
        <p:spPr bwMode="auto">
          <a:xfrm>
            <a:off x="15568613" y="25904825"/>
            <a:ext cx="11887200" cy="23479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Conclusion</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vervangdeze door eigen tekst.</a:t>
            </a:r>
          </a:p>
        </p:txBody>
      </p:sp>
      <p:sp>
        <p:nvSpPr>
          <p:cNvPr id="13326" name="Rectangle 24">
            <a:extLst>
              <a:ext uri="{FF2B5EF4-FFF2-40B4-BE49-F238E27FC236}">
                <a16:creationId xmlns:a16="http://schemas.microsoft.com/office/drawing/2014/main" id="{C309BCAE-844E-7335-006B-788CC6C120CB}"/>
              </a:ext>
            </a:extLst>
          </p:cNvPr>
          <p:cNvSpPr>
            <a:spLocks noChangeArrowheads="1"/>
          </p:cNvSpPr>
          <p:nvPr/>
        </p:nvSpPr>
        <p:spPr bwMode="auto">
          <a:xfrm>
            <a:off x="2133600" y="30560963"/>
            <a:ext cx="25984200" cy="4495800"/>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27" name="Text Box 25">
            <a:extLst>
              <a:ext uri="{FF2B5EF4-FFF2-40B4-BE49-F238E27FC236}">
                <a16:creationId xmlns:a16="http://schemas.microsoft.com/office/drawing/2014/main" id="{AA367F0D-EA0E-736A-24E9-5FE1FCC37173}"/>
              </a:ext>
            </a:extLst>
          </p:cNvPr>
          <p:cNvSpPr txBox="1">
            <a:spLocks noChangeArrowheads="1"/>
          </p:cNvSpPr>
          <p:nvPr/>
        </p:nvSpPr>
        <p:spPr bwMode="auto">
          <a:xfrm>
            <a:off x="2438400" y="30938788"/>
            <a:ext cx="24917400" cy="19383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References</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a:t>
            </a:r>
          </a:p>
        </p:txBody>
      </p:sp>
      <p:sp>
        <p:nvSpPr>
          <p:cNvPr id="13328" name="Rectangle 26">
            <a:extLst>
              <a:ext uri="{FF2B5EF4-FFF2-40B4-BE49-F238E27FC236}">
                <a16:creationId xmlns:a16="http://schemas.microsoft.com/office/drawing/2014/main" id="{9CA45BBC-9C1D-6FE5-8272-06C23E1F7F5A}"/>
              </a:ext>
            </a:extLst>
          </p:cNvPr>
          <p:cNvSpPr>
            <a:spLocks noChangeArrowheads="1"/>
          </p:cNvSpPr>
          <p:nvPr/>
        </p:nvSpPr>
        <p:spPr bwMode="auto">
          <a:xfrm>
            <a:off x="0" y="38811200"/>
            <a:ext cx="30275213" cy="2519363"/>
          </a:xfrm>
          <a:prstGeom prst="rect">
            <a:avLst/>
          </a:prstGeom>
          <a:solidFill>
            <a:srgbClr val="1BA3E5"/>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29" name="Text Box 28">
            <a:extLst>
              <a:ext uri="{FF2B5EF4-FFF2-40B4-BE49-F238E27FC236}">
                <a16:creationId xmlns:a16="http://schemas.microsoft.com/office/drawing/2014/main" id="{19FAE048-6597-4493-3F10-F930D31CAB0C}"/>
              </a:ext>
            </a:extLst>
          </p:cNvPr>
          <p:cNvSpPr txBox="1">
            <a:spLocks noChangeArrowheads="1"/>
          </p:cNvSpPr>
          <p:nvPr/>
        </p:nvSpPr>
        <p:spPr bwMode="auto">
          <a:xfrm>
            <a:off x="2057400" y="39116000"/>
            <a:ext cx="8305800" cy="1938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b="1">
                <a:solidFill>
                  <a:schemeClr val="bg1"/>
                </a:solidFill>
                <a:latin typeface="Calibri" panose="020F0502020204030204" pitchFamily="34" charset="0"/>
              </a:rPr>
              <a:t>Correspondence to:</a:t>
            </a:r>
            <a:br>
              <a:rPr lang="en-US" altLang="nl-NL" b="1">
                <a:solidFill>
                  <a:schemeClr val="bg1"/>
                </a:solidFill>
                <a:latin typeface="Calibri" panose="020F0502020204030204" pitchFamily="34" charset="0"/>
              </a:rPr>
            </a:br>
            <a:r>
              <a:rPr lang="en-US" altLang="nl-NL">
                <a:solidFill>
                  <a:schemeClr val="bg1"/>
                </a:solidFill>
                <a:latin typeface="Calibri" panose="020F0502020204030204" pitchFamily="34" charset="0"/>
              </a:rPr>
              <a:t>Naam Onderzoeker,</a:t>
            </a:r>
            <a:r>
              <a:rPr lang="en-US" altLang="nl-NL" b="1">
                <a:solidFill>
                  <a:schemeClr val="bg1"/>
                </a:solidFill>
                <a:latin typeface="Calibri" panose="020F0502020204030204" pitchFamily="34" charset="0"/>
              </a:rPr>
              <a:t> </a:t>
            </a:r>
            <a:r>
              <a:rPr lang="en-US" altLang="nl-NL">
                <a:solidFill>
                  <a:schemeClr val="bg1"/>
                </a:solidFill>
                <a:latin typeface="Calibri" panose="020F0502020204030204" pitchFamily="34" charset="0"/>
              </a:rPr>
              <a:t>afdeling</a:t>
            </a:r>
            <a:br>
              <a:rPr lang="en-US" altLang="nl-NL">
                <a:solidFill>
                  <a:schemeClr val="bg1"/>
                </a:solidFill>
                <a:latin typeface="Calibri" panose="020F0502020204030204" pitchFamily="34" charset="0"/>
              </a:rPr>
            </a:b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Email </a:t>
            </a: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Website</a:t>
            </a:r>
            <a:endParaRPr lang="en-US" altLang="nl-NL">
              <a:latin typeface="Calibri" panose="020F0502020204030204" pitchFamily="34" charset="0"/>
            </a:endParaRPr>
          </a:p>
        </p:txBody>
      </p:sp>
      <p:sp>
        <p:nvSpPr>
          <p:cNvPr id="13330" name="Text Box 29">
            <a:extLst>
              <a:ext uri="{FF2B5EF4-FFF2-40B4-BE49-F238E27FC236}">
                <a16:creationId xmlns:a16="http://schemas.microsoft.com/office/drawing/2014/main" id="{6810329E-122E-D885-CA55-164B07C3A8FE}"/>
              </a:ext>
            </a:extLst>
          </p:cNvPr>
          <p:cNvSpPr txBox="1">
            <a:spLocks noChangeArrowheads="1"/>
          </p:cNvSpPr>
          <p:nvPr/>
        </p:nvSpPr>
        <p:spPr bwMode="auto">
          <a:xfrm>
            <a:off x="10896600" y="39116000"/>
            <a:ext cx="8305800" cy="1938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a:solidFill>
                  <a:schemeClr val="bg1"/>
                </a:solidFill>
                <a:latin typeface="Calibri" panose="020F0502020204030204" pitchFamily="34" charset="0"/>
              </a:rPr>
              <a:t>Department</a:t>
            </a: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Dept of Titel</a:t>
            </a:r>
            <a:br>
              <a:rPr lang="en-US" altLang="nl-NL">
                <a:solidFill>
                  <a:schemeClr val="bg1"/>
                </a:solidFill>
                <a:latin typeface="Calibri" panose="020F0502020204030204" pitchFamily="34" charset="0"/>
              </a:rPr>
            </a:b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T  +3143 388 0000</a:t>
            </a: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F </a:t>
            </a:r>
            <a:r>
              <a:rPr lang="en-US" altLang="nl-NL" sz="500">
                <a:solidFill>
                  <a:schemeClr val="bg1"/>
                </a:solidFill>
                <a:latin typeface="Calibri" panose="020F0502020204030204" pitchFamily="34" charset="0"/>
              </a:rPr>
              <a:t> </a:t>
            </a:r>
            <a:r>
              <a:rPr lang="en-US" altLang="nl-NL">
                <a:solidFill>
                  <a:schemeClr val="bg1"/>
                </a:solidFill>
                <a:latin typeface="Calibri" panose="020F0502020204030204" pitchFamily="34" charset="0"/>
              </a:rPr>
              <a:t> +3143 388 0000</a:t>
            </a:r>
          </a:p>
        </p:txBody>
      </p:sp>
      <p:sp>
        <p:nvSpPr>
          <p:cNvPr id="13331" name="Text Box 30">
            <a:extLst>
              <a:ext uri="{FF2B5EF4-FFF2-40B4-BE49-F238E27FC236}">
                <a16:creationId xmlns:a16="http://schemas.microsoft.com/office/drawing/2014/main" id="{3CE304F8-9779-FBD5-B0C7-2F22378EF5B3}"/>
              </a:ext>
            </a:extLst>
          </p:cNvPr>
          <p:cNvSpPr txBox="1">
            <a:spLocks noChangeArrowheads="1"/>
          </p:cNvSpPr>
          <p:nvPr/>
        </p:nvSpPr>
        <p:spPr bwMode="auto">
          <a:xfrm>
            <a:off x="18516600" y="39116000"/>
            <a:ext cx="8305800" cy="1938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a:solidFill>
                  <a:schemeClr val="bg1"/>
                </a:solidFill>
                <a:latin typeface="Calibri" panose="020F0502020204030204" pitchFamily="34" charset="0"/>
              </a:rPr>
              <a:t>Maastricht University</a:t>
            </a:r>
            <a:br>
              <a:rPr lang="en-US" altLang="nl-NL">
                <a:solidFill>
                  <a:schemeClr val="bg1"/>
                </a:solidFill>
                <a:latin typeface="Calibri" panose="020F0502020204030204" pitchFamily="34" charset="0"/>
              </a:rPr>
            </a:br>
            <a:br>
              <a:rPr lang="en-US" altLang="nl-NL">
                <a:solidFill>
                  <a:schemeClr val="bg1"/>
                </a:solidFill>
                <a:latin typeface="Calibri" panose="020F0502020204030204" pitchFamily="34" charset="0"/>
              </a:rPr>
            </a:b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P.O. Box 616</a:t>
            </a:r>
            <a:br>
              <a:rPr lang="en-US" altLang="nl-NL">
                <a:solidFill>
                  <a:schemeClr val="bg1"/>
                </a:solidFill>
                <a:latin typeface="Calibri" panose="020F0502020204030204" pitchFamily="34" charset="0"/>
              </a:rPr>
            </a:br>
            <a:r>
              <a:rPr lang="en-US" altLang="nl-NL">
                <a:solidFill>
                  <a:schemeClr val="bg1"/>
                </a:solidFill>
                <a:latin typeface="Calibri" panose="020F0502020204030204" pitchFamily="34" charset="0"/>
              </a:rPr>
              <a:t>6200 MD  Maastricht, The Netherlands</a:t>
            </a:r>
          </a:p>
        </p:txBody>
      </p:sp>
      <p:sp>
        <p:nvSpPr>
          <p:cNvPr id="13332" name="Rectangle 32">
            <a:extLst>
              <a:ext uri="{FF2B5EF4-FFF2-40B4-BE49-F238E27FC236}">
                <a16:creationId xmlns:a16="http://schemas.microsoft.com/office/drawing/2014/main" id="{C3E66FD6-1F4E-DCF7-9F89-469A89899938}"/>
              </a:ext>
            </a:extLst>
          </p:cNvPr>
          <p:cNvSpPr>
            <a:spLocks noChangeArrowheads="1"/>
          </p:cNvSpPr>
          <p:nvPr/>
        </p:nvSpPr>
        <p:spPr bwMode="auto">
          <a:xfrm>
            <a:off x="2159000" y="10371138"/>
            <a:ext cx="12776200" cy="4495800"/>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33" name="Text Box 33">
            <a:extLst>
              <a:ext uri="{FF2B5EF4-FFF2-40B4-BE49-F238E27FC236}">
                <a16:creationId xmlns:a16="http://schemas.microsoft.com/office/drawing/2014/main" id="{20FD4A57-3787-6750-322F-77CEF0AEAA6B}"/>
              </a:ext>
            </a:extLst>
          </p:cNvPr>
          <p:cNvSpPr txBox="1">
            <a:spLocks noChangeArrowheads="1"/>
          </p:cNvSpPr>
          <p:nvPr/>
        </p:nvSpPr>
        <p:spPr bwMode="auto">
          <a:xfrm>
            <a:off x="2438400" y="10748963"/>
            <a:ext cx="11887200" cy="320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Background</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 Dit is een voorbeeldtekst.</a:t>
            </a:r>
          </a:p>
        </p:txBody>
      </p:sp>
      <p:sp>
        <p:nvSpPr>
          <p:cNvPr id="13334" name="Rectangle 34">
            <a:extLst>
              <a:ext uri="{FF2B5EF4-FFF2-40B4-BE49-F238E27FC236}">
                <a16:creationId xmlns:a16="http://schemas.microsoft.com/office/drawing/2014/main" id="{38FF456F-8F17-21A7-B45C-1AAFA3F3D2E1}"/>
              </a:ext>
            </a:extLst>
          </p:cNvPr>
          <p:cNvSpPr>
            <a:spLocks noChangeArrowheads="1"/>
          </p:cNvSpPr>
          <p:nvPr/>
        </p:nvSpPr>
        <p:spPr bwMode="auto">
          <a:xfrm>
            <a:off x="15316200" y="10371138"/>
            <a:ext cx="12776200" cy="4495800"/>
          </a:xfrm>
          <a:prstGeom prst="rect">
            <a:avLst/>
          </a:prstGeom>
          <a:solidFill>
            <a:srgbClr val="ECFCF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nl-NL" altLang="nl-NL"/>
          </a:p>
        </p:txBody>
      </p:sp>
      <p:sp>
        <p:nvSpPr>
          <p:cNvPr id="13335" name="Text Box 35">
            <a:extLst>
              <a:ext uri="{FF2B5EF4-FFF2-40B4-BE49-F238E27FC236}">
                <a16:creationId xmlns:a16="http://schemas.microsoft.com/office/drawing/2014/main" id="{E47E0D9C-0D87-90EB-2C98-D30A3EA6FCBD}"/>
              </a:ext>
            </a:extLst>
          </p:cNvPr>
          <p:cNvSpPr txBox="1">
            <a:spLocks noChangeArrowheads="1"/>
          </p:cNvSpPr>
          <p:nvPr/>
        </p:nvSpPr>
        <p:spPr bwMode="auto">
          <a:xfrm>
            <a:off x="15568613" y="10748963"/>
            <a:ext cx="11887200" cy="2347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spcBef>
                <a:spcPct val="50000"/>
              </a:spcBef>
            </a:pPr>
            <a:r>
              <a:rPr lang="en-US" altLang="nl-NL" sz="2600" b="1">
                <a:solidFill>
                  <a:srgbClr val="E56A2D"/>
                </a:solidFill>
                <a:latin typeface="Calibri" panose="020F0502020204030204" pitchFamily="34" charset="0"/>
              </a:rPr>
              <a:t>Objective</a:t>
            </a:r>
          </a:p>
          <a:p>
            <a:pPr>
              <a:lnSpc>
                <a:spcPts val="3300"/>
              </a:lnSpc>
              <a:spcBef>
                <a:spcPct val="50000"/>
              </a:spcBef>
            </a:pPr>
            <a:r>
              <a:rPr lang="en-US" altLang="nl-NL">
                <a:latin typeface="Calibri" panose="020F0502020204030204" pitchFamily="34" charset="0"/>
              </a:rPr>
              <a:t>Dit is een voorbeeldtekst, vervang deze door eigen inhoud. Dit is een voorbeeldtekst, vervang deze door eigen inhoud. Dit is een voorbeeldtekst, vervang deze door eigen inhoud. Dit is een voorbeeldtekst, vervang deze door eigen inhoud. Dit is een voorbeeldtekst, vervang deze door eigen inhoud.</a:t>
            </a:r>
          </a:p>
        </p:txBody>
      </p:sp>
      <p:sp>
        <p:nvSpPr>
          <p:cNvPr id="13336" name="Text Box 37">
            <a:extLst>
              <a:ext uri="{FF2B5EF4-FFF2-40B4-BE49-F238E27FC236}">
                <a16:creationId xmlns:a16="http://schemas.microsoft.com/office/drawing/2014/main" id="{7F2EA094-3A6B-ABE6-6D5B-A623ECE6D240}"/>
              </a:ext>
            </a:extLst>
          </p:cNvPr>
          <p:cNvSpPr txBox="1">
            <a:spLocks noChangeArrowheads="1"/>
          </p:cNvSpPr>
          <p:nvPr/>
        </p:nvSpPr>
        <p:spPr bwMode="auto">
          <a:xfrm>
            <a:off x="15928975" y="37080825"/>
            <a:ext cx="11887200"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nl-NL">
                <a:latin typeface="Calibri" panose="020F0502020204030204" pitchFamily="34" charset="0"/>
              </a:rPr>
              <a:t>Vrije ruimte om logo</a:t>
            </a:r>
            <a:r>
              <a:rPr lang="ja-JP" altLang="en-US">
                <a:latin typeface="Calibri" panose="020F0502020204030204" pitchFamily="34" charset="0"/>
              </a:rPr>
              <a:t>’</a:t>
            </a:r>
            <a:r>
              <a:rPr lang="en-US" altLang="ja-JP">
                <a:latin typeface="Calibri" panose="020F0502020204030204" pitchFamily="34" charset="0"/>
              </a:rPr>
              <a:t>s van sponsoren te plaatsen.</a:t>
            </a:r>
          </a:p>
          <a:p>
            <a:endParaRPr lang="en-US" altLang="nl-NL">
              <a:latin typeface="Calibri" panose="020F0502020204030204" pitchFamily="34" charset="0"/>
            </a:endParaRPr>
          </a:p>
        </p:txBody>
      </p:sp>
      <p:sp>
        <p:nvSpPr>
          <p:cNvPr id="13337" name="Text Box 39">
            <a:extLst>
              <a:ext uri="{FF2B5EF4-FFF2-40B4-BE49-F238E27FC236}">
                <a16:creationId xmlns:a16="http://schemas.microsoft.com/office/drawing/2014/main" id="{9D7A03FB-1EAA-BFA7-8954-75CFE56E51BA}"/>
              </a:ext>
            </a:extLst>
          </p:cNvPr>
          <p:cNvSpPr txBox="1">
            <a:spLocks noChangeArrowheads="1"/>
          </p:cNvSpPr>
          <p:nvPr/>
        </p:nvSpPr>
        <p:spPr bwMode="auto">
          <a:xfrm>
            <a:off x="2103438" y="2644775"/>
            <a:ext cx="21459825" cy="809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sz="4400" b="1" u="none" strike="noStrike" dirty="0" err="1">
                <a:solidFill>
                  <a:srgbClr val="18376A"/>
                </a:solidFill>
                <a:effectLst/>
                <a:latin typeface="Calibri" panose="020F0502020204030204" pitchFamily="34" charset="0"/>
              </a:rPr>
              <a:t>MHeNs</a:t>
            </a:r>
            <a:r>
              <a:rPr lang="en-US" sz="4400" b="1" dirty="0">
                <a:solidFill>
                  <a:srgbClr val="18376A"/>
                </a:solidFill>
                <a:latin typeface="Calibri" panose="020F0502020204030204" pitchFamily="34" charset="0"/>
              </a:rPr>
              <a:t> </a:t>
            </a:r>
            <a:r>
              <a:rPr lang="en-US" sz="4400" b="1" u="none" strike="noStrike" dirty="0">
                <a:solidFill>
                  <a:srgbClr val="18376A"/>
                </a:solidFill>
                <a:effectLst/>
                <a:latin typeface="Calibri" panose="020F0502020204030204" pitchFamily="34" charset="0"/>
              </a:rPr>
              <a:t>Mental Health and Neuroscience Research Institute</a:t>
            </a:r>
            <a:endParaRPr lang="nl-NL" altLang="nl-NL" sz="4400" b="1" dirty="0">
              <a:solidFill>
                <a:srgbClr val="03004A"/>
              </a:solidFill>
              <a:latin typeface="Calibri" panose="020F0502020204030204" pitchFamily="34" charset="0"/>
            </a:endParaRPr>
          </a:p>
        </p:txBody>
      </p:sp>
      <p:pic>
        <p:nvPicPr>
          <p:cNvPr id="13338" name="Afbeelding 2" descr="LOGO UM_MUMC+.jpg">
            <a:extLst>
              <a:ext uri="{FF2B5EF4-FFF2-40B4-BE49-F238E27FC236}">
                <a16:creationId xmlns:a16="http://schemas.microsoft.com/office/drawing/2014/main" id="{8837DE11-3624-31AA-8946-0D2B99321C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36763" y="35617150"/>
            <a:ext cx="13839825" cy="312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Afbeelding 1" descr="Afbeelding met Lettertype, Graphics, schermopname, grafische vormgeving&#10;&#10;Automatisch gegenereerde beschrijving">
            <a:extLst>
              <a:ext uri="{FF2B5EF4-FFF2-40B4-BE49-F238E27FC236}">
                <a16:creationId xmlns:a16="http://schemas.microsoft.com/office/drawing/2014/main" id="{67513D8A-4338-4DE3-7446-26F23877C65B}"/>
              </a:ext>
            </a:extLst>
          </p:cNvPr>
          <p:cNvPicPr>
            <a:picLocks noChangeAspect="1"/>
          </p:cNvPicPr>
          <p:nvPr/>
        </p:nvPicPr>
        <p:blipFill>
          <a:blip r:embed="rId3"/>
          <a:stretch>
            <a:fillRect/>
          </a:stretch>
        </p:blipFill>
        <p:spPr>
          <a:xfrm>
            <a:off x="389890" y="6357620"/>
            <a:ext cx="2185782" cy="266700"/>
          </a:xfrm>
          <a:prstGeom prst="rect">
            <a:avLst/>
          </a:prstGeom>
        </p:spPr>
      </p:pic>
      <p:pic>
        <p:nvPicPr>
          <p:cNvPr id="8" name="Afbeelding 7" descr="Afbeelding met Lettertype, Graphics, schermopname, grafische vormgeving&#10;&#10;Automatisch gegenereerde beschrijving">
            <a:extLst>
              <a:ext uri="{FF2B5EF4-FFF2-40B4-BE49-F238E27FC236}">
                <a16:creationId xmlns:a16="http://schemas.microsoft.com/office/drawing/2014/main" id="{6FF424A3-A7F9-2BDA-7847-39777B4ADEFF}"/>
              </a:ext>
            </a:extLst>
          </p:cNvPr>
          <p:cNvPicPr>
            <a:picLocks noChangeAspect="1"/>
          </p:cNvPicPr>
          <p:nvPr/>
        </p:nvPicPr>
        <p:blipFill>
          <a:blip r:embed="rId3"/>
          <a:stretch>
            <a:fillRect/>
          </a:stretch>
        </p:blipFill>
        <p:spPr>
          <a:xfrm>
            <a:off x="2102313" y="1365401"/>
            <a:ext cx="7081830" cy="864096"/>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232</TotalTime>
  <Words>821</Words>
  <Application>Microsoft Macintosh PowerPoint</Application>
  <PresentationFormat>Aangepast</PresentationFormat>
  <Paragraphs>26</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ＭＳ Ｐゴシック</vt:lpstr>
      <vt:lpstr>Calibri</vt:lpstr>
      <vt:lpstr>Blank Presentation</vt:lpstr>
      <vt:lpstr>PowerPoint-presentatie</vt:lpstr>
    </vt:vector>
  </TitlesOfParts>
  <Company>peggy bisschoff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peggy bisschoff</dc:creator>
  <cp:lastModifiedBy>Meteren, Mariken van (BU)</cp:lastModifiedBy>
  <cp:revision>27</cp:revision>
  <cp:lastPrinted>2008-06-12T13:52:00Z</cp:lastPrinted>
  <dcterms:created xsi:type="dcterms:W3CDTF">2008-06-12T11:35:00Z</dcterms:created>
  <dcterms:modified xsi:type="dcterms:W3CDTF">2024-10-22T09:47:12Z</dcterms:modified>
</cp:coreProperties>
</file>