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Lst>
  <p:sldSz cx="30275213" cy="4276725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3470">
          <p15:clr>
            <a:srgbClr val="A4A3A4"/>
          </p15:clr>
        </p15:guide>
        <p15:guide id="2" pos="13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13"/>
    <p:restoredTop sz="94722"/>
  </p:normalViewPr>
  <p:slideViewPr>
    <p:cSldViewPr showGuides="1">
      <p:cViewPr>
        <p:scale>
          <a:sx n="52" d="100"/>
          <a:sy n="52" d="100"/>
        </p:scale>
        <p:origin x="1976" y="144"/>
      </p:cViewPr>
      <p:guideLst>
        <p:guide orient="horz" pos="13470"/>
        <p:guide pos="132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270125" y="13285788"/>
            <a:ext cx="25734963" cy="9167812"/>
          </a:xfrm>
        </p:spPr>
        <p:txBody>
          <a:bodyPr/>
          <a:lstStyle/>
          <a:p>
            <a:r>
              <a:rPr lang="nl-NL"/>
              <a:t>Titelstijl van model bewerken</a:t>
            </a:r>
          </a:p>
        </p:txBody>
      </p:sp>
      <p:sp>
        <p:nvSpPr>
          <p:cNvPr id="3" name="Subtitel 2"/>
          <p:cNvSpPr>
            <a:spLocks noGrp="1"/>
          </p:cNvSpPr>
          <p:nvPr>
            <p:ph type="subTitle" idx="1"/>
          </p:nvPr>
        </p:nvSpPr>
        <p:spPr>
          <a:xfrm>
            <a:off x="4541838" y="24234775"/>
            <a:ext cx="21191537" cy="109299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titelstijl van het model te bewerken</a:t>
            </a:r>
          </a:p>
        </p:txBody>
      </p:sp>
      <p:sp>
        <p:nvSpPr>
          <p:cNvPr id="4" name="Rectangle 4">
            <a:extLst>
              <a:ext uri="{FF2B5EF4-FFF2-40B4-BE49-F238E27FC236}">
                <a16:creationId xmlns:a16="http://schemas.microsoft.com/office/drawing/2014/main" id="{7535AC56-8087-18CF-54AE-5D052F9BD9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DB88463-F4F5-3867-899D-3DC208FEEC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BC20F96-0428-1F37-5438-BF44CCD93FF2}"/>
              </a:ext>
            </a:extLst>
          </p:cNvPr>
          <p:cNvSpPr>
            <a:spLocks noGrp="1" noChangeArrowheads="1"/>
          </p:cNvSpPr>
          <p:nvPr>
            <p:ph type="sldNum" sz="quarter" idx="12"/>
          </p:nvPr>
        </p:nvSpPr>
        <p:spPr>
          <a:ln/>
        </p:spPr>
        <p:txBody>
          <a:bodyPr/>
          <a:lstStyle>
            <a:lvl1pPr>
              <a:defRPr/>
            </a:lvl1pPr>
          </a:lstStyle>
          <a:p>
            <a:pPr>
              <a:defRPr/>
            </a:pPr>
            <a:fld id="{93098BF9-9F37-1A40-AA3E-7EBEE512172F}" type="slidenum">
              <a:rPr lang="en-US" altLang="nl-NL"/>
              <a:pPr>
                <a:defRPr/>
              </a:pPr>
              <a:t>‹nr.›</a:t>
            </a:fld>
            <a:endParaRPr lang="en-US" altLang="nl-NL"/>
          </a:p>
        </p:txBody>
      </p:sp>
    </p:spTree>
    <p:extLst>
      <p:ext uri="{BB962C8B-B14F-4D97-AF65-F5344CB8AC3E}">
        <p14:creationId xmlns:p14="http://schemas.microsoft.com/office/powerpoint/2010/main" val="1013991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211E7B6D-C65F-D02E-D471-CE68051303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D1A890-3B5A-2F00-9610-4DF5FD04E1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5A3DCC4-E36F-9F0D-DCE7-D02F4EF3B7E1}"/>
              </a:ext>
            </a:extLst>
          </p:cNvPr>
          <p:cNvSpPr>
            <a:spLocks noGrp="1" noChangeArrowheads="1"/>
          </p:cNvSpPr>
          <p:nvPr>
            <p:ph type="sldNum" sz="quarter" idx="12"/>
          </p:nvPr>
        </p:nvSpPr>
        <p:spPr>
          <a:ln/>
        </p:spPr>
        <p:txBody>
          <a:bodyPr/>
          <a:lstStyle>
            <a:lvl1pPr>
              <a:defRPr/>
            </a:lvl1pPr>
          </a:lstStyle>
          <a:p>
            <a:pPr>
              <a:defRPr/>
            </a:pPr>
            <a:fld id="{E81E49F6-51B7-ED4C-87CA-B6F05691418C}" type="slidenum">
              <a:rPr lang="en-US" altLang="nl-NL"/>
              <a:pPr>
                <a:defRPr/>
              </a:pPr>
              <a:t>‹nr.›</a:t>
            </a:fld>
            <a:endParaRPr lang="en-US" altLang="nl-NL"/>
          </a:p>
        </p:txBody>
      </p:sp>
    </p:spTree>
    <p:extLst>
      <p:ext uri="{BB962C8B-B14F-4D97-AF65-F5344CB8AC3E}">
        <p14:creationId xmlns:p14="http://schemas.microsoft.com/office/powerpoint/2010/main" val="133108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21572538" y="3802063"/>
            <a:ext cx="6432550" cy="34213800"/>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2270125" y="3802063"/>
            <a:ext cx="19150013" cy="34213800"/>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C8054AD2-BEFB-F0A7-ECB5-A900A5EAE7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0CA7CF-6A5F-E3E5-B14B-E71941E536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CF86A9-F963-C1B1-AC7A-DCD53492D4D4}"/>
              </a:ext>
            </a:extLst>
          </p:cNvPr>
          <p:cNvSpPr>
            <a:spLocks noGrp="1" noChangeArrowheads="1"/>
          </p:cNvSpPr>
          <p:nvPr>
            <p:ph type="sldNum" sz="quarter" idx="12"/>
          </p:nvPr>
        </p:nvSpPr>
        <p:spPr>
          <a:ln/>
        </p:spPr>
        <p:txBody>
          <a:bodyPr/>
          <a:lstStyle>
            <a:lvl1pPr>
              <a:defRPr/>
            </a:lvl1pPr>
          </a:lstStyle>
          <a:p>
            <a:pPr>
              <a:defRPr/>
            </a:pPr>
            <a:fld id="{0F9254DE-B042-204D-9C6B-2BEADB258C3B}" type="slidenum">
              <a:rPr lang="en-US" altLang="nl-NL"/>
              <a:pPr>
                <a:defRPr/>
              </a:pPr>
              <a:t>‹nr.›</a:t>
            </a:fld>
            <a:endParaRPr lang="en-US" altLang="nl-NL"/>
          </a:p>
        </p:txBody>
      </p:sp>
    </p:spTree>
    <p:extLst>
      <p:ext uri="{BB962C8B-B14F-4D97-AF65-F5344CB8AC3E}">
        <p14:creationId xmlns:p14="http://schemas.microsoft.com/office/powerpoint/2010/main" val="365254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887A4A92-2594-6FC2-8A89-467A6ECCAD4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01685D-9853-6812-558C-92E27C88D2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A746C7-BF0E-C928-4916-BF87C9080B99}"/>
              </a:ext>
            </a:extLst>
          </p:cNvPr>
          <p:cNvSpPr>
            <a:spLocks noGrp="1" noChangeArrowheads="1"/>
          </p:cNvSpPr>
          <p:nvPr>
            <p:ph type="sldNum" sz="quarter" idx="12"/>
          </p:nvPr>
        </p:nvSpPr>
        <p:spPr>
          <a:ln/>
        </p:spPr>
        <p:txBody>
          <a:bodyPr/>
          <a:lstStyle>
            <a:lvl1pPr>
              <a:defRPr/>
            </a:lvl1pPr>
          </a:lstStyle>
          <a:p>
            <a:pPr>
              <a:defRPr/>
            </a:pPr>
            <a:fld id="{92829800-9FFE-D345-A843-220B9087407B}" type="slidenum">
              <a:rPr lang="en-US" altLang="nl-NL"/>
              <a:pPr>
                <a:defRPr/>
              </a:pPr>
              <a:t>‹nr.›</a:t>
            </a:fld>
            <a:endParaRPr lang="en-US" altLang="nl-NL"/>
          </a:p>
        </p:txBody>
      </p:sp>
    </p:spTree>
    <p:extLst>
      <p:ext uri="{BB962C8B-B14F-4D97-AF65-F5344CB8AC3E}">
        <p14:creationId xmlns:p14="http://schemas.microsoft.com/office/powerpoint/2010/main" val="292122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2390775" y="27481213"/>
            <a:ext cx="25734963" cy="8494712"/>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2390775" y="18126075"/>
            <a:ext cx="25734963" cy="93551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tekststijl van het model te bewerken</a:t>
            </a:r>
          </a:p>
        </p:txBody>
      </p:sp>
      <p:sp>
        <p:nvSpPr>
          <p:cNvPr id="4" name="Rectangle 4">
            <a:extLst>
              <a:ext uri="{FF2B5EF4-FFF2-40B4-BE49-F238E27FC236}">
                <a16:creationId xmlns:a16="http://schemas.microsoft.com/office/drawing/2014/main" id="{1E24F4B2-1387-38B8-F0C8-9608741299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740919-02C0-04C3-3C2F-D6DF0DA325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E47A04-8C22-CCC4-1093-5B30D8FC7547}"/>
              </a:ext>
            </a:extLst>
          </p:cNvPr>
          <p:cNvSpPr>
            <a:spLocks noGrp="1" noChangeArrowheads="1"/>
          </p:cNvSpPr>
          <p:nvPr>
            <p:ph type="sldNum" sz="quarter" idx="12"/>
          </p:nvPr>
        </p:nvSpPr>
        <p:spPr>
          <a:ln/>
        </p:spPr>
        <p:txBody>
          <a:bodyPr/>
          <a:lstStyle>
            <a:lvl1pPr>
              <a:defRPr/>
            </a:lvl1pPr>
          </a:lstStyle>
          <a:p>
            <a:pPr>
              <a:defRPr/>
            </a:pPr>
            <a:fld id="{BECA864E-2167-6049-AFB7-F74D9A424AE7}" type="slidenum">
              <a:rPr lang="en-US" altLang="nl-NL"/>
              <a:pPr>
                <a:defRPr/>
              </a:pPr>
              <a:t>‹nr.›</a:t>
            </a:fld>
            <a:endParaRPr lang="en-US" altLang="nl-NL"/>
          </a:p>
        </p:txBody>
      </p:sp>
    </p:spTree>
    <p:extLst>
      <p:ext uri="{BB962C8B-B14F-4D97-AF65-F5344CB8AC3E}">
        <p14:creationId xmlns:p14="http://schemas.microsoft.com/office/powerpoint/2010/main" val="11363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2270125" y="12355513"/>
            <a:ext cx="12790488" cy="2566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15213013" y="12355513"/>
            <a:ext cx="12792075" cy="25660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1B675782-35EE-6DE8-28A6-49DE6642E8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88BF847-9414-A3B3-7210-781FBA0E5A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DF8F00C-5DDB-5862-0389-42C488B7DDE4}"/>
              </a:ext>
            </a:extLst>
          </p:cNvPr>
          <p:cNvSpPr>
            <a:spLocks noGrp="1" noChangeArrowheads="1"/>
          </p:cNvSpPr>
          <p:nvPr>
            <p:ph type="sldNum" sz="quarter" idx="12"/>
          </p:nvPr>
        </p:nvSpPr>
        <p:spPr>
          <a:ln/>
        </p:spPr>
        <p:txBody>
          <a:bodyPr/>
          <a:lstStyle>
            <a:lvl1pPr>
              <a:defRPr/>
            </a:lvl1pPr>
          </a:lstStyle>
          <a:p>
            <a:pPr>
              <a:defRPr/>
            </a:pPr>
            <a:fld id="{B298863A-EFA3-464C-B8DE-EA9CDFFC4B14}" type="slidenum">
              <a:rPr lang="en-US" altLang="nl-NL"/>
              <a:pPr>
                <a:defRPr/>
              </a:pPr>
              <a:t>‹nr.›</a:t>
            </a:fld>
            <a:endParaRPr lang="en-US" altLang="nl-NL"/>
          </a:p>
        </p:txBody>
      </p:sp>
    </p:spTree>
    <p:extLst>
      <p:ext uri="{BB962C8B-B14F-4D97-AF65-F5344CB8AC3E}">
        <p14:creationId xmlns:p14="http://schemas.microsoft.com/office/powerpoint/2010/main" val="109646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2913"/>
            <a:ext cx="27246263" cy="7127875"/>
          </a:xfrm>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1514475" y="9572625"/>
            <a:ext cx="13376275" cy="3989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1514475" y="13562013"/>
            <a:ext cx="13376275" cy="24641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15379700" y="9572625"/>
            <a:ext cx="13381038" cy="3989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15379700" y="13562013"/>
            <a:ext cx="13381038" cy="24641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BB67BDCD-FB51-7CE1-1C6F-2BBBD42F66C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DA1EDEF-011F-933F-87B6-F81CB0D3B3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1152656-CF79-2925-D1AF-7717BC9EDAB7}"/>
              </a:ext>
            </a:extLst>
          </p:cNvPr>
          <p:cNvSpPr>
            <a:spLocks noGrp="1" noChangeArrowheads="1"/>
          </p:cNvSpPr>
          <p:nvPr>
            <p:ph type="sldNum" sz="quarter" idx="12"/>
          </p:nvPr>
        </p:nvSpPr>
        <p:spPr>
          <a:ln/>
        </p:spPr>
        <p:txBody>
          <a:bodyPr/>
          <a:lstStyle>
            <a:lvl1pPr>
              <a:defRPr/>
            </a:lvl1pPr>
          </a:lstStyle>
          <a:p>
            <a:pPr>
              <a:defRPr/>
            </a:pPr>
            <a:fld id="{2CB428B6-7136-614E-B0E0-0D9EDD97D9D3}" type="slidenum">
              <a:rPr lang="en-US" altLang="nl-NL"/>
              <a:pPr>
                <a:defRPr/>
              </a:pPr>
              <a:t>‹nr.›</a:t>
            </a:fld>
            <a:endParaRPr lang="en-US" altLang="nl-NL"/>
          </a:p>
        </p:txBody>
      </p:sp>
    </p:spTree>
    <p:extLst>
      <p:ext uri="{BB962C8B-B14F-4D97-AF65-F5344CB8AC3E}">
        <p14:creationId xmlns:p14="http://schemas.microsoft.com/office/powerpoint/2010/main" val="285053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Rectangle 4">
            <a:extLst>
              <a:ext uri="{FF2B5EF4-FFF2-40B4-BE49-F238E27FC236}">
                <a16:creationId xmlns:a16="http://schemas.microsoft.com/office/drawing/2014/main" id="{3C4443EB-D7E6-A4AC-1BC5-146E0683C82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A27BEEF-A6E8-AA06-B25A-3E4DF61463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D46F242-416F-031E-428B-6C60984C06D1}"/>
              </a:ext>
            </a:extLst>
          </p:cNvPr>
          <p:cNvSpPr>
            <a:spLocks noGrp="1" noChangeArrowheads="1"/>
          </p:cNvSpPr>
          <p:nvPr>
            <p:ph type="sldNum" sz="quarter" idx="12"/>
          </p:nvPr>
        </p:nvSpPr>
        <p:spPr>
          <a:ln/>
        </p:spPr>
        <p:txBody>
          <a:bodyPr/>
          <a:lstStyle>
            <a:lvl1pPr>
              <a:defRPr/>
            </a:lvl1pPr>
          </a:lstStyle>
          <a:p>
            <a:pPr>
              <a:defRPr/>
            </a:pPr>
            <a:fld id="{E0DBB0E8-5297-B04C-B7FB-63ADF719E5CF}" type="slidenum">
              <a:rPr lang="en-US" altLang="nl-NL"/>
              <a:pPr>
                <a:defRPr/>
              </a:pPr>
              <a:t>‹nr.›</a:t>
            </a:fld>
            <a:endParaRPr lang="en-US" altLang="nl-NL"/>
          </a:p>
        </p:txBody>
      </p:sp>
    </p:spTree>
    <p:extLst>
      <p:ext uri="{BB962C8B-B14F-4D97-AF65-F5344CB8AC3E}">
        <p14:creationId xmlns:p14="http://schemas.microsoft.com/office/powerpoint/2010/main" val="155279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9C03119-8F55-EABC-AB82-AF153A78EF4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BC3F79F-C0E9-A0AA-3534-93AA0BEF54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7E85CBB-16AD-784F-3323-D1DA5A663F91}"/>
              </a:ext>
            </a:extLst>
          </p:cNvPr>
          <p:cNvSpPr>
            <a:spLocks noGrp="1" noChangeArrowheads="1"/>
          </p:cNvSpPr>
          <p:nvPr>
            <p:ph type="sldNum" sz="quarter" idx="12"/>
          </p:nvPr>
        </p:nvSpPr>
        <p:spPr>
          <a:ln/>
        </p:spPr>
        <p:txBody>
          <a:bodyPr/>
          <a:lstStyle>
            <a:lvl1pPr>
              <a:defRPr/>
            </a:lvl1pPr>
          </a:lstStyle>
          <a:p>
            <a:pPr>
              <a:defRPr/>
            </a:pPr>
            <a:fld id="{05787F8E-17A0-C847-97C5-7B042EFE3A61}" type="slidenum">
              <a:rPr lang="en-US" altLang="nl-NL"/>
              <a:pPr>
                <a:defRPr/>
              </a:pPr>
              <a:t>‹nr.›</a:t>
            </a:fld>
            <a:endParaRPr lang="en-US" altLang="nl-NL"/>
          </a:p>
        </p:txBody>
      </p:sp>
    </p:spTree>
    <p:extLst>
      <p:ext uri="{BB962C8B-B14F-4D97-AF65-F5344CB8AC3E}">
        <p14:creationId xmlns:p14="http://schemas.microsoft.com/office/powerpoint/2010/main" val="4093910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03388"/>
            <a:ext cx="9959975" cy="72453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11836400" y="1703388"/>
            <a:ext cx="16924338" cy="36499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1514475" y="8948738"/>
            <a:ext cx="9959975" cy="29254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4">
            <a:extLst>
              <a:ext uri="{FF2B5EF4-FFF2-40B4-BE49-F238E27FC236}">
                <a16:creationId xmlns:a16="http://schemas.microsoft.com/office/drawing/2014/main" id="{992A7F93-4485-594F-2EDB-333310FECE6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FDD7E53-CC2C-891F-D79C-C0755AAD37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6D730A0-0669-78B3-D03D-4AC5551A42B2}"/>
              </a:ext>
            </a:extLst>
          </p:cNvPr>
          <p:cNvSpPr>
            <a:spLocks noGrp="1" noChangeArrowheads="1"/>
          </p:cNvSpPr>
          <p:nvPr>
            <p:ph type="sldNum" sz="quarter" idx="12"/>
          </p:nvPr>
        </p:nvSpPr>
        <p:spPr>
          <a:ln/>
        </p:spPr>
        <p:txBody>
          <a:bodyPr/>
          <a:lstStyle>
            <a:lvl1pPr>
              <a:defRPr/>
            </a:lvl1pPr>
          </a:lstStyle>
          <a:p>
            <a:pPr>
              <a:defRPr/>
            </a:pPr>
            <a:fld id="{F300D48F-F990-1D45-9B28-1D7FC4BA37D8}" type="slidenum">
              <a:rPr lang="en-US" altLang="nl-NL"/>
              <a:pPr>
                <a:defRPr/>
              </a:pPr>
              <a:t>‹nr.›</a:t>
            </a:fld>
            <a:endParaRPr lang="en-US" altLang="nl-NL"/>
          </a:p>
        </p:txBody>
      </p:sp>
    </p:spTree>
    <p:extLst>
      <p:ext uri="{BB962C8B-B14F-4D97-AF65-F5344CB8AC3E}">
        <p14:creationId xmlns:p14="http://schemas.microsoft.com/office/powerpoint/2010/main" val="1173140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934075" y="29937075"/>
            <a:ext cx="18165763" cy="3533775"/>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5934075" y="3821113"/>
            <a:ext cx="18165763" cy="25660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5934075" y="33470850"/>
            <a:ext cx="18165763" cy="5019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Rectangle 4">
            <a:extLst>
              <a:ext uri="{FF2B5EF4-FFF2-40B4-BE49-F238E27FC236}">
                <a16:creationId xmlns:a16="http://schemas.microsoft.com/office/drawing/2014/main" id="{21D847AD-44C7-4EC2-B85A-1FBFB1A8C50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7C96A55-01D9-4ACF-63BB-1F6191EC91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AB3DECE-15C7-AAB2-9926-B7CEF936E823}"/>
              </a:ext>
            </a:extLst>
          </p:cNvPr>
          <p:cNvSpPr>
            <a:spLocks noGrp="1" noChangeArrowheads="1"/>
          </p:cNvSpPr>
          <p:nvPr>
            <p:ph type="sldNum" sz="quarter" idx="12"/>
          </p:nvPr>
        </p:nvSpPr>
        <p:spPr>
          <a:ln/>
        </p:spPr>
        <p:txBody>
          <a:bodyPr/>
          <a:lstStyle>
            <a:lvl1pPr>
              <a:defRPr/>
            </a:lvl1pPr>
          </a:lstStyle>
          <a:p>
            <a:pPr>
              <a:defRPr/>
            </a:pPr>
            <a:fld id="{8B9E3403-2030-7F4F-86A9-B7A9B8958338}" type="slidenum">
              <a:rPr lang="en-US" altLang="nl-NL"/>
              <a:pPr>
                <a:defRPr/>
              </a:pPr>
              <a:t>‹nr.›</a:t>
            </a:fld>
            <a:endParaRPr lang="en-US" altLang="nl-NL"/>
          </a:p>
        </p:txBody>
      </p:sp>
    </p:spTree>
    <p:extLst>
      <p:ext uri="{BB962C8B-B14F-4D97-AF65-F5344CB8AC3E}">
        <p14:creationId xmlns:p14="http://schemas.microsoft.com/office/powerpoint/2010/main" val="187938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3A696A3-9B0A-441A-2940-3A62D743581B}"/>
              </a:ext>
            </a:extLst>
          </p:cNvPr>
          <p:cNvSpPr>
            <a:spLocks noGrp="1" noChangeArrowheads="1"/>
          </p:cNvSpPr>
          <p:nvPr>
            <p:ph type="title"/>
          </p:nvPr>
        </p:nvSpPr>
        <p:spPr bwMode="auto">
          <a:xfrm>
            <a:off x="2270125" y="3802063"/>
            <a:ext cx="25734963" cy="712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17378" tIns="208689" rIns="417378" bIns="208689" numCol="1" anchor="ctr" anchorCtr="0" compatLnSpc="1">
            <a:prstTxWarp prst="textNoShape">
              <a:avLst/>
            </a:prstTxWarp>
          </a:bodyPr>
          <a:lstStyle/>
          <a:p>
            <a:pPr lvl="0"/>
            <a:r>
              <a:rPr lang="en-US" altLang="nl-NL"/>
              <a:t>Titelstijl van model bewerken</a:t>
            </a:r>
          </a:p>
        </p:txBody>
      </p:sp>
      <p:sp>
        <p:nvSpPr>
          <p:cNvPr id="1027" name="Rectangle 3">
            <a:extLst>
              <a:ext uri="{FF2B5EF4-FFF2-40B4-BE49-F238E27FC236}">
                <a16:creationId xmlns:a16="http://schemas.microsoft.com/office/drawing/2014/main" id="{D0C23858-6122-98CB-B007-0BAE3E3C55B4}"/>
              </a:ext>
            </a:extLst>
          </p:cNvPr>
          <p:cNvSpPr>
            <a:spLocks noGrp="1" noChangeArrowheads="1"/>
          </p:cNvSpPr>
          <p:nvPr>
            <p:ph type="body" idx="1"/>
          </p:nvPr>
        </p:nvSpPr>
        <p:spPr bwMode="auto">
          <a:xfrm>
            <a:off x="2270125" y="12355513"/>
            <a:ext cx="25734963" cy="2566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17378" tIns="208689" rIns="417378" bIns="208689"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p>
        </p:txBody>
      </p:sp>
      <p:sp>
        <p:nvSpPr>
          <p:cNvPr id="1028" name="Rectangle 4">
            <a:extLst>
              <a:ext uri="{FF2B5EF4-FFF2-40B4-BE49-F238E27FC236}">
                <a16:creationId xmlns:a16="http://schemas.microsoft.com/office/drawing/2014/main" id="{5D0F74AE-C956-A192-D8BE-513E4AA668EB}"/>
              </a:ext>
            </a:extLst>
          </p:cNvPr>
          <p:cNvSpPr>
            <a:spLocks noGrp="1" noChangeArrowheads="1"/>
          </p:cNvSpPr>
          <p:nvPr>
            <p:ph type="dt" sz="half" idx="2"/>
          </p:nvPr>
        </p:nvSpPr>
        <p:spPr bwMode="auto">
          <a:xfrm>
            <a:off x="2270125" y="38965188"/>
            <a:ext cx="6307138" cy="2851150"/>
          </a:xfrm>
          <a:prstGeom prst="rect">
            <a:avLst/>
          </a:prstGeom>
          <a:noFill/>
          <a:ln>
            <a:noFill/>
          </a:ln>
        </p:spPr>
        <p:txBody>
          <a:bodyPr vert="horz" wrap="square" lIns="417378" tIns="208689" rIns="417378" bIns="208689" numCol="1" anchor="t" anchorCtr="0" compatLnSpc="1">
            <a:prstTxWarp prst="textNoShape">
              <a:avLst/>
            </a:prstTxWarp>
          </a:bodyPr>
          <a:lstStyle>
            <a:lvl1pPr defTabSz="4173538">
              <a:defRPr sz="6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FB8E6EDC-542E-221B-F77B-2BC5D3B608F7}"/>
              </a:ext>
            </a:extLst>
          </p:cNvPr>
          <p:cNvSpPr>
            <a:spLocks noGrp="1" noChangeArrowheads="1"/>
          </p:cNvSpPr>
          <p:nvPr>
            <p:ph type="ftr" sz="quarter" idx="3"/>
          </p:nvPr>
        </p:nvSpPr>
        <p:spPr bwMode="auto">
          <a:xfrm>
            <a:off x="10344150" y="38965188"/>
            <a:ext cx="9586913" cy="2851150"/>
          </a:xfrm>
          <a:prstGeom prst="rect">
            <a:avLst/>
          </a:prstGeom>
          <a:noFill/>
          <a:ln>
            <a:noFill/>
          </a:ln>
        </p:spPr>
        <p:txBody>
          <a:bodyPr vert="horz" wrap="square" lIns="417378" tIns="208689" rIns="417378" bIns="208689" numCol="1" anchor="t" anchorCtr="0" compatLnSpc="1">
            <a:prstTxWarp prst="textNoShape">
              <a:avLst/>
            </a:prstTxWarp>
          </a:bodyPr>
          <a:lstStyle>
            <a:lvl1pPr algn="ctr" defTabSz="4173538">
              <a:defRPr sz="6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91BAC020-68FF-C170-195E-B9D7D046BF7F}"/>
              </a:ext>
            </a:extLst>
          </p:cNvPr>
          <p:cNvSpPr>
            <a:spLocks noGrp="1" noChangeArrowheads="1"/>
          </p:cNvSpPr>
          <p:nvPr>
            <p:ph type="sldNum" sz="quarter" idx="4"/>
          </p:nvPr>
        </p:nvSpPr>
        <p:spPr bwMode="auto">
          <a:xfrm>
            <a:off x="21697950" y="38965188"/>
            <a:ext cx="6307138" cy="2851150"/>
          </a:xfrm>
          <a:prstGeom prst="rect">
            <a:avLst/>
          </a:prstGeom>
          <a:noFill/>
          <a:ln>
            <a:noFill/>
          </a:ln>
        </p:spPr>
        <p:txBody>
          <a:bodyPr vert="horz" wrap="square" lIns="417378" tIns="208689" rIns="417378" bIns="208689" numCol="1" anchor="t" anchorCtr="0" compatLnSpc="1">
            <a:prstTxWarp prst="textNoShape">
              <a:avLst/>
            </a:prstTxWarp>
          </a:bodyPr>
          <a:lstStyle>
            <a:lvl1pPr algn="r" defTabSz="4173538">
              <a:defRPr sz="6400"/>
            </a:lvl1pPr>
          </a:lstStyle>
          <a:p>
            <a:pPr>
              <a:defRPr/>
            </a:pPr>
            <a:fld id="{FC12633F-9836-384A-B0F3-09D337897795}"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3538" rtl="0" eaLnBrk="0" fontAlgn="base" hangingPunct="0">
        <a:spcBef>
          <a:spcPct val="0"/>
        </a:spcBef>
        <a:spcAft>
          <a:spcPct val="0"/>
        </a:spcAft>
        <a:defRPr sz="20100">
          <a:solidFill>
            <a:schemeClr val="tx2"/>
          </a:solidFill>
          <a:latin typeface="+mj-lt"/>
          <a:ea typeface="+mj-ea"/>
          <a:cs typeface="+mj-cs"/>
        </a:defRPr>
      </a:lvl1pPr>
      <a:lvl2pPr algn="ctr" defTabSz="4173538" rtl="0" eaLnBrk="0" fontAlgn="base" hangingPunct="0">
        <a:spcBef>
          <a:spcPct val="0"/>
        </a:spcBef>
        <a:spcAft>
          <a:spcPct val="0"/>
        </a:spcAft>
        <a:defRPr sz="20100">
          <a:solidFill>
            <a:schemeClr val="tx2"/>
          </a:solidFill>
          <a:latin typeface="Arial" charset="0"/>
          <a:ea typeface="ＭＳ Ｐゴシック" charset="0"/>
          <a:cs typeface="ＭＳ Ｐゴシック" charset="0"/>
        </a:defRPr>
      </a:lvl2pPr>
      <a:lvl3pPr algn="ctr" defTabSz="4173538" rtl="0" eaLnBrk="0" fontAlgn="base" hangingPunct="0">
        <a:spcBef>
          <a:spcPct val="0"/>
        </a:spcBef>
        <a:spcAft>
          <a:spcPct val="0"/>
        </a:spcAft>
        <a:defRPr sz="20100">
          <a:solidFill>
            <a:schemeClr val="tx2"/>
          </a:solidFill>
          <a:latin typeface="Arial" charset="0"/>
          <a:ea typeface="ＭＳ Ｐゴシック" charset="0"/>
          <a:cs typeface="ＭＳ Ｐゴシック" charset="0"/>
        </a:defRPr>
      </a:lvl3pPr>
      <a:lvl4pPr algn="ctr" defTabSz="4173538" rtl="0" eaLnBrk="0" fontAlgn="base" hangingPunct="0">
        <a:spcBef>
          <a:spcPct val="0"/>
        </a:spcBef>
        <a:spcAft>
          <a:spcPct val="0"/>
        </a:spcAft>
        <a:defRPr sz="20100">
          <a:solidFill>
            <a:schemeClr val="tx2"/>
          </a:solidFill>
          <a:latin typeface="Arial" charset="0"/>
          <a:ea typeface="ＭＳ Ｐゴシック" charset="0"/>
          <a:cs typeface="ＭＳ Ｐゴシック" charset="0"/>
        </a:defRPr>
      </a:lvl4pPr>
      <a:lvl5pPr algn="ctr" defTabSz="4173538" rtl="0" eaLnBrk="0" fontAlgn="base" hangingPunct="0">
        <a:spcBef>
          <a:spcPct val="0"/>
        </a:spcBef>
        <a:spcAft>
          <a:spcPct val="0"/>
        </a:spcAft>
        <a:defRPr sz="20100">
          <a:solidFill>
            <a:schemeClr val="tx2"/>
          </a:solidFill>
          <a:latin typeface="Arial" charset="0"/>
          <a:ea typeface="ＭＳ Ｐゴシック" charset="0"/>
          <a:cs typeface="ＭＳ Ｐゴシック" charset="0"/>
        </a:defRPr>
      </a:lvl5pPr>
      <a:lvl6pPr marL="457200" algn="ctr" defTabSz="4173538" rtl="0" fontAlgn="base">
        <a:spcBef>
          <a:spcPct val="0"/>
        </a:spcBef>
        <a:spcAft>
          <a:spcPct val="0"/>
        </a:spcAft>
        <a:defRPr sz="20100">
          <a:solidFill>
            <a:schemeClr val="tx2"/>
          </a:solidFill>
          <a:latin typeface="Arial" charset="0"/>
          <a:ea typeface="ＭＳ Ｐゴシック" charset="0"/>
          <a:cs typeface="ＭＳ Ｐゴシック" charset="0"/>
        </a:defRPr>
      </a:lvl6pPr>
      <a:lvl7pPr marL="914400" algn="ctr" defTabSz="4173538" rtl="0" fontAlgn="base">
        <a:spcBef>
          <a:spcPct val="0"/>
        </a:spcBef>
        <a:spcAft>
          <a:spcPct val="0"/>
        </a:spcAft>
        <a:defRPr sz="20100">
          <a:solidFill>
            <a:schemeClr val="tx2"/>
          </a:solidFill>
          <a:latin typeface="Arial" charset="0"/>
          <a:ea typeface="ＭＳ Ｐゴシック" charset="0"/>
          <a:cs typeface="ＭＳ Ｐゴシック" charset="0"/>
        </a:defRPr>
      </a:lvl7pPr>
      <a:lvl8pPr marL="1371600" algn="ctr" defTabSz="4173538" rtl="0" fontAlgn="base">
        <a:spcBef>
          <a:spcPct val="0"/>
        </a:spcBef>
        <a:spcAft>
          <a:spcPct val="0"/>
        </a:spcAft>
        <a:defRPr sz="20100">
          <a:solidFill>
            <a:schemeClr val="tx2"/>
          </a:solidFill>
          <a:latin typeface="Arial" charset="0"/>
          <a:ea typeface="ＭＳ Ｐゴシック" charset="0"/>
          <a:cs typeface="ＭＳ Ｐゴシック" charset="0"/>
        </a:defRPr>
      </a:lvl8pPr>
      <a:lvl9pPr marL="1828800" algn="ctr" defTabSz="4173538" rtl="0" fontAlgn="base">
        <a:spcBef>
          <a:spcPct val="0"/>
        </a:spcBef>
        <a:spcAft>
          <a:spcPct val="0"/>
        </a:spcAft>
        <a:defRPr sz="20100">
          <a:solidFill>
            <a:schemeClr val="tx2"/>
          </a:solidFill>
          <a:latin typeface="Arial" charset="0"/>
          <a:ea typeface="ＭＳ Ｐゴシック" charset="0"/>
          <a:cs typeface="ＭＳ Ｐゴシック" charset="0"/>
        </a:defRPr>
      </a:lvl9pPr>
    </p:titleStyle>
    <p:bodyStyle>
      <a:lvl1pPr marL="1565275" indent="-1565275" algn="l" defTabSz="4173538" rtl="0" eaLnBrk="0" fontAlgn="base" hangingPunct="0">
        <a:spcBef>
          <a:spcPct val="20000"/>
        </a:spcBef>
        <a:spcAft>
          <a:spcPct val="0"/>
        </a:spcAft>
        <a:buChar char="•"/>
        <a:defRPr sz="14600">
          <a:solidFill>
            <a:schemeClr val="tx1"/>
          </a:solidFill>
          <a:latin typeface="+mn-lt"/>
          <a:ea typeface="+mn-ea"/>
          <a:cs typeface="+mn-cs"/>
        </a:defRPr>
      </a:lvl1pPr>
      <a:lvl2pPr marL="3390900" indent="-1303338" algn="l" defTabSz="4173538" rtl="0" eaLnBrk="0" fontAlgn="base" hangingPunct="0">
        <a:spcBef>
          <a:spcPct val="20000"/>
        </a:spcBef>
        <a:spcAft>
          <a:spcPct val="0"/>
        </a:spcAft>
        <a:buChar char="–"/>
        <a:defRPr sz="12800">
          <a:solidFill>
            <a:schemeClr val="tx1"/>
          </a:solidFill>
          <a:latin typeface="+mn-lt"/>
          <a:ea typeface="+mn-ea"/>
        </a:defRPr>
      </a:lvl2pPr>
      <a:lvl3pPr marL="5216525" indent="-1042988" algn="l" defTabSz="4173538" rtl="0" eaLnBrk="0" fontAlgn="base" hangingPunct="0">
        <a:spcBef>
          <a:spcPct val="20000"/>
        </a:spcBef>
        <a:spcAft>
          <a:spcPct val="0"/>
        </a:spcAft>
        <a:buChar char="•"/>
        <a:defRPr sz="11000">
          <a:solidFill>
            <a:schemeClr val="tx1"/>
          </a:solidFill>
          <a:latin typeface="+mn-lt"/>
          <a:ea typeface="+mn-ea"/>
        </a:defRPr>
      </a:lvl3pPr>
      <a:lvl4pPr marL="7304088" indent="-1042988" algn="l" defTabSz="4173538" rtl="0" eaLnBrk="0" fontAlgn="base" hangingPunct="0">
        <a:spcBef>
          <a:spcPct val="20000"/>
        </a:spcBef>
        <a:spcAft>
          <a:spcPct val="0"/>
        </a:spcAft>
        <a:buChar char="–"/>
        <a:defRPr sz="9100">
          <a:solidFill>
            <a:schemeClr val="tx1"/>
          </a:solidFill>
          <a:latin typeface="+mn-lt"/>
          <a:ea typeface="+mn-ea"/>
        </a:defRPr>
      </a:lvl4pPr>
      <a:lvl5pPr marL="9391650" indent="-1044575" algn="l" defTabSz="4173538" rtl="0" eaLnBrk="0" fontAlgn="base" hangingPunct="0">
        <a:spcBef>
          <a:spcPct val="20000"/>
        </a:spcBef>
        <a:spcAft>
          <a:spcPct val="0"/>
        </a:spcAft>
        <a:buChar char="»"/>
        <a:defRPr sz="9100">
          <a:solidFill>
            <a:schemeClr val="tx1"/>
          </a:solidFill>
          <a:latin typeface="+mn-lt"/>
          <a:ea typeface="+mn-ea"/>
        </a:defRPr>
      </a:lvl5pPr>
      <a:lvl6pPr marL="9848850" indent="-1044575" algn="l" defTabSz="4173538" rtl="0" fontAlgn="base">
        <a:spcBef>
          <a:spcPct val="20000"/>
        </a:spcBef>
        <a:spcAft>
          <a:spcPct val="0"/>
        </a:spcAft>
        <a:buChar char="»"/>
        <a:defRPr sz="9100">
          <a:solidFill>
            <a:schemeClr val="tx1"/>
          </a:solidFill>
          <a:latin typeface="+mn-lt"/>
          <a:ea typeface="+mn-ea"/>
        </a:defRPr>
      </a:lvl6pPr>
      <a:lvl7pPr marL="10306050" indent="-1044575" algn="l" defTabSz="4173538" rtl="0" fontAlgn="base">
        <a:spcBef>
          <a:spcPct val="20000"/>
        </a:spcBef>
        <a:spcAft>
          <a:spcPct val="0"/>
        </a:spcAft>
        <a:buChar char="»"/>
        <a:defRPr sz="9100">
          <a:solidFill>
            <a:schemeClr val="tx1"/>
          </a:solidFill>
          <a:latin typeface="+mn-lt"/>
          <a:ea typeface="+mn-ea"/>
        </a:defRPr>
      </a:lvl7pPr>
      <a:lvl8pPr marL="10763250" indent="-1044575" algn="l" defTabSz="4173538" rtl="0" fontAlgn="base">
        <a:spcBef>
          <a:spcPct val="20000"/>
        </a:spcBef>
        <a:spcAft>
          <a:spcPct val="0"/>
        </a:spcAft>
        <a:buChar char="»"/>
        <a:defRPr sz="9100">
          <a:solidFill>
            <a:schemeClr val="tx1"/>
          </a:solidFill>
          <a:latin typeface="+mn-lt"/>
          <a:ea typeface="+mn-ea"/>
        </a:defRPr>
      </a:lvl8pPr>
      <a:lvl9pPr marL="11220450" indent="-1044575" algn="l" defTabSz="4173538" rtl="0" fontAlgn="base">
        <a:spcBef>
          <a:spcPct val="20000"/>
        </a:spcBef>
        <a:spcAft>
          <a:spcPct val="0"/>
        </a:spcAft>
        <a:buChar char="»"/>
        <a:defRPr sz="9100">
          <a:solidFill>
            <a:schemeClr val="tx1"/>
          </a:solidFill>
          <a:latin typeface="+mn-lt"/>
          <a:ea typeface="+mn-ea"/>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6">
            <a:extLst>
              <a:ext uri="{FF2B5EF4-FFF2-40B4-BE49-F238E27FC236}">
                <a16:creationId xmlns:a16="http://schemas.microsoft.com/office/drawing/2014/main" id="{7223AA31-4154-E21F-9AAB-4395C4B695DA}"/>
              </a:ext>
            </a:extLst>
          </p:cNvPr>
          <p:cNvSpPr>
            <a:spLocks noChangeArrowheads="1"/>
          </p:cNvSpPr>
          <p:nvPr/>
        </p:nvSpPr>
        <p:spPr bwMode="auto">
          <a:xfrm>
            <a:off x="2133600" y="15320963"/>
            <a:ext cx="12776200" cy="9602787"/>
          </a:xfrm>
          <a:prstGeom prst="rect">
            <a:avLst/>
          </a:prstGeom>
          <a:solidFill>
            <a:srgbClr val="ECFC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nl-NL" altLang="nl-NL"/>
          </a:p>
        </p:txBody>
      </p:sp>
      <p:sp>
        <p:nvSpPr>
          <p:cNvPr id="13314" name="Rectangle 9">
            <a:extLst>
              <a:ext uri="{FF2B5EF4-FFF2-40B4-BE49-F238E27FC236}">
                <a16:creationId xmlns:a16="http://schemas.microsoft.com/office/drawing/2014/main" id="{0A72518A-AFF3-5EC2-4DE6-BBFD4E547585}"/>
              </a:ext>
            </a:extLst>
          </p:cNvPr>
          <p:cNvSpPr>
            <a:spLocks noChangeArrowheads="1"/>
          </p:cNvSpPr>
          <p:nvPr/>
        </p:nvSpPr>
        <p:spPr bwMode="auto">
          <a:xfrm>
            <a:off x="0" y="3598863"/>
            <a:ext cx="30275213" cy="3238500"/>
          </a:xfrm>
          <a:prstGeom prst="rect">
            <a:avLst/>
          </a:prstGeom>
          <a:solidFill>
            <a:srgbClr val="03004A"/>
          </a:solidFill>
          <a:ln>
            <a:noFill/>
          </a:ln>
          <a:extLst>
            <a:ext uri="{91240B29-F687-4F45-9708-019B960494DF}">
              <a14:hiddenLine xmlns:a14="http://schemas.microsoft.com/office/drawing/2010/main" w="9525">
                <a:solidFill>
                  <a:srgbClr val="000E1F"/>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nl-NL" altLang="nl-NL"/>
          </a:p>
        </p:txBody>
      </p:sp>
      <p:sp>
        <p:nvSpPr>
          <p:cNvPr id="13315" name="Text Box 11">
            <a:extLst>
              <a:ext uri="{FF2B5EF4-FFF2-40B4-BE49-F238E27FC236}">
                <a16:creationId xmlns:a16="http://schemas.microsoft.com/office/drawing/2014/main" id="{DA467DF6-F8E5-8A22-B203-8DCF39BA70C6}"/>
              </a:ext>
            </a:extLst>
          </p:cNvPr>
          <p:cNvSpPr txBox="1">
            <a:spLocks noChangeArrowheads="1"/>
          </p:cNvSpPr>
          <p:nvPr/>
        </p:nvSpPr>
        <p:spPr bwMode="auto">
          <a:xfrm>
            <a:off x="1981200" y="3962400"/>
            <a:ext cx="26593800" cy="222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nl-NL" sz="7000" b="1">
                <a:solidFill>
                  <a:schemeClr val="bg1"/>
                </a:solidFill>
                <a:latin typeface="Calibri" panose="020F0502020204030204" pitchFamily="34" charset="0"/>
              </a:rPr>
              <a:t>Titel poster; 1 regel-blauwe balk 5 cm hoog, 2</a:t>
            </a:r>
            <a:br>
              <a:rPr lang="en-US" altLang="nl-NL" sz="7000" b="1">
                <a:solidFill>
                  <a:schemeClr val="bg1"/>
                </a:solidFill>
                <a:latin typeface="Calibri" panose="020F0502020204030204" pitchFamily="34" charset="0"/>
              </a:rPr>
            </a:br>
            <a:r>
              <a:rPr lang="en-US" altLang="nl-NL" sz="7000" b="1">
                <a:solidFill>
                  <a:schemeClr val="bg1"/>
                </a:solidFill>
                <a:latin typeface="Calibri" panose="020F0502020204030204" pitchFamily="34" charset="0"/>
              </a:rPr>
              <a:t>regels-blauwe balk 9 cm hoog, 3 regels-hoogte 12</a:t>
            </a:r>
            <a:endParaRPr lang="en-US" altLang="nl-NL" sz="7000">
              <a:latin typeface="Calibri" panose="020F0502020204030204" pitchFamily="34" charset="0"/>
            </a:endParaRPr>
          </a:p>
        </p:txBody>
      </p:sp>
      <p:sp>
        <p:nvSpPr>
          <p:cNvPr id="13316" name="Text Box 12">
            <a:extLst>
              <a:ext uri="{FF2B5EF4-FFF2-40B4-BE49-F238E27FC236}">
                <a16:creationId xmlns:a16="http://schemas.microsoft.com/office/drawing/2014/main" id="{3AB1D955-14F0-BBFC-A2E7-A7B81D456C89}"/>
              </a:ext>
            </a:extLst>
          </p:cNvPr>
          <p:cNvSpPr txBox="1">
            <a:spLocks noChangeArrowheads="1"/>
          </p:cNvSpPr>
          <p:nvPr/>
        </p:nvSpPr>
        <p:spPr bwMode="auto">
          <a:xfrm>
            <a:off x="2057400" y="7772400"/>
            <a:ext cx="2575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nl-NL" altLang="nl-NL"/>
          </a:p>
        </p:txBody>
      </p:sp>
      <p:sp>
        <p:nvSpPr>
          <p:cNvPr id="13317" name="Rectangle 13">
            <a:extLst>
              <a:ext uri="{FF2B5EF4-FFF2-40B4-BE49-F238E27FC236}">
                <a16:creationId xmlns:a16="http://schemas.microsoft.com/office/drawing/2014/main" id="{F5602569-C240-C38D-A4CA-B371F19490DB}"/>
              </a:ext>
            </a:extLst>
          </p:cNvPr>
          <p:cNvSpPr>
            <a:spLocks noChangeArrowheads="1"/>
          </p:cNvSpPr>
          <p:nvPr/>
        </p:nvSpPr>
        <p:spPr bwMode="auto">
          <a:xfrm>
            <a:off x="2159000" y="7413625"/>
            <a:ext cx="25273000" cy="249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nl-NL" sz="3000" b="1">
                <a:solidFill>
                  <a:srgbClr val="E56A2D"/>
                </a:solidFill>
                <a:latin typeface="Calibri" panose="020F0502020204030204" pitchFamily="34" charset="0"/>
              </a:rPr>
              <a:t>Eerste onderzoeker</a:t>
            </a:r>
            <a:r>
              <a:rPr lang="en-US" altLang="nl-NL" sz="3000">
                <a:latin typeface="Calibri" panose="020F0502020204030204" pitchFamily="34" charset="0"/>
              </a:rPr>
              <a:t>,</a:t>
            </a:r>
            <a:r>
              <a:rPr lang="en-US" altLang="nl-NL" sz="3000" b="1">
                <a:latin typeface="Calibri" panose="020F0502020204030204" pitchFamily="34" charset="0"/>
              </a:rPr>
              <a:t> </a:t>
            </a:r>
            <a:r>
              <a:rPr lang="en-US" altLang="nl-NL" sz="3000">
                <a:latin typeface="Calibri" panose="020F0502020204030204" pitchFamily="34" charset="0"/>
              </a:rPr>
              <a:t>Mede Onderzoeker</a:t>
            </a:r>
            <a:r>
              <a:rPr lang="en-US" altLang="nl-NL" sz="3000" baseline="30000">
                <a:latin typeface="Calibri" panose="020F0502020204030204" pitchFamily="34" charset="0"/>
              </a:rPr>
              <a:t>A</a:t>
            </a:r>
            <a:r>
              <a:rPr lang="en-US" altLang="nl-NL" sz="3000">
                <a:latin typeface="Calibri" panose="020F0502020204030204" pitchFamily="34" charset="0"/>
              </a:rPr>
              <a:t>, Mede Onderzoeker, Mede Onderzoeker</a:t>
            </a:r>
            <a:r>
              <a:rPr lang="en-US" altLang="nl-NL" sz="3000" baseline="30000">
                <a:latin typeface="Calibri" panose="020F0502020204030204" pitchFamily="34" charset="0"/>
              </a:rPr>
              <a:t>B</a:t>
            </a:r>
            <a:r>
              <a:rPr lang="en-US" altLang="nl-NL" sz="3000">
                <a:latin typeface="Calibri" panose="020F0502020204030204" pitchFamily="34" charset="0"/>
              </a:rPr>
              <a:t>, Mede Onderzoeker</a:t>
            </a:r>
            <a:r>
              <a:rPr lang="en-US" altLang="nl-NL" sz="3000" baseline="30000">
                <a:latin typeface="Calibri" panose="020F0502020204030204" pitchFamily="34" charset="0"/>
              </a:rPr>
              <a:t>C</a:t>
            </a:r>
            <a:r>
              <a:rPr lang="en-US" altLang="nl-NL" sz="3000">
                <a:latin typeface="Calibri" panose="020F0502020204030204" pitchFamily="34" charset="0"/>
              </a:rPr>
              <a:t>, Mede Onderzoeker</a:t>
            </a:r>
          </a:p>
          <a:p>
            <a:endParaRPr lang="en-US" altLang="nl-NL" sz="3000">
              <a:latin typeface="Calibri" panose="020F0502020204030204" pitchFamily="34" charset="0"/>
            </a:endParaRPr>
          </a:p>
          <a:p>
            <a:r>
              <a:rPr lang="en-US" altLang="nl-NL" sz="3200" baseline="30000">
                <a:latin typeface="Calibri" panose="020F0502020204030204" pitchFamily="34" charset="0"/>
              </a:rPr>
              <a:t>A</a:t>
            </a:r>
            <a:r>
              <a:rPr lang="en-US" altLang="nl-NL" sz="3200">
                <a:latin typeface="Calibri" panose="020F0502020204030204" pitchFamily="34" charset="0"/>
              </a:rPr>
              <a:t>	Department of ...</a:t>
            </a:r>
          </a:p>
          <a:p>
            <a:r>
              <a:rPr lang="en-US" altLang="nl-NL" sz="3200" baseline="30000">
                <a:latin typeface="Calibri" panose="020F0502020204030204" pitchFamily="34" charset="0"/>
              </a:rPr>
              <a:t>B</a:t>
            </a:r>
            <a:r>
              <a:rPr lang="en-US" altLang="nl-NL" sz="3200">
                <a:latin typeface="Calibri" panose="020F0502020204030204" pitchFamily="34" charset="0"/>
              </a:rPr>
              <a:t>	Department of ...</a:t>
            </a:r>
          </a:p>
          <a:p>
            <a:r>
              <a:rPr lang="en-US" altLang="nl-NL" sz="3200" baseline="30000">
                <a:latin typeface="Calibri" panose="020F0502020204030204" pitchFamily="34" charset="0"/>
              </a:rPr>
              <a:t>C</a:t>
            </a:r>
            <a:r>
              <a:rPr lang="en-US" altLang="nl-NL" sz="3200">
                <a:latin typeface="Calibri" panose="020F0502020204030204" pitchFamily="34" charset="0"/>
              </a:rPr>
              <a:t>	Department of ...</a:t>
            </a:r>
          </a:p>
        </p:txBody>
      </p:sp>
      <p:sp>
        <p:nvSpPr>
          <p:cNvPr id="13318" name="Text Box 15">
            <a:extLst>
              <a:ext uri="{FF2B5EF4-FFF2-40B4-BE49-F238E27FC236}">
                <a16:creationId xmlns:a16="http://schemas.microsoft.com/office/drawing/2014/main" id="{22481891-E6D9-9EEE-351D-C00C8DD107EC}"/>
              </a:ext>
            </a:extLst>
          </p:cNvPr>
          <p:cNvSpPr txBox="1">
            <a:spLocks noChangeArrowheads="1"/>
          </p:cNvSpPr>
          <p:nvPr/>
        </p:nvSpPr>
        <p:spPr bwMode="auto">
          <a:xfrm>
            <a:off x="2438400" y="15697200"/>
            <a:ext cx="11887200" cy="6545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nl-NL" sz="3200" b="1">
                <a:solidFill>
                  <a:srgbClr val="E56A2D"/>
                </a:solidFill>
                <a:latin typeface="Calibri" panose="020F0502020204030204" pitchFamily="34" charset="0"/>
              </a:rPr>
              <a:t>Introduction</a:t>
            </a:r>
          </a:p>
          <a:p>
            <a:pPr>
              <a:lnSpc>
                <a:spcPct val="120000"/>
              </a:lnSpc>
              <a:spcBef>
                <a:spcPct val="50000"/>
              </a:spcBef>
            </a:pPr>
            <a:r>
              <a:rPr lang="en-US" altLang="nl-NL" sz="2800">
                <a:latin typeface="Calibri" panose="020F0502020204030204" pitchFamily="34" charset="0"/>
              </a:rPr>
              <a:t>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a:t>
            </a:r>
          </a:p>
          <a:p>
            <a:pPr>
              <a:lnSpc>
                <a:spcPct val="80000"/>
              </a:lnSpc>
              <a:spcBef>
                <a:spcPct val="50000"/>
              </a:spcBef>
            </a:pPr>
            <a:endParaRPr lang="en-US" altLang="nl-NL" sz="2800">
              <a:latin typeface="Calibri" panose="020F0502020204030204" pitchFamily="34" charset="0"/>
            </a:endParaRPr>
          </a:p>
        </p:txBody>
      </p:sp>
      <p:sp>
        <p:nvSpPr>
          <p:cNvPr id="13319" name="Rectangle 17">
            <a:extLst>
              <a:ext uri="{FF2B5EF4-FFF2-40B4-BE49-F238E27FC236}">
                <a16:creationId xmlns:a16="http://schemas.microsoft.com/office/drawing/2014/main" id="{1E86145C-CC14-3207-C9AA-5DD20A5105B8}"/>
              </a:ext>
            </a:extLst>
          </p:cNvPr>
          <p:cNvSpPr>
            <a:spLocks noChangeArrowheads="1"/>
          </p:cNvSpPr>
          <p:nvPr/>
        </p:nvSpPr>
        <p:spPr bwMode="auto">
          <a:xfrm>
            <a:off x="15316200" y="15320963"/>
            <a:ext cx="12776200" cy="8305800"/>
          </a:xfrm>
          <a:prstGeom prst="rect">
            <a:avLst/>
          </a:prstGeom>
          <a:solidFill>
            <a:srgbClr val="ECFCFF"/>
          </a:solidFill>
          <a:ln>
            <a:noFill/>
          </a:ln>
          <a:extLst>
            <a:ext uri="{91240B29-F687-4F45-9708-019B960494DF}">
              <a14:hiddenLine xmlns:a14="http://schemas.microsoft.com/office/drawing/2010/main" w="9525">
                <a:solidFill>
                  <a:srgbClr val="000E1F"/>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nl-NL" altLang="nl-NL"/>
          </a:p>
        </p:txBody>
      </p:sp>
      <p:sp>
        <p:nvSpPr>
          <p:cNvPr id="13320" name="Text Box 18">
            <a:extLst>
              <a:ext uri="{FF2B5EF4-FFF2-40B4-BE49-F238E27FC236}">
                <a16:creationId xmlns:a16="http://schemas.microsoft.com/office/drawing/2014/main" id="{094E343B-AF00-4A4E-F0A3-209BAD8C260A}"/>
              </a:ext>
            </a:extLst>
          </p:cNvPr>
          <p:cNvSpPr txBox="1">
            <a:spLocks noChangeArrowheads="1"/>
          </p:cNvSpPr>
          <p:nvPr/>
        </p:nvSpPr>
        <p:spPr bwMode="auto">
          <a:xfrm>
            <a:off x="15568613" y="15697200"/>
            <a:ext cx="11912600" cy="669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nl-NL" sz="3200" b="1">
                <a:solidFill>
                  <a:srgbClr val="E56A2D"/>
                </a:solidFill>
                <a:latin typeface="Calibri" panose="020F0502020204030204" pitchFamily="34" charset="0"/>
              </a:rPr>
              <a:t>Results</a:t>
            </a:r>
          </a:p>
          <a:p>
            <a:pPr>
              <a:lnSpc>
                <a:spcPts val="3300"/>
              </a:lnSpc>
              <a:spcBef>
                <a:spcPct val="50000"/>
              </a:spcBef>
            </a:pPr>
            <a:r>
              <a:rPr lang="en-US" altLang="nl-NL" sz="2800">
                <a:latin typeface="Calibri" panose="020F0502020204030204" pitchFamily="34" charset="0"/>
              </a:rPr>
              <a:t>Dit is een voorbeeldtekst, vervang deze door eigen inhoud. Dit is een voorbeeldtekst, vervang deze door eigen inhoud. Dit is een voorbeeldtekst, </a:t>
            </a:r>
            <a:br>
              <a:rPr lang="en-US" altLang="nl-NL" sz="2800">
                <a:latin typeface="Calibri" panose="020F0502020204030204" pitchFamily="34" charset="0"/>
              </a:rPr>
            </a:br>
            <a:r>
              <a:rPr lang="en-US" altLang="nl-NL" sz="2800">
                <a:latin typeface="Calibri" panose="020F0502020204030204" pitchFamily="34" charset="0"/>
              </a:rPr>
              <a:t>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a:t>
            </a:r>
          </a:p>
          <a:p>
            <a:pPr>
              <a:spcBef>
                <a:spcPct val="50000"/>
              </a:spcBef>
            </a:pPr>
            <a:endParaRPr lang="en-US" altLang="nl-NL" sz="2800">
              <a:latin typeface="Calibri" panose="020F0502020204030204" pitchFamily="34" charset="0"/>
            </a:endParaRPr>
          </a:p>
        </p:txBody>
      </p:sp>
      <p:sp>
        <p:nvSpPr>
          <p:cNvPr id="13321" name="Text Box 19">
            <a:extLst>
              <a:ext uri="{FF2B5EF4-FFF2-40B4-BE49-F238E27FC236}">
                <a16:creationId xmlns:a16="http://schemas.microsoft.com/office/drawing/2014/main" id="{C3ADCFD6-F0A4-5727-514D-CF448A0F89C8}"/>
              </a:ext>
            </a:extLst>
          </p:cNvPr>
          <p:cNvSpPr txBox="1">
            <a:spLocks noChangeArrowheads="1"/>
          </p:cNvSpPr>
          <p:nvPr/>
        </p:nvSpPr>
        <p:spPr bwMode="auto">
          <a:xfrm>
            <a:off x="2514600" y="24160163"/>
            <a:ext cx="10363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nl-NL" i="1"/>
              <a:t>Figure 1: Ondertekst bij tabellen en afbeeldingen</a:t>
            </a:r>
            <a:endParaRPr lang="en-US" altLang="nl-NL"/>
          </a:p>
        </p:txBody>
      </p:sp>
      <p:sp>
        <p:nvSpPr>
          <p:cNvPr id="13322" name="Rectangle 20">
            <a:extLst>
              <a:ext uri="{FF2B5EF4-FFF2-40B4-BE49-F238E27FC236}">
                <a16:creationId xmlns:a16="http://schemas.microsoft.com/office/drawing/2014/main" id="{BB1CB46F-0470-0CBF-DBB5-0ED6FDB7FC3B}"/>
              </a:ext>
            </a:extLst>
          </p:cNvPr>
          <p:cNvSpPr>
            <a:spLocks noChangeArrowheads="1"/>
          </p:cNvSpPr>
          <p:nvPr/>
        </p:nvSpPr>
        <p:spPr bwMode="auto">
          <a:xfrm>
            <a:off x="2159000" y="25527000"/>
            <a:ext cx="12776200" cy="4495800"/>
          </a:xfrm>
          <a:prstGeom prst="rect">
            <a:avLst/>
          </a:prstGeom>
          <a:solidFill>
            <a:srgbClr val="ECFC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nl-NL" altLang="nl-NL"/>
          </a:p>
        </p:txBody>
      </p:sp>
      <p:sp>
        <p:nvSpPr>
          <p:cNvPr id="13323" name="Text Box 21">
            <a:extLst>
              <a:ext uri="{FF2B5EF4-FFF2-40B4-BE49-F238E27FC236}">
                <a16:creationId xmlns:a16="http://schemas.microsoft.com/office/drawing/2014/main" id="{6ABD9A39-6DE4-98CE-48A1-BE372886C0CB}"/>
              </a:ext>
            </a:extLst>
          </p:cNvPr>
          <p:cNvSpPr txBox="1">
            <a:spLocks noChangeArrowheads="1"/>
          </p:cNvSpPr>
          <p:nvPr/>
        </p:nvSpPr>
        <p:spPr bwMode="auto">
          <a:xfrm>
            <a:off x="2438400" y="25904825"/>
            <a:ext cx="11887200" cy="376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nl-NL" sz="3200" b="1">
                <a:solidFill>
                  <a:srgbClr val="E56A2D"/>
                </a:solidFill>
                <a:latin typeface="Calibri" panose="020F0502020204030204" pitchFamily="34" charset="0"/>
              </a:rPr>
              <a:t>Methods</a:t>
            </a:r>
          </a:p>
          <a:p>
            <a:pPr>
              <a:lnSpc>
                <a:spcPts val="3300"/>
              </a:lnSpc>
              <a:spcBef>
                <a:spcPct val="50000"/>
              </a:spcBef>
            </a:pPr>
            <a:r>
              <a:rPr lang="en-US" altLang="nl-NL" sz="2800">
                <a:latin typeface="Calibri" panose="020F0502020204030204" pitchFamily="34" charset="0"/>
              </a:rPr>
              <a:t>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a:t>
            </a:r>
          </a:p>
        </p:txBody>
      </p:sp>
      <p:sp>
        <p:nvSpPr>
          <p:cNvPr id="13324" name="Rectangle 22">
            <a:extLst>
              <a:ext uri="{FF2B5EF4-FFF2-40B4-BE49-F238E27FC236}">
                <a16:creationId xmlns:a16="http://schemas.microsoft.com/office/drawing/2014/main" id="{30F8DAEC-BB5A-C8AC-66CF-B577D2BB7EA5}"/>
              </a:ext>
            </a:extLst>
          </p:cNvPr>
          <p:cNvSpPr>
            <a:spLocks noChangeArrowheads="1"/>
          </p:cNvSpPr>
          <p:nvPr/>
        </p:nvSpPr>
        <p:spPr bwMode="auto">
          <a:xfrm>
            <a:off x="15316200" y="25527000"/>
            <a:ext cx="12776200" cy="4495800"/>
          </a:xfrm>
          <a:prstGeom prst="rect">
            <a:avLst/>
          </a:prstGeom>
          <a:solidFill>
            <a:srgbClr val="ECFC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nl-NL" altLang="nl-NL"/>
          </a:p>
        </p:txBody>
      </p:sp>
      <p:sp>
        <p:nvSpPr>
          <p:cNvPr id="13325" name="Text Box 23">
            <a:extLst>
              <a:ext uri="{FF2B5EF4-FFF2-40B4-BE49-F238E27FC236}">
                <a16:creationId xmlns:a16="http://schemas.microsoft.com/office/drawing/2014/main" id="{1EDC319E-4D73-76E6-8FF0-6FEC0B61C27A}"/>
              </a:ext>
            </a:extLst>
          </p:cNvPr>
          <p:cNvSpPr txBox="1">
            <a:spLocks noChangeArrowheads="1"/>
          </p:cNvSpPr>
          <p:nvPr/>
        </p:nvSpPr>
        <p:spPr bwMode="auto">
          <a:xfrm>
            <a:off x="15568613" y="25904825"/>
            <a:ext cx="11887200" cy="249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nl-NL" sz="3200" b="1">
                <a:solidFill>
                  <a:srgbClr val="E56A2D"/>
                </a:solidFill>
                <a:latin typeface="Calibri" panose="020F0502020204030204" pitchFamily="34" charset="0"/>
              </a:rPr>
              <a:t>Conclusion</a:t>
            </a:r>
          </a:p>
          <a:p>
            <a:pPr>
              <a:lnSpc>
                <a:spcPts val="3300"/>
              </a:lnSpc>
              <a:spcBef>
                <a:spcPct val="50000"/>
              </a:spcBef>
            </a:pPr>
            <a:r>
              <a:rPr lang="en-US" altLang="nl-NL" sz="2800">
                <a:latin typeface="Calibri" panose="020F0502020204030204" pitchFamily="34" charset="0"/>
              </a:rPr>
              <a:t>Dit is een voorbeeldtekst, vervang deze door eigen inhoud. Dit is een voorbeeldtekst, vervang deze door eigen inhoud. Dit is een voorbeeldtekst, vervang deze door eigen inhoud. Dit is een voorbeeldtekst, vervang deze door eigen inhoud. Dit is een voorbeeldtekst, vervangdeze door eigen tekst.</a:t>
            </a:r>
          </a:p>
        </p:txBody>
      </p:sp>
      <p:sp>
        <p:nvSpPr>
          <p:cNvPr id="13326" name="Rectangle 24">
            <a:extLst>
              <a:ext uri="{FF2B5EF4-FFF2-40B4-BE49-F238E27FC236}">
                <a16:creationId xmlns:a16="http://schemas.microsoft.com/office/drawing/2014/main" id="{EC45D8A0-26BB-72F2-A3E7-AF3DB86BD09B}"/>
              </a:ext>
            </a:extLst>
          </p:cNvPr>
          <p:cNvSpPr>
            <a:spLocks noChangeArrowheads="1"/>
          </p:cNvSpPr>
          <p:nvPr/>
        </p:nvSpPr>
        <p:spPr bwMode="auto">
          <a:xfrm>
            <a:off x="2133600" y="30560963"/>
            <a:ext cx="25984200" cy="4495800"/>
          </a:xfrm>
          <a:prstGeom prst="rect">
            <a:avLst/>
          </a:prstGeom>
          <a:solidFill>
            <a:srgbClr val="ECFC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nl-NL" altLang="nl-NL"/>
          </a:p>
        </p:txBody>
      </p:sp>
      <p:sp>
        <p:nvSpPr>
          <p:cNvPr id="13327" name="Text Box 25">
            <a:extLst>
              <a:ext uri="{FF2B5EF4-FFF2-40B4-BE49-F238E27FC236}">
                <a16:creationId xmlns:a16="http://schemas.microsoft.com/office/drawing/2014/main" id="{52F2186E-EE4C-33BA-2F40-0265626FDB65}"/>
              </a:ext>
            </a:extLst>
          </p:cNvPr>
          <p:cNvSpPr txBox="1">
            <a:spLocks noChangeArrowheads="1"/>
          </p:cNvSpPr>
          <p:nvPr/>
        </p:nvSpPr>
        <p:spPr bwMode="auto">
          <a:xfrm>
            <a:off x="2438400" y="30938788"/>
            <a:ext cx="24917400" cy="249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nl-NL" sz="3200" b="1">
                <a:solidFill>
                  <a:srgbClr val="E56A2D"/>
                </a:solidFill>
                <a:latin typeface="Calibri" panose="020F0502020204030204" pitchFamily="34" charset="0"/>
              </a:rPr>
              <a:t>References</a:t>
            </a:r>
          </a:p>
          <a:p>
            <a:pPr>
              <a:lnSpc>
                <a:spcPts val="3300"/>
              </a:lnSpc>
              <a:spcBef>
                <a:spcPct val="50000"/>
              </a:spcBef>
            </a:pPr>
            <a:r>
              <a:rPr lang="en-US" altLang="nl-NL" sz="2800">
                <a:latin typeface="Calibri" panose="020F0502020204030204" pitchFamily="34" charset="0"/>
              </a:rPr>
              <a:t>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a:t>
            </a:r>
          </a:p>
        </p:txBody>
      </p:sp>
      <p:sp>
        <p:nvSpPr>
          <p:cNvPr id="13328" name="Rectangle 26">
            <a:extLst>
              <a:ext uri="{FF2B5EF4-FFF2-40B4-BE49-F238E27FC236}">
                <a16:creationId xmlns:a16="http://schemas.microsoft.com/office/drawing/2014/main" id="{3F3871E3-CDD2-369F-5D7D-AD7230741F77}"/>
              </a:ext>
            </a:extLst>
          </p:cNvPr>
          <p:cNvSpPr>
            <a:spLocks noChangeArrowheads="1"/>
          </p:cNvSpPr>
          <p:nvPr/>
        </p:nvSpPr>
        <p:spPr bwMode="auto">
          <a:xfrm>
            <a:off x="0" y="38811200"/>
            <a:ext cx="30275213" cy="2519363"/>
          </a:xfrm>
          <a:prstGeom prst="rect">
            <a:avLst/>
          </a:prstGeom>
          <a:solidFill>
            <a:srgbClr val="1BA3E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nl-NL" altLang="nl-NL"/>
          </a:p>
        </p:txBody>
      </p:sp>
      <p:sp>
        <p:nvSpPr>
          <p:cNvPr id="13329" name="Text Box 28">
            <a:extLst>
              <a:ext uri="{FF2B5EF4-FFF2-40B4-BE49-F238E27FC236}">
                <a16:creationId xmlns:a16="http://schemas.microsoft.com/office/drawing/2014/main" id="{77A95C4F-D6F8-FA57-E447-633238535A46}"/>
              </a:ext>
            </a:extLst>
          </p:cNvPr>
          <p:cNvSpPr txBox="1">
            <a:spLocks noChangeArrowheads="1"/>
          </p:cNvSpPr>
          <p:nvPr/>
        </p:nvSpPr>
        <p:spPr bwMode="auto">
          <a:xfrm>
            <a:off x="2057400" y="39116000"/>
            <a:ext cx="8305800" cy="193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nl-NL" b="1">
                <a:solidFill>
                  <a:schemeClr val="bg1"/>
                </a:solidFill>
                <a:latin typeface="Calibri" panose="020F0502020204030204" pitchFamily="34" charset="0"/>
              </a:rPr>
              <a:t>Correspondence to:</a:t>
            </a:r>
            <a:br>
              <a:rPr lang="en-US" altLang="nl-NL" b="1">
                <a:solidFill>
                  <a:schemeClr val="bg1"/>
                </a:solidFill>
                <a:latin typeface="Calibri" panose="020F0502020204030204" pitchFamily="34" charset="0"/>
              </a:rPr>
            </a:br>
            <a:r>
              <a:rPr lang="en-US" altLang="nl-NL">
                <a:solidFill>
                  <a:schemeClr val="bg1"/>
                </a:solidFill>
                <a:latin typeface="Calibri" panose="020F0502020204030204" pitchFamily="34" charset="0"/>
              </a:rPr>
              <a:t>Naam Onderzoeker,</a:t>
            </a:r>
            <a:r>
              <a:rPr lang="en-US" altLang="nl-NL" b="1">
                <a:solidFill>
                  <a:schemeClr val="bg1"/>
                </a:solidFill>
                <a:latin typeface="Calibri" panose="020F0502020204030204" pitchFamily="34" charset="0"/>
              </a:rPr>
              <a:t> </a:t>
            </a:r>
            <a:r>
              <a:rPr lang="en-US" altLang="nl-NL">
                <a:solidFill>
                  <a:schemeClr val="bg1"/>
                </a:solidFill>
                <a:latin typeface="Calibri" panose="020F0502020204030204" pitchFamily="34" charset="0"/>
              </a:rPr>
              <a:t>afdeling</a:t>
            </a:r>
            <a:br>
              <a:rPr lang="en-US" altLang="nl-NL">
                <a:solidFill>
                  <a:schemeClr val="bg1"/>
                </a:solidFill>
                <a:latin typeface="Calibri" panose="020F0502020204030204" pitchFamily="34" charset="0"/>
              </a:rPr>
            </a:br>
            <a:br>
              <a:rPr lang="en-US" altLang="nl-NL">
                <a:solidFill>
                  <a:schemeClr val="bg1"/>
                </a:solidFill>
                <a:latin typeface="Calibri" panose="020F0502020204030204" pitchFamily="34" charset="0"/>
              </a:rPr>
            </a:br>
            <a:r>
              <a:rPr lang="en-US" altLang="nl-NL">
                <a:solidFill>
                  <a:schemeClr val="bg1"/>
                </a:solidFill>
                <a:latin typeface="Calibri" panose="020F0502020204030204" pitchFamily="34" charset="0"/>
              </a:rPr>
              <a:t>Email </a:t>
            </a:r>
            <a:br>
              <a:rPr lang="en-US" altLang="nl-NL">
                <a:solidFill>
                  <a:schemeClr val="bg1"/>
                </a:solidFill>
                <a:latin typeface="Calibri" panose="020F0502020204030204" pitchFamily="34" charset="0"/>
              </a:rPr>
            </a:br>
            <a:r>
              <a:rPr lang="en-US" altLang="nl-NL">
                <a:solidFill>
                  <a:schemeClr val="bg1"/>
                </a:solidFill>
                <a:latin typeface="Calibri" panose="020F0502020204030204" pitchFamily="34" charset="0"/>
              </a:rPr>
              <a:t>Website</a:t>
            </a:r>
            <a:endParaRPr lang="en-US" altLang="nl-NL">
              <a:latin typeface="Calibri" panose="020F0502020204030204" pitchFamily="34" charset="0"/>
            </a:endParaRPr>
          </a:p>
        </p:txBody>
      </p:sp>
      <p:sp>
        <p:nvSpPr>
          <p:cNvPr id="13330" name="Text Box 29">
            <a:extLst>
              <a:ext uri="{FF2B5EF4-FFF2-40B4-BE49-F238E27FC236}">
                <a16:creationId xmlns:a16="http://schemas.microsoft.com/office/drawing/2014/main" id="{D276C94F-84B8-4E11-84AD-EF8CC766BFA7}"/>
              </a:ext>
            </a:extLst>
          </p:cNvPr>
          <p:cNvSpPr txBox="1">
            <a:spLocks noChangeArrowheads="1"/>
          </p:cNvSpPr>
          <p:nvPr/>
        </p:nvSpPr>
        <p:spPr bwMode="auto">
          <a:xfrm>
            <a:off x="10896600" y="39116000"/>
            <a:ext cx="8305800"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nl-NL">
                <a:solidFill>
                  <a:schemeClr val="bg1"/>
                </a:solidFill>
                <a:latin typeface="Verdana" panose="020B0604030504040204" pitchFamily="34" charset="0"/>
              </a:rPr>
              <a:t>Dept of Pharmacy &amp; Toxicology</a:t>
            </a:r>
            <a:br>
              <a:rPr lang="en-US" altLang="nl-NL">
                <a:solidFill>
                  <a:schemeClr val="bg1"/>
                </a:solidFill>
                <a:latin typeface="Verdana" panose="020B0604030504040204" pitchFamily="34" charset="0"/>
              </a:rPr>
            </a:br>
            <a:r>
              <a:rPr lang="en-US" altLang="nl-NL">
                <a:solidFill>
                  <a:schemeClr val="bg1"/>
                </a:solidFill>
                <a:latin typeface="Verdana" panose="020B0604030504040204" pitchFamily="34" charset="0"/>
              </a:rPr>
              <a:t>Dept of Titel</a:t>
            </a:r>
            <a:br>
              <a:rPr lang="en-US" altLang="nl-NL">
                <a:solidFill>
                  <a:schemeClr val="bg1"/>
                </a:solidFill>
                <a:latin typeface="Verdana" panose="020B0604030504040204" pitchFamily="34" charset="0"/>
              </a:rPr>
            </a:br>
            <a:br>
              <a:rPr lang="en-US" altLang="nl-NL">
                <a:solidFill>
                  <a:schemeClr val="bg1"/>
                </a:solidFill>
                <a:latin typeface="Verdana" panose="020B0604030504040204" pitchFamily="34" charset="0"/>
              </a:rPr>
            </a:br>
            <a:r>
              <a:rPr lang="en-US" altLang="nl-NL">
                <a:solidFill>
                  <a:schemeClr val="bg1"/>
                </a:solidFill>
                <a:latin typeface="Verdana" panose="020B0604030504040204" pitchFamily="34" charset="0"/>
              </a:rPr>
              <a:t>T  +3143 388 1343</a:t>
            </a:r>
            <a:br>
              <a:rPr lang="en-US" altLang="nl-NL">
                <a:solidFill>
                  <a:schemeClr val="bg1"/>
                </a:solidFill>
                <a:latin typeface="Verdana" panose="020B0604030504040204" pitchFamily="34" charset="0"/>
              </a:rPr>
            </a:br>
            <a:r>
              <a:rPr lang="en-US" altLang="nl-NL">
                <a:solidFill>
                  <a:schemeClr val="bg1"/>
                </a:solidFill>
                <a:latin typeface="Verdana" panose="020B0604030504040204" pitchFamily="34" charset="0"/>
              </a:rPr>
              <a:t>F </a:t>
            </a:r>
            <a:r>
              <a:rPr lang="en-US" altLang="nl-NL" sz="500">
                <a:solidFill>
                  <a:schemeClr val="bg1"/>
                </a:solidFill>
                <a:latin typeface="Verdana" panose="020B0604030504040204" pitchFamily="34" charset="0"/>
              </a:rPr>
              <a:t> </a:t>
            </a:r>
            <a:r>
              <a:rPr lang="en-US" altLang="nl-NL">
                <a:solidFill>
                  <a:schemeClr val="bg1"/>
                </a:solidFill>
                <a:latin typeface="Verdana" panose="020B0604030504040204" pitchFamily="34" charset="0"/>
              </a:rPr>
              <a:t> +3143 388 4149</a:t>
            </a:r>
          </a:p>
        </p:txBody>
      </p:sp>
      <p:sp>
        <p:nvSpPr>
          <p:cNvPr id="13331" name="Text Box 30">
            <a:extLst>
              <a:ext uri="{FF2B5EF4-FFF2-40B4-BE49-F238E27FC236}">
                <a16:creationId xmlns:a16="http://schemas.microsoft.com/office/drawing/2014/main" id="{CCCF6421-7B3C-E471-A998-0D540F8E2949}"/>
              </a:ext>
            </a:extLst>
          </p:cNvPr>
          <p:cNvSpPr txBox="1">
            <a:spLocks noChangeArrowheads="1"/>
          </p:cNvSpPr>
          <p:nvPr/>
        </p:nvSpPr>
        <p:spPr bwMode="auto">
          <a:xfrm>
            <a:off x="18516600" y="39116000"/>
            <a:ext cx="8305800" cy="193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nl-NL">
                <a:solidFill>
                  <a:schemeClr val="bg1"/>
                </a:solidFill>
                <a:latin typeface="Calibri" panose="020F0502020204030204" pitchFamily="34" charset="0"/>
              </a:rPr>
              <a:t>Maastricht University</a:t>
            </a:r>
            <a:br>
              <a:rPr lang="en-US" altLang="nl-NL">
                <a:solidFill>
                  <a:schemeClr val="bg1"/>
                </a:solidFill>
                <a:latin typeface="Calibri" panose="020F0502020204030204" pitchFamily="34" charset="0"/>
              </a:rPr>
            </a:br>
            <a:br>
              <a:rPr lang="en-US" altLang="nl-NL">
                <a:solidFill>
                  <a:schemeClr val="bg1"/>
                </a:solidFill>
                <a:latin typeface="Calibri" panose="020F0502020204030204" pitchFamily="34" charset="0"/>
              </a:rPr>
            </a:br>
            <a:br>
              <a:rPr lang="en-US" altLang="nl-NL">
                <a:solidFill>
                  <a:schemeClr val="bg1"/>
                </a:solidFill>
                <a:latin typeface="Calibri" panose="020F0502020204030204" pitchFamily="34" charset="0"/>
              </a:rPr>
            </a:br>
            <a:r>
              <a:rPr lang="en-US" altLang="nl-NL">
                <a:solidFill>
                  <a:schemeClr val="bg1"/>
                </a:solidFill>
                <a:latin typeface="Calibri" panose="020F0502020204030204" pitchFamily="34" charset="0"/>
              </a:rPr>
              <a:t>P.O. Box 616</a:t>
            </a:r>
            <a:br>
              <a:rPr lang="en-US" altLang="nl-NL">
                <a:solidFill>
                  <a:schemeClr val="bg1"/>
                </a:solidFill>
                <a:latin typeface="Calibri" panose="020F0502020204030204" pitchFamily="34" charset="0"/>
              </a:rPr>
            </a:br>
            <a:r>
              <a:rPr lang="en-US" altLang="nl-NL">
                <a:solidFill>
                  <a:schemeClr val="bg1"/>
                </a:solidFill>
                <a:latin typeface="Calibri" panose="020F0502020204030204" pitchFamily="34" charset="0"/>
              </a:rPr>
              <a:t>6200 MD  Maastricht, The Netherlands</a:t>
            </a:r>
          </a:p>
        </p:txBody>
      </p:sp>
      <p:sp>
        <p:nvSpPr>
          <p:cNvPr id="13332" name="Rectangle 32">
            <a:extLst>
              <a:ext uri="{FF2B5EF4-FFF2-40B4-BE49-F238E27FC236}">
                <a16:creationId xmlns:a16="http://schemas.microsoft.com/office/drawing/2014/main" id="{DB3A6660-CBA9-17FF-7664-BED561006FE0}"/>
              </a:ext>
            </a:extLst>
          </p:cNvPr>
          <p:cNvSpPr>
            <a:spLocks noChangeArrowheads="1"/>
          </p:cNvSpPr>
          <p:nvPr/>
        </p:nvSpPr>
        <p:spPr bwMode="auto">
          <a:xfrm>
            <a:off x="2159000" y="10371138"/>
            <a:ext cx="12776200" cy="4495800"/>
          </a:xfrm>
          <a:prstGeom prst="rect">
            <a:avLst/>
          </a:prstGeom>
          <a:solidFill>
            <a:srgbClr val="ECFC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nl-NL" altLang="nl-NL"/>
          </a:p>
        </p:txBody>
      </p:sp>
      <p:sp>
        <p:nvSpPr>
          <p:cNvPr id="13333" name="Text Box 33">
            <a:extLst>
              <a:ext uri="{FF2B5EF4-FFF2-40B4-BE49-F238E27FC236}">
                <a16:creationId xmlns:a16="http://schemas.microsoft.com/office/drawing/2014/main" id="{1BC8913F-418C-BDA7-8176-94E72AFE21D8}"/>
              </a:ext>
            </a:extLst>
          </p:cNvPr>
          <p:cNvSpPr txBox="1">
            <a:spLocks noChangeArrowheads="1"/>
          </p:cNvSpPr>
          <p:nvPr/>
        </p:nvSpPr>
        <p:spPr bwMode="auto">
          <a:xfrm>
            <a:off x="2438400" y="10748963"/>
            <a:ext cx="11887200" cy="376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nl-NL" sz="3200" b="1">
                <a:solidFill>
                  <a:srgbClr val="E56A2D"/>
                </a:solidFill>
                <a:latin typeface="Calibri" panose="020F0502020204030204" pitchFamily="34" charset="0"/>
              </a:rPr>
              <a:t>Background</a:t>
            </a:r>
          </a:p>
          <a:p>
            <a:pPr>
              <a:lnSpc>
                <a:spcPts val="3300"/>
              </a:lnSpc>
              <a:spcBef>
                <a:spcPct val="50000"/>
              </a:spcBef>
            </a:pPr>
            <a:r>
              <a:rPr lang="en-US" altLang="nl-NL" sz="2800">
                <a:latin typeface="Calibri" panose="020F0502020204030204" pitchFamily="34" charset="0"/>
              </a:rPr>
              <a:t>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 Dit is een voorbeeldtekst.</a:t>
            </a:r>
          </a:p>
        </p:txBody>
      </p:sp>
      <p:sp>
        <p:nvSpPr>
          <p:cNvPr id="13334" name="Rectangle 34">
            <a:extLst>
              <a:ext uri="{FF2B5EF4-FFF2-40B4-BE49-F238E27FC236}">
                <a16:creationId xmlns:a16="http://schemas.microsoft.com/office/drawing/2014/main" id="{1478BB2A-3A72-3BD6-252C-481D2C215B2B}"/>
              </a:ext>
            </a:extLst>
          </p:cNvPr>
          <p:cNvSpPr>
            <a:spLocks noChangeArrowheads="1"/>
          </p:cNvSpPr>
          <p:nvPr/>
        </p:nvSpPr>
        <p:spPr bwMode="auto">
          <a:xfrm>
            <a:off x="15316200" y="10371138"/>
            <a:ext cx="12776200" cy="4495800"/>
          </a:xfrm>
          <a:prstGeom prst="rect">
            <a:avLst/>
          </a:prstGeom>
          <a:solidFill>
            <a:srgbClr val="ECFC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nl-NL" altLang="nl-NL"/>
          </a:p>
        </p:txBody>
      </p:sp>
      <p:sp>
        <p:nvSpPr>
          <p:cNvPr id="13335" name="Text Box 35">
            <a:extLst>
              <a:ext uri="{FF2B5EF4-FFF2-40B4-BE49-F238E27FC236}">
                <a16:creationId xmlns:a16="http://schemas.microsoft.com/office/drawing/2014/main" id="{7C4176D4-ABC7-7DC7-EB10-28D4432D1FB8}"/>
              </a:ext>
            </a:extLst>
          </p:cNvPr>
          <p:cNvSpPr txBox="1">
            <a:spLocks noChangeArrowheads="1"/>
          </p:cNvSpPr>
          <p:nvPr/>
        </p:nvSpPr>
        <p:spPr bwMode="auto">
          <a:xfrm>
            <a:off x="15568613" y="10748963"/>
            <a:ext cx="11887200" cy="249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nl-NL" sz="3200" b="1">
                <a:solidFill>
                  <a:srgbClr val="E56A2D"/>
                </a:solidFill>
                <a:latin typeface="Calibri" panose="020F0502020204030204" pitchFamily="34" charset="0"/>
              </a:rPr>
              <a:t>Objective</a:t>
            </a:r>
          </a:p>
          <a:p>
            <a:pPr>
              <a:lnSpc>
                <a:spcPts val="3300"/>
              </a:lnSpc>
              <a:spcBef>
                <a:spcPct val="50000"/>
              </a:spcBef>
            </a:pPr>
            <a:r>
              <a:rPr lang="en-US" altLang="nl-NL" sz="2800">
                <a:latin typeface="Calibri" panose="020F0502020204030204" pitchFamily="34" charset="0"/>
              </a:rPr>
              <a:t>Dit is een voorbeeldtekst, vervang deze door eigen inhoud. Dit is een voorbeeldtekst, vervang deze door eigen inhoud. Dit is een voorbeeldtekst, vervang deze door eigen inhoud. Dit is een voorbeeldtekst, vervang deze door eigen inhoud. Dit is een voorbeeldtekst, vervang deze door eigen inhoud.</a:t>
            </a:r>
          </a:p>
        </p:txBody>
      </p:sp>
      <p:sp>
        <p:nvSpPr>
          <p:cNvPr id="13336" name="Text Box 37">
            <a:extLst>
              <a:ext uri="{FF2B5EF4-FFF2-40B4-BE49-F238E27FC236}">
                <a16:creationId xmlns:a16="http://schemas.microsoft.com/office/drawing/2014/main" id="{0525F4AC-456D-252B-CEC9-D9C4E86E398B}"/>
              </a:ext>
            </a:extLst>
          </p:cNvPr>
          <p:cNvSpPr txBox="1">
            <a:spLocks noChangeArrowheads="1"/>
          </p:cNvSpPr>
          <p:nvPr/>
        </p:nvSpPr>
        <p:spPr bwMode="auto">
          <a:xfrm>
            <a:off x="15928975" y="37080825"/>
            <a:ext cx="118872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nl-NL">
                <a:latin typeface="Verdana" panose="020B0604030504040204" pitchFamily="34" charset="0"/>
              </a:rPr>
              <a:t>Vrije ruimte om logo</a:t>
            </a:r>
            <a:r>
              <a:rPr lang="ja-JP" altLang="en-US"/>
              <a:t>’</a:t>
            </a:r>
            <a:r>
              <a:rPr lang="en-US" altLang="ja-JP">
                <a:latin typeface="Verdana" panose="020B0604030504040204" pitchFamily="34" charset="0"/>
              </a:rPr>
              <a:t>s van sponsoren te plaatsen.</a:t>
            </a:r>
            <a:endParaRPr lang="en-US" altLang="ja-JP"/>
          </a:p>
          <a:p>
            <a:endParaRPr lang="en-US" altLang="nl-NL"/>
          </a:p>
        </p:txBody>
      </p:sp>
      <p:sp>
        <p:nvSpPr>
          <p:cNvPr id="13337" name="Text Box 39">
            <a:extLst>
              <a:ext uri="{FF2B5EF4-FFF2-40B4-BE49-F238E27FC236}">
                <a16:creationId xmlns:a16="http://schemas.microsoft.com/office/drawing/2014/main" id="{058098EE-5FCC-912B-7B03-2304C41F9812}"/>
              </a:ext>
            </a:extLst>
          </p:cNvPr>
          <p:cNvSpPr txBox="1">
            <a:spLocks noChangeArrowheads="1"/>
          </p:cNvSpPr>
          <p:nvPr/>
        </p:nvSpPr>
        <p:spPr bwMode="auto">
          <a:xfrm>
            <a:off x="2103438" y="2644775"/>
            <a:ext cx="214598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l-NL" altLang="nl-NL" sz="4400" b="1" dirty="0">
                <a:solidFill>
                  <a:srgbClr val="03004A"/>
                </a:solidFill>
                <a:latin typeface="Calibri" panose="020F0502020204030204" pitchFamily="34" charset="0"/>
              </a:rPr>
              <a:t>GROW Research </a:t>
            </a:r>
            <a:r>
              <a:rPr lang="nl-NL" altLang="nl-NL" sz="4400" b="1" dirty="0" err="1">
                <a:solidFill>
                  <a:srgbClr val="03004A"/>
                </a:solidFill>
                <a:latin typeface="Calibri" panose="020F0502020204030204" pitchFamily="34" charset="0"/>
              </a:rPr>
              <a:t>Institute</a:t>
            </a:r>
            <a:r>
              <a:rPr lang="nl-NL" altLang="nl-NL" sz="4400" b="1" dirty="0">
                <a:solidFill>
                  <a:srgbClr val="03004A"/>
                </a:solidFill>
                <a:latin typeface="Calibri" panose="020F0502020204030204" pitchFamily="34" charset="0"/>
              </a:rPr>
              <a:t> </a:t>
            </a:r>
            <a:r>
              <a:rPr lang="nl-NL" altLang="nl-NL" sz="4400" b="1" dirty="0" err="1">
                <a:solidFill>
                  <a:srgbClr val="03004A"/>
                </a:solidFill>
                <a:latin typeface="Calibri" panose="020F0502020204030204" pitchFamily="34" charset="0"/>
              </a:rPr>
              <a:t>for</a:t>
            </a:r>
            <a:r>
              <a:rPr lang="nl-NL" altLang="nl-NL" sz="4400" b="1" dirty="0">
                <a:solidFill>
                  <a:srgbClr val="03004A"/>
                </a:solidFill>
                <a:latin typeface="Calibri" panose="020F0502020204030204" pitchFamily="34" charset="0"/>
              </a:rPr>
              <a:t> </a:t>
            </a:r>
            <a:r>
              <a:rPr lang="nl-NL" altLang="nl-NL" sz="4400" b="1" dirty="0" err="1">
                <a:solidFill>
                  <a:srgbClr val="03004A"/>
                </a:solidFill>
                <a:latin typeface="Calibri" panose="020F0502020204030204" pitchFamily="34" charset="0"/>
              </a:rPr>
              <a:t>Oncology</a:t>
            </a:r>
            <a:r>
              <a:rPr lang="nl-NL" altLang="nl-NL" sz="4400" b="1" dirty="0">
                <a:solidFill>
                  <a:srgbClr val="03004A"/>
                </a:solidFill>
                <a:latin typeface="Calibri" panose="020F0502020204030204" pitchFamily="34" charset="0"/>
              </a:rPr>
              <a:t> </a:t>
            </a:r>
            <a:r>
              <a:rPr lang="nl-NL" altLang="nl-NL" sz="4400" b="1" dirty="0" err="1">
                <a:solidFill>
                  <a:srgbClr val="03004A"/>
                </a:solidFill>
                <a:latin typeface="Calibri" panose="020F0502020204030204" pitchFamily="34" charset="0"/>
              </a:rPr>
              <a:t>and</a:t>
            </a:r>
            <a:r>
              <a:rPr lang="nl-NL" altLang="nl-NL" sz="4400" b="1" dirty="0">
                <a:solidFill>
                  <a:srgbClr val="03004A"/>
                </a:solidFill>
                <a:latin typeface="Calibri" panose="020F0502020204030204" pitchFamily="34" charset="0"/>
              </a:rPr>
              <a:t> </a:t>
            </a:r>
            <a:r>
              <a:rPr lang="nl-NL" altLang="nl-NL" sz="4400" b="1" dirty="0" err="1">
                <a:solidFill>
                  <a:srgbClr val="03004A"/>
                </a:solidFill>
                <a:latin typeface="Calibri" panose="020F0502020204030204" pitchFamily="34" charset="0"/>
              </a:rPr>
              <a:t>Reproduction</a:t>
            </a:r>
            <a:endParaRPr lang="nl-NL" altLang="nl-NL" sz="4400" b="1" dirty="0">
              <a:solidFill>
                <a:srgbClr val="03004A"/>
              </a:solidFill>
              <a:latin typeface="Calibri" panose="020F0502020204030204" pitchFamily="34" charset="0"/>
            </a:endParaRPr>
          </a:p>
        </p:txBody>
      </p:sp>
      <p:pic>
        <p:nvPicPr>
          <p:cNvPr id="13338" name="Afbeelding 2" descr="LOGO UM_MUMC+.jpg">
            <a:extLst>
              <a:ext uri="{FF2B5EF4-FFF2-40B4-BE49-F238E27FC236}">
                <a16:creationId xmlns:a16="http://schemas.microsoft.com/office/drawing/2014/main" id="{CD0880E2-BD1C-9BDE-B0D8-30F8BE1DB7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36720463"/>
            <a:ext cx="11074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descr="Afbeelding met tekst, Lettertype, logo, cirkel&#10;&#10;Automatisch gegenereerde beschrijving">
            <a:extLst>
              <a:ext uri="{FF2B5EF4-FFF2-40B4-BE49-F238E27FC236}">
                <a16:creationId xmlns:a16="http://schemas.microsoft.com/office/drawing/2014/main" id="{F130A152-835B-FBA3-A0B5-2C1CE7619500}"/>
              </a:ext>
            </a:extLst>
          </p:cNvPr>
          <p:cNvPicPr>
            <a:picLocks noChangeAspect="1"/>
          </p:cNvPicPr>
          <p:nvPr/>
        </p:nvPicPr>
        <p:blipFill>
          <a:blip r:embed="rId3"/>
          <a:stretch>
            <a:fillRect/>
          </a:stretch>
        </p:blipFill>
        <p:spPr>
          <a:xfrm>
            <a:off x="2159000" y="542036"/>
            <a:ext cx="1961382" cy="1975493"/>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235</TotalTime>
  <Words>825</Words>
  <Application>Microsoft Macintosh PowerPoint</Application>
  <PresentationFormat>Aangepast</PresentationFormat>
  <Paragraphs>26</Paragraphs>
  <Slides>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vt:i4>
      </vt:variant>
    </vt:vector>
  </HeadingPairs>
  <TitlesOfParts>
    <vt:vector size="6" baseType="lpstr">
      <vt:lpstr>Arial</vt:lpstr>
      <vt:lpstr>ＭＳ Ｐゴシック</vt:lpstr>
      <vt:lpstr>Calibri</vt:lpstr>
      <vt:lpstr>Verdana</vt:lpstr>
      <vt:lpstr>Blank Presentation</vt:lpstr>
      <vt:lpstr>PowerPoint-presentatie</vt:lpstr>
    </vt:vector>
  </TitlesOfParts>
  <Company>peggy bisschoff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peggy bisschoff</dc:creator>
  <cp:lastModifiedBy>Meteren, Mariken van (BU)</cp:lastModifiedBy>
  <cp:revision>26</cp:revision>
  <cp:lastPrinted>2008-06-12T13:52:00Z</cp:lastPrinted>
  <dcterms:created xsi:type="dcterms:W3CDTF">2008-06-12T11:35:00Z</dcterms:created>
  <dcterms:modified xsi:type="dcterms:W3CDTF">2023-12-20T12:12:55Z</dcterms:modified>
</cp:coreProperties>
</file>