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1"/>
    <p:sldMasterId id="2147483648" r:id="rId2"/>
  </p:sldMasterIdLst>
  <p:notesMasterIdLst>
    <p:notesMasterId r:id="rId49"/>
  </p:notesMasterIdLst>
  <p:sldIdLst>
    <p:sldId id="297" r:id="rId3"/>
    <p:sldId id="308" r:id="rId4"/>
    <p:sldId id="310" r:id="rId5"/>
    <p:sldId id="298" r:id="rId6"/>
    <p:sldId id="309" r:id="rId7"/>
    <p:sldId id="312" r:id="rId8"/>
    <p:sldId id="299" r:id="rId9"/>
    <p:sldId id="304" r:id="rId10"/>
    <p:sldId id="311" r:id="rId11"/>
    <p:sldId id="302" r:id="rId12"/>
    <p:sldId id="306" r:id="rId13"/>
    <p:sldId id="274" r:id="rId14"/>
    <p:sldId id="327" r:id="rId15"/>
    <p:sldId id="265" r:id="rId16"/>
    <p:sldId id="303" r:id="rId17"/>
    <p:sldId id="325" r:id="rId18"/>
    <p:sldId id="326" r:id="rId19"/>
    <p:sldId id="333" r:id="rId20"/>
    <p:sldId id="337" r:id="rId21"/>
    <p:sldId id="305" r:id="rId22"/>
    <p:sldId id="335" r:id="rId23"/>
    <p:sldId id="336" r:id="rId24"/>
    <p:sldId id="334" r:id="rId25"/>
    <p:sldId id="275" r:id="rId26"/>
    <p:sldId id="328" r:id="rId27"/>
    <p:sldId id="317" r:id="rId28"/>
    <p:sldId id="276" r:id="rId29"/>
    <p:sldId id="329" r:id="rId30"/>
    <p:sldId id="318" r:id="rId31"/>
    <p:sldId id="330" r:id="rId32"/>
    <p:sldId id="277" r:id="rId33"/>
    <p:sldId id="323" r:id="rId34"/>
    <p:sldId id="324" r:id="rId35"/>
    <p:sldId id="279" r:id="rId36"/>
    <p:sldId id="331" r:id="rId37"/>
    <p:sldId id="332" r:id="rId38"/>
    <p:sldId id="285" r:id="rId39"/>
    <p:sldId id="319" r:id="rId40"/>
    <p:sldId id="286" r:id="rId41"/>
    <p:sldId id="320" r:id="rId42"/>
    <p:sldId id="321" r:id="rId43"/>
    <p:sldId id="322" r:id="rId44"/>
    <p:sldId id="313" r:id="rId45"/>
    <p:sldId id="314" r:id="rId46"/>
    <p:sldId id="315" r:id="rId47"/>
    <p:sldId id="316" r:id="rId4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0F0F1"/>
    <a:srgbClr val="355B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26"/>
  </p:normalViewPr>
  <p:slideViewPr>
    <p:cSldViewPr>
      <p:cViewPr varScale="1">
        <p:scale>
          <a:sx n="67" d="100"/>
          <a:sy n="67" d="100"/>
        </p:scale>
        <p:origin x="716" y="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E60D3-A6F8-4B4E-9089-0C1AE9913A52}" type="datetimeFigureOut">
              <a:rPr lang="en-NL" smtClean="0"/>
              <a:t>28/07/2026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EC1A6-E47E-DF40-AB98-F2DD289AC48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92569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_Staa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10161587" cy="2694794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800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4EBCFC3-C677-937E-C6E0-B70538F61D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10161588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648C193-F9ED-E62B-C0F7-8FC3A2AF00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0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_Aardebru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6605587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accent4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chemeClr val="accent4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chemeClr val="accent4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chemeClr val="accent4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111DACC-35C0-06A7-BE7E-A36EDE9B0F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5080001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B116B8-4BD7-6544-E98C-BB1EFEEF5B25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B87886D-A9B6-8EB5-46D3-4EC8E07E50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C98819E-5517-B9FF-DD92-2DB23DA31F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22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_Nacht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6605587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chemeClr val="accent2"/>
          </a:solidFill>
          <a:ln w="13648" cap="flat">
            <a:noFill/>
            <a:prstDash val="solid"/>
            <a:miter/>
          </a:ln>
        </p:spPr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chemeClr val="accent2"/>
          </a:solidFill>
          <a:ln w="13648" cap="flat">
            <a:noFill/>
            <a:prstDash val="solid"/>
            <a:miter/>
          </a:ln>
        </p:spPr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chemeClr val="accent2"/>
          </a:solidFill>
          <a:ln w="13648" cap="flat">
            <a:noFill/>
            <a:prstDash val="solid"/>
            <a:miter/>
          </a:ln>
        </p:spPr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66E6068-A852-F7D9-C45D-804F50474C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5080001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DEC72B-880F-C49A-A26C-EC64E75E7630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8A3A67C-68CC-077A-9902-6712A3E639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9321A22-E980-BD38-EEF1-AB21168F9A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11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6605587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chemeClr val="tx1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chemeClr val="tx1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chemeClr val="tx1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1F97D93-24DB-22D2-C64E-7C97C0E480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/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09CBB0-49B4-A364-9809-BFD2AA6CD566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Use the </a:t>
            </a:r>
            <a:r>
              <a:rPr lang="en-GB" sz="1000" b="1" dirty="0">
                <a:solidFill>
                  <a:schemeClr val="tx1"/>
                </a:solidFill>
              </a:rPr>
              <a:t>Crop</a:t>
            </a:r>
            <a:r>
              <a:rPr lang="en-GB" sz="1000" dirty="0">
                <a:solidFill>
                  <a:schemeClr val="tx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tx1"/>
                </a:solidFill>
              </a:rPr>
              <a:t>Select the image, then go to </a:t>
            </a:r>
            <a:r>
              <a:rPr lang="en-GB" sz="1000" b="1" dirty="0">
                <a:solidFill>
                  <a:schemeClr val="tx1"/>
                </a:solidFill>
              </a:rPr>
              <a:t>Picture Format → Crop</a:t>
            </a:r>
            <a:r>
              <a:rPr lang="en-GB" sz="1000" dirty="0">
                <a:solidFill>
                  <a:schemeClr val="tx1"/>
                </a:solidFill>
              </a:rPr>
              <a:t>.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D2630E1-BC85-423E-8A58-E01E224853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74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4_Imag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raphic 149">
            <a:extLst>
              <a:ext uri="{FF2B5EF4-FFF2-40B4-BE49-F238E27FC236}">
                <a16:creationId xmlns:a16="http://schemas.microsoft.com/office/drawing/2014/main" id="{BDA47A5F-47E6-7E3C-F980-70E40DFADD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147" name="Picture Placeholder 146">
            <a:extLst>
              <a:ext uri="{FF2B5EF4-FFF2-40B4-BE49-F238E27FC236}">
                <a16:creationId xmlns:a16="http://schemas.microsoft.com/office/drawing/2014/main" id="{FFE7425B-36A7-0AA6-8BB7-B4DD399091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" y="2"/>
            <a:ext cx="12191996" cy="6857998"/>
          </a:xfrm>
          <a:custGeom>
            <a:avLst/>
            <a:gdLst>
              <a:gd name="csX0" fmla="*/ 684531 w 12191996"/>
              <a:gd name="csY0" fmla="*/ 6310598 h 6857998"/>
              <a:gd name="csX1" fmla="*/ 707073 w 12191996"/>
              <a:gd name="csY1" fmla="*/ 6310598 h 6857998"/>
              <a:gd name="csX2" fmla="*/ 720408 w 12191996"/>
              <a:gd name="csY2" fmla="*/ 6346717 h 6857998"/>
              <a:gd name="csX3" fmla="*/ 726441 w 12191996"/>
              <a:gd name="csY3" fmla="*/ 6363481 h 6857998"/>
              <a:gd name="csX4" fmla="*/ 732473 w 12191996"/>
              <a:gd name="csY4" fmla="*/ 6346717 h 6857998"/>
              <a:gd name="csX5" fmla="*/ 745808 w 12191996"/>
              <a:gd name="csY5" fmla="*/ 6310598 h 6857998"/>
              <a:gd name="csX6" fmla="*/ 768509 w 12191996"/>
              <a:gd name="csY6" fmla="*/ 6310598 h 6857998"/>
              <a:gd name="csX7" fmla="*/ 768509 w 12191996"/>
              <a:gd name="csY7" fmla="*/ 6382836 h 6857998"/>
              <a:gd name="csX8" fmla="*/ 752317 w 12191996"/>
              <a:gd name="csY8" fmla="*/ 6382836 h 6857998"/>
              <a:gd name="csX9" fmla="*/ 752317 w 12191996"/>
              <a:gd name="csY9" fmla="*/ 6333611 h 6857998"/>
              <a:gd name="csX10" fmla="*/ 746919 w 12191996"/>
              <a:gd name="csY10" fmla="*/ 6347936 h 6857998"/>
              <a:gd name="csX11" fmla="*/ 739934 w 12191996"/>
              <a:gd name="csY11" fmla="*/ 6365919 h 6857998"/>
              <a:gd name="csX12" fmla="*/ 733584 w 12191996"/>
              <a:gd name="csY12" fmla="*/ 6382988 h 6857998"/>
              <a:gd name="csX13" fmla="*/ 719456 w 12191996"/>
              <a:gd name="csY13" fmla="*/ 6382988 h 6857998"/>
              <a:gd name="csX14" fmla="*/ 713106 w 12191996"/>
              <a:gd name="csY14" fmla="*/ 6365919 h 6857998"/>
              <a:gd name="csX15" fmla="*/ 706121 w 12191996"/>
              <a:gd name="csY15" fmla="*/ 6347936 h 6857998"/>
              <a:gd name="csX16" fmla="*/ 700723 w 12191996"/>
              <a:gd name="csY16" fmla="*/ 6333611 h 6857998"/>
              <a:gd name="csX17" fmla="*/ 700723 w 12191996"/>
              <a:gd name="csY17" fmla="*/ 6382836 h 6857998"/>
              <a:gd name="csX18" fmla="*/ 684689 w 12191996"/>
              <a:gd name="csY18" fmla="*/ 6382836 h 6857998"/>
              <a:gd name="csX19" fmla="*/ 684531 w 12191996"/>
              <a:gd name="csY19" fmla="*/ 6382836 h 6857998"/>
              <a:gd name="csX20" fmla="*/ 1293016 w 12191996"/>
              <a:gd name="csY20" fmla="*/ 6296425 h 6857998"/>
              <a:gd name="csX21" fmla="*/ 1293016 w 12191996"/>
              <a:gd name="csY21" fmla="*/ 6310445 h 6857998"/>
              <a:gd name="csX22" fmla="*/ 1267616 w 12191996"/>
              <a:gd name="csY22" fmla="*/ 6330562 h 6857998"/>
              <a:gd name="csX23" fmla="*/ 1249359 w 12191996"/>
              <a:gd name="csY23" fmla="*/ 6317456 h 6857998"/>
              <a:gd name="csX24" fmla="*/ 1264123 w 12191996"/>
              <a:gd name="csY24" fmla="*/ 6304045 h 6857998"/>
              <a:gd name="csX25" fmla="*/ 1279681 w 12191996"/>
              <a:gd name="csY25" fmla="*/ 6300997 h 6857998"/>
              <a:gd name="csX26" fmla="*/ 1293016 w 12191996"/>
              <a:gd name="csY26" fmla="*/ 6296425 h 6857998"/>
              <a:gd name="csX27" fmla="*/ 1170936 w 12191996"/>
              <a:gd name="csY27" fmla="*/ 6296425 h 6857998"/>
              <a:gd name="csX28" fmla="*/ 1170936 w 12191996"/>
              <a:gd name="csY28" fmla="*/ 6310445 h 6857998"/>
              <a:gd name="csX29" fmla="*/ 1145536 w 12191996"/>
              <a:gd name="csY29" fmla="*/ 6330562 h 6857998"/>
              <a:gd name="csX30" fmla="*/ 1127280 w 12191996"/>
              <a:gd name="csY30" fmla="*/ 6317456 h 6857998"/>
              <a:gd name="csX31" fmla="*/ 1142043 w 12191996"/>
              <a:gd name="csY31" fmla="*/ 6304045 h 6857998"/>
              <a:gd name="csX32" fmla="*/ 1157601 w 12191996"/>
              <a:gd name="csY32" fmla="*/ 6300997 h 6857998"/>
              <a:gd name="csX33" fmla="*/ 1170936 w 12191996"/>
              <a:gd name="csY33" fmla="*/ 6296425 h 6857998"/>
              <a:gd name="csX34" fmla="*/ 2531109 w 12191996"/>
              <a:gd name="csY34" fmla="*/ 6258324 h 6857998"/>
              <a:gd name="csX35" fmla="*/ 2558573 w 12191996"/>
              <a:gd name="csY35" fmla="*/ 6283165 h 6857998"/>
              <a:gd name="csX36" fmla="*/ 2503328 w 12191996"/>
              <a:gd name="csY36" fmla="*/ 6283165 h 6857998"/>
              <a:gd name="csX37" fmla="*/ 2531109 w 12191996"/>
              <a:gd name="csY37" fmla="*/ 6258324 h 6857998"/>
              <a:gd name="csX38" fmla="*/ 2921000 w 12191996"/>
              <a:gd name="csY38" fmla="*/ 6239122 h 6857998"/>
              <a:gd name="csX39" fmla="*/ 2968149 w 12191996"/>
              <a:gd name="csY39" fmla="*/ 6338792 h 6857998"/>
              <a:gd name="csX40" fmla="*/ 2945289 w 12191996"/>
              <a:gd name="csY40" fmla="*/ 6385883 h 6857998"/>
              <a:gd name="csX41" fmla="*/ 2979420 w 12191996"/>
              <a:gd name="csY41" fmla="*/ 6385883 h 6857998"/>
              <a:gd name="csX42" fmla="*/ 3046411 w 12191996"/>
              <a:gd name="csY42" fmla="*/ 6239122 h 6857998"/>
              <a:gd name="csX43" fmla="*/ 3012757 w 12191996"/>
              <a:gd name="csY43" fmla="*/ 6239122 h 6857998"/>
              <a:gd name="csX44" fmla="*/ 2992914 w 12191996"/>
              <a:gd name="csY44" fmla="*/ 6285756 h 6857998"/>
              <a:gd name="csX45" fmla="*/ 2984182 w 12191996"/>
              <a:gd name="csY45" fmla="*/ 6306940 h 6857998"/>
              <a:gd name="csX46" fmla="*/ 2975134 w 12191996"/>
              <a:gd name="csY46" fmla="*/ 6285604 h 6857998"/>
              <a:gd name="csX47" fmla="*/ 2954972 w 12191996"/>
              <a:gd name="csY47" fmla="*/ 6239122 h 6857998"/>
              <a:gd name="csX48" fmla="*/ 2796380 w 12191996"/>
              <a:gd name="csY48" fmla="*/ 6239122 h 6857998"/>
              <a:gd name="csX49" fmla="*/ 2796380 w 12191996"/>
              <a:gd name="csY49" fmla="*/ 6350222 h 6857998"/>
              <a:gd name="csX50" fmla="*/ 2826702 w 12191996"/>
              <a:gd name="csY50" fmla="*/ 6350222 h 6857998"/>
              <a:gd name="csX51" fmla="*/ 2826702 w 12191996"/>
              <a:gd name="csY51" fmla="*/ 6239122 h 6857998"/>
              <a:gd name="csX52" fmla="*/ 2349499 w 12191996"/>
              <a:gd name="csY52" fmla="*/ 6239122 h 6857998"/>
              <a:gd name="csX53" fmla="*/ 2396013 w 12191996"/>
              <a:gd name="csY53" fmla="*/ 6350222 h 6857998"/>
              <a:gd name="csX54" fmla="*/ 2426810 w 12191996"/>
              <a:gd name="csY54" fmla="*/ 6350222 h 6857998"/>
              <a:gd name="csX55" fmla="*/ 2473324 w 12191996"/>
              <a:gd name="csY55" fmla="*/ 6239122 h 6857998"/>
              <a:gd name="csX56" fmla="*/ 2439352 w 12191996"/>
              <a:gd name="csY56" fmla="*/ 6239122 h 6857998"/>
              <a:gd name="csX57" fmla="*/ 2421572 w 12191996"/>
              <a:gd name="csY57" fmla="*/ 6289262 h 6857998"/>
              <a:gd name="csX58" fmla="*/ 2411570 w 12191996"/>
              <a:gd name="csY58" fmla="*/ 6317608 h 6857998"/>
              <a:gd name="csX59" fmla="*/ 2401252 w 12191996"/>
              <a:gd name="csY59" fmla="*/ 6289262 h 6857998"/>
              <a:gd name="csX60" fmla="*/ 2383471 w 12191996"/>
              <a:gd name="csY60" fmla="*/ 6239122 h 6857998"/>
              <a:gd name="csX61" fmla="*/ 2307589 w 12191996"/>
              <a:gd name="csY61" fmla="*/ 6239122 h 6857998"/>
              <a:gd name="csX62" fmla="*/ 2307589 w 12191996"/>
              <a:gd name="csY62" fmla="*/ 6350222 h 6857998"/>
              <a:gd name="csX63" fmla="*/ 2337910 w 12191996"/>
              <a:gd name="csY63" fmla="*/ 6350222 h 6857998"/>
              <a:gd name="csX64" fmla="*/ 2337910 w 12191996"/>
              <a:gd name="csY64" fmla="*/ 6239122 h 6857998"/>
              <a:gd name="csX65" fmla="*/ 1615755 w 12191996"/>
              <a:gd name="csY65" fmla="*/ 6239122 h 6857998"/>
              <a:gd name="csX66" fmla="*/ 1615755 w 12191996"/>
              <a:gd name="csY66" fmla="*/ 6350222 h 6857998"/>
              <a:gd name="csX67" fmla="*/ 1646076 w 12191996"/>
              <a:gd name="csY67" fmla="*/ 6350222 h 6857998"/>
              <a:gd name="csX68" fmla="*/ 1646076 w 12191996"/>
              <a:gd name="csY68" fmla="*/ 6239122 h 6857998"/>
              <a:gd name="csX69" fmla="*/ 795656 w 12191996"/>
              <a:gd name="csY69" fmla="*/ 6238361 h 6857998"/>
              <a:gd name="csX70" fmla="*/ 558166 w 12191996"/>
              <a:gd name="csY70" fmla="*/ 6349460 h 6857998"/>
              <a:gd name="csX71" fmla="*/ 795656 w 12191996"/>
              <a:gd name="csY71" fmla="*/ 6460560 h 6857998"/>
              <a:gd name="csX72" fmla="*/ 2665729 w 12191996"/>
              <a:gd name="csY72" fmla="*/ 6236836 h 6857998"/>
              <a:gd name="csX73" fmla="*/ 2635566 w 12191996"/>
              <a:gd name="csY73" fmla="*/ 6255886 h 6857998"/>
              <a:gd name="csX74" fmla="*/ 2635566 w 12191996"/>
              <a:gd name="csY74" fmla="*/ 6239122 h 6857998"/>
              <a:gd name="csX75" fmla="*/ 2606515 w 12191996"/>
              <a:gd name="csY75" fmla="*/ 6239122 h 6857998"/>
              <a:gd name="csX76" fmla="*/ 2606515 w 12191996"/>
              <a:gd name="csY76" fmla="*/ 6350222 h 6857998"/>
              <a:gd name="csX77" fmla="*/ 2606674 w 12191996"/>
              <a:gd name="csY77" fmla="*/ 6350069 h 6857998"/>
              <a:gd name="csX78" fmla="*/ 2636995 w 12191996"/>
              <a:gd name="csY78" fmla="*/ 6350069 h 6857998"/>
              <a:gd name="csX79" fmla="*/ 2636995 w 12191996"/>
              <a:gd name="csY79" fmla="*/ 6294900 h 6857998"/>
              <a:gd name="csX80" fmla="*/ 2666364 w 12191996"/>
              <a:gd name="csY80" fmla="*/ 6266249 h 6857998"/>
              <a:gd name="csX81" fmla="*/ 2670809 w 12191996"/>
              <a:gd name="csY81" fmla="*/ 6266249 h 6857998"/>
              <a:gd name="csX82" fmla="*/ 2670809 w 12191996"/>
              <a:gd name="csY82" fmla="*/ 6236836 h 6857998"/>
              <a:gd name="csX83" fmla="*/ 1597181 w 12191996"/>
              <a:gd name="csY83" fmla="*/ 6236836 h 6857998"/>
              <a:gd name="csX84" fmla="*/ 1567018 w 12191996"/>
              <a:gd name="csY84" fmla="*/ 6255886 h 6857998"/>
              <a:gd name="csX85" fmla="*/ 1567018 w 12191996"/>
              <a:gd name="csY85" fmla="*/ 6239122 h 6857998"/>
              <a:gd name="csX86" fmla="*/ 1537967 w 12191996"/>
              <a:gd name="csY86" fmla="*/ 6239122 h 6857998"/>
              <a:gd name="csX87" fmla="*/ 1537967 w 12191996"/>
              <a:gd name="csY87" fmla="*/ 6350222 h 6857998"/>
              <a:gd name="csX88" fmla="*/ 1538284 w 12191996"/>
              <a:gd name="csY88" fmla="*/ 6350069 h 6857998"/>
              <a:gd name="csX89" fmla="*/ 1568606 w 12191996"/>
              <a:gd name="csY89" fmla="*/ 6350069 h 6857998"/>
              <a:gd name="csX90" fmla="*/ 1568606 w 12191996"/>
              <a:gd name="csY90" fmla="*/ 6294900 h 6857998"/>
              <a:gd name="csX91" fmla="*/ 1597974 w 12191996"/>
              <a:gd name="csY91" fmla="*/ 6266249 h 6857998"/>
              <a:gd name="csX92" fmla="*/ 1602419 w 12191996"/>
              <a:gd name="csY92" fmla="*/ 6266249 h 6857998"/>
              <a:gd name="csX93" fmla="*/ 1602419 w 12191996"/>
              <a:gd name="csY93" fmla="*/ 6236836 h 6857998"/>
              <a:gd name="csX94" fmla="*/ 1717354 w 12191996"/>
              <a:gd name="csY94" fmla="*/ 6235922 h 6857998"/>
              <a:gd name="csX95" fmla="*/ 1656553 w 12191996"/>
              <a:gd name="csY95" fmla="*/ 6294596 h 6857998"/>
              <a:gd name="csX96" fmla="*/ 1716243 w 12191996"/>
              <a:gd name="csY96" fmla="*/ 6353422 h 6857998"/>
              <a:gd name="csX97" fmla="*/ 1773552 w 12191996"/>
              <a:gd name="csY97" fmla="*/ 6306331 h 6857998"/>
              <a:gd name="csX98" fmla="*/ 1742754 w 12191996"/>
              <a:gd name="csY98" fmla="*/ 6306331 h 6857998"/>
              <a:gd name="csX99" fmla="*/ 1716402 w 12191996"/>
              <a:gd name="csY99" fmla="*/ 6327057 h 6857998"/>
              <a:gd name="csX100" fmla="*/ 1687192 w 12191996"/>
              <a:gd name="csY100" fmla="*/ 6294444 h 6857998"/>
              <a:gd name="csX101" fmla="*/ 1716402 w 12191996"/>
              <a:gd name="csY101" fmla="*/ 6262135 h 6857998"/>
              <a:gd name="csX102" fmla="*/ 1742754 w 12191996"/>
              <a:gd name="csY102" fmla="*/ 6283318 h 6857998"/>
              <a:gd name="csX103" fmla="*/ 1773552 w 12191996"/>
              <a:gd name="csY103" fmla="*/ 6283318 h 6857998"/>
              <a:gd name="csX104" fmla="*/ 1717354 w 12191996"/>
              <a:gd name="csY104" fmla="*/ 6235922 h 6857998"/>
              <a:gd name="csX105" fmla="*/ 2731293 w 12191996"/>
              <a:gd name="csY105" fmla="*/ 6235769 h 6857998"/>
              <a:gd name="csX106" fmla="*/ 2680969 w 12191996"/>
              <a:gd name="csY106" fmla="*/ 6272040 h 6857998"/>
              <a:gd name="csX107" fmla="*/ 2712878 w 12191996"/>
              <a:gd name="csY107" fmla="*/ 6303282 h 6857998"/>
              <a:gd name="csX108" fmla="*/ 2739548 w 12191996"/>
              <a:gd name="csY108" fmla="*/ 6307397 h 6857998"/>
              <a:gd name="csX109" fmla="*/ 2752406 w 12191996"/>
              <a:gd name="csY109" fmla="*/ 6318217 h 6857998"/>
              <a:gd name="csX110" fmla="*/ 2732881 w 12191996"/>
              <a:gd name="csY110" fmla="*/ 6331171 h 6857998"/>
              <a:gd name="csX111" fmla="*/ 2708592 w 12191996"/>
              <a:gd name="csY111" fmla="*/ 6314103 h 6857998"/>
              <a:gd name="csX112" fmla="*/ 2677794 w 12191996"/>
              <a:gd name="csY112" fmla="*/ 6314103 h 6857998"/>
              <a:gd name="csX113" fmla="*/ 2731769 w 12191996"/>
              <a:gd name="csY113" fmla="*/ 6353422 h 6857998"/>
              <a:gd name="csX114" fmla="*/ 2783204 w 12191996"/>
              <a:gd name="csY114" fmla="*/ 6315627 h 6857998"/>
              <a:gd name="csX115" fmla="*/ 2752725 w 12191996"/>
              <a:gd name="csY115" fmla="*/ 6284080 h 6857998"/>
              <a:gd name="csX116" fmla="*/ 2725101 w 12191996"/>
              <a:gd name="csY116" fmla="*/ 6279965 h 6857998"/>
              <a:gd name="csX117" fmla="*/ 2711766 w 12191996"/>
              <a:gd name="csY117" fmla="*/ 6269602 h 6857998"/>
              <a:gd name="csX118" fmla="*/ 2730182 w 12191996"/>
              <a:gd name="csY118" fmla="*/ 6257257 h 6857998"/>
              <a:gd name="csX119" fmla="*/ 2751930 w 12191996"/>
              <a:gd name="csY119" fmla="*/ 6273259 h 6857998"/>
              <a:gd name="csX120" fmla="*/ 2782729 w 12191996"/>
              <a:gd name="csY120" fmla="*/ 6273259 h 6857998"/>
              <a:gd name="csX121" fmla="*/ 2731293 w 12191996"/>
              <a:gd name="csY121" fmla="*/ 6235769 h 6857998"/>
              <a:gd name="csX122" fmla="*/ 2530792 w 12191996"/>
              <a:gd name="csY122" fmla="*/ 6235769 h 6857998"/>
              <a:gd name="csX123" fmla="*/ 2472213 w 12191996"/>
              <a:gd name="csY123" fmla="*/ 6294291 h 6857998"/>
              <a:gd name="csX124" fmla="*/ 2507173 w 12191996"/>
              <a:gd name="csY124" fmla="*/ 6349219 h 6857998"/>
              <a:gd name="csX125" fmla="*/ 2531647 w 12191996"/>
              <a:gd name="csY125" fmla="*/ 6353406 h 6857998"/>
              <a:gd name="csX126" fmla="*/ 2531585 w 12191996"/>
              <a:gd name="csY126" fmla="*/ 6353422 h 6857998"/>
              <a:gd name="csX127" fmla="*/ 2531744 w 12191996"/>
              <a:gd name="csY127" fmla="*/ 6353422 h 6857998"/>
              <a:gd name="csX128" fmla="*/ 2531647 w 12191996"/>
              <a:gd name="csY128" fmla="*/ 6353406 h 6857998"/>
              <a:gd name="csX129" fmla="*/ 2568376 w 12191996"/>
              <a:gd name="csY129" fmla="*/ 6343554 h 6857998"/>
              <a:gd name="csX130" fmla="*/ 2587783 w 12191996"/>
              <a:gd name="csY130" fmla="*/ 6316084 h 6857998"/>
              <a:gd name="csX131" fmla="*/ 2556827 w 12191996"/>
              <a:gd name="csY131" fmla="*/ 6316084 h 6857998"/>
              <a:gd name="csX132" fmla="*/ 2532379 w 12191996"/>
              <a:gd name="csY132" fmla="*/ 6330257 h 6857998"/>
              <a:gd name="csX133" fmla="*/ 2503169 w 12191996"/>
              <a:gd name="csY133" fmla="*/ 6304197 h 6857998"/>
              <a:gd name="csX134" fmla="*/ 2588259 w 12191996"/>
              <a:gd name="csY134" fmla="*/ 6304197 h 6857998"/>
              <a:gd name="csX135" fmla="*/ 2589371 w 12191996"/>
              <a:gd name="csY135" fmla="*/ 6290328 h 6857998"/>
              <a:gd name="csX136" fmla="*/ 2589371 w 12191996"/>
              <a:gd name="csY136" fmla="*/ 6289871 h 6857998"/>
              <a:gd name="csX137" fmla="*/ 2530792 w 12191996"/>
              <a:gd name="csY137" fmla="*/ 6235769 h 6857998"/>
              <a:gd name="csX138" fmla="*/ 2249169 w 12191996"/>
              <a:gd name="csY138" fmla="*/ 6235769 h 6857998"/>
              <a:gd name="csX139" fmla="*/ 2214402 w 12191996"/>
              <a:gd name="csY139" fmla="*/ 6251771 h 6857998"/>
              <a:gd name="csX140" fmla="*/ 2214402 w 12191996"/>
              <a:gd name="csY140" fmla="*/ 6239122 h 6857998"/>
              <a:gd name="csX141" fmla="*/ 2185352 w 12191996"/>
              <a:gd name="csY141" fmla="*/ 6239122 h 6857998"/>
              <a:gd name="csX142" fmla="*/ 2185352 w 12191996"/>
              <a:gd name="csY142" fmla="*/ 6350069 h 6857998"/>
              <a:gd name="csX143" fmla="*/ 2215673 w 12191996"/>
              <a:gd name="csY143" fmla="*/ 6350069 h 6857998"/>
              <a:gd name="csX144" fmla="*/ 2215673 w 12191996"/>
              <a:gd name="csY144" fmla="*/ 6287280 h 6857998"/>
              <a:gd name="csX145" fmla="*/ 2239327 w 12191996"/>
              <a:gd name="csY145" fmla="*/ 6262744 h 6857998"/>
              <a:gd name="csX146" fmla="*/ 2260599 w 12191996"/>
              <a:gd name="csY146" fmla="*/ 6286061 h 6857998"/>
              <a:gd name="csX147" fmla="*/ 2260599 w 12191996"/>
              <a:gd name="csY147" fmla="*/ 6350069 h 6857998"/>
              <a:gd name="csX148" fmla="*/ 2291237 w 12191996"/>
              <a:gd name="csY148" fmla="*/ 6350069 h 6857998"/>
              <a:gd name="csX149" fmla="*/ 2291237 w 12191996"/>
              <a:gd name="csY149" fmla="*/ 6279813 h 6857998"/>
              <a:gd name="csX150" fmla="*/ 2249169 w 12191996"/>
              <a:gd name="csY150" fmla="*/ 6235769 h 6857998"/>
              <a:gd name="csX151" fmla="*/ 1396680 w 12191996"/>
              <a:gd name="csY151" fmla="*/ 6235769 h 6857998"/>
              <a:gd name="csX152" fmla="*/ 1346356 w 12191996"/>
              <a:gd name="csY152" fmla="*/ 6272040 h 6857998"/>
              <a:gd name="csX153" fmla="*/ 1378265 w 12191996"/>
              <a:gd name="csY153" fmla="*/ 6303282 h 6857998"/>
              <a:gd name="csX154" fmla="*/ 1404935 w 12191996"/>
              <a:gd name="csY154" fmla="*/ 6307397 h 6857998"/>
              <a:gd name="csX155" fmla="*/ 1417794 w 12191996"/>
              <a:gd name="csY155" fmla="*/ 6318217 h 6857998"/>
              <a:gd name="csX156" fmla="*/ 1398267 w 12191996"/>
              <a:gd name="csY156" fmla="*/ 6331171 h 6857998"/>
              <a:gd name="csX157" fmla="*/ 1373979 w 12191996"/>
              <a:gd name="csY157" fmla="*/ 6314103 h 6857998"/>
              <a:gd name="csX158" fmla="*/ 1343181 w 12191996"/>
              <a:gd name="csY158" fmla="*/ 6314103 h 6857998"/>
              <a:gd name="csX159" fmla="*/ 1397156 w 12191996"/>
              <a:gd name="csY159" fmla="*/ 6353422 h 6857998"/>
              <a:gd name="csX160" fmla="*/ 1448591 w 12191996"/>
              <a:gd name="csY160" fmla="*/ 6315627 h 6857998"/>
              <a:gd name="csX161" fmla="*/ 1417952 w 12191996"/>
              <a:gd name="csY161" fmla="*/ 6284080 h 6857998"/>
              <a:gd name="csX162" fmla="*/ 1390330 w 12191996"/>
              <a:gd name="csY162" fmla="*/ 6279965 h 6857998"/>
              <a:gd name="csX163" fmla="*/ 1377153 w 12191996"/>
              <a:gd name="csY163" fmla="*/ 6269602 h 6857998"/>
              <a:gd name="csX164" fmla="*/ 1395568 w 12191996"/>
              <a:gd name="csY164" fmla="*/ 6257257 h 6857998"/>
              <a:gd name="csX165" fmla="*/ 1417317 w 12191996"/>
              <a:gd name="csY165" fmla="*/ 6273259 h 6857998"/>
              <a:gd name="csX166" fmla="*/ 1448115 w 12191996"/>
              <a:gd name="csY166" fmla="*/ 6273259 h 6857998"/>
              <a:gd name="csX167" fmla="*/ 1396680 w 12191996"/>
              <a:gd name="csY167" fmla="*/ 6235769 h 6857998"/>
              <a:gd name="csX168" fmla="*/ 1274760 w 12191996"/>
              <a:gd name="csY168" fmla="*/ 6235617 h 6857998"/>
              <a:gd name="csX169" fmla="*/ 1221895 w 12191996"/>
              <a:gd name="csY169" fmla="*/ 6273565 h 6857998"/>
              <a:gd name="csX170" fmla="*/ 1252692 w 12191996"/>
              <a:gd name="csY170" fmla="*/ 6273565 h 6857998"/>
              <a:gd name="csX171" fmla="*/ 1274917 w 12191996"/>
              <a:gd name="csY171" fmla="*/ 6258325 h 6857998"/>
              <a:gd name="csX172" fmla="*/ 1292857 w 12191996"/>
              <a:gd name="csY172" fmla="*/ 6270364 h 6857998"/>
              <a:gd name="csX173" fmla="*/ 1281586 w 12191996"/>
              <a:gd name="csY173" fmla="*/ 6280118 h 6857998"/>
              <a:gd name="csX174" fmla="*/ 1254439 w 12191996"/>
              <a:gd name="csY174" fmla="*/ 6284690 h 6857998"/>
              <a:gd name="csX175" fmla="*/ 1218562 w 12191996"/>
              <a:gd name="csY175" fmla="*/ 6319285 h 6857998"/>
              <a:gd name="csX176" fmla="*/ 1259678 w 12191996"/>
              <a:gd name="csY176" fmla="*/ 6353422 h 6857998"/>
              <a:gd name="csX177" fmla="*/ 1259836 w 12191996"/>
              <a:gd name="csY177" fmla="*/ 6353270 h 6857998"/>
              <a:gd name="csX178" fmla="*/ 1295079 w 12191996"/>
              <a:gd name="csY178" fmla="*/ 6340163 h 6857998"/>
              <a:gd name="csX179" fmla="*/ 1317146 w 12191996"/>
              <a:gd name="csY179" fmla="*/ 6352203 h 6857998"/>
              <a:gd name="csX180" fmla="*/ 1335085 w 12191996"/>
              <a:gd name="csY180" fmla="*/ 6349003 h 6857998"/>
              <a:gd name="csX181" fmla="*/ 1335085 w 12191996"/>
              <a:gd name="csY181" fmla="*/ 6326295 h 6857998"/>
              <a:gd name="csX182" fmla="*/ 1329846 w 12191996"/>
              <a:gd name="csY182" fmla="*/ 6326905 h 6857998"/>
              <a:gd name="csX183" fmla="*/ 1323496 w 12191996"/>
              <a:gd name="csY183" fmla="*/ 6320047 h 6857998"/>
              <a:gd name="csX184" fmla="*/ 1323496 w 12191996"/>
              <a:gd name="csY184" fmla="*/ 6271888 h 6857998"/>
              <a:gd name="csX185" fmla="*/ 1274760 w 12191996"/>
              <a:gd name="csY185" fmla="*/ 6235617 h 6857998"/>
              <a:gd name="csX186" fmla="*/ 1152680 w 12191996"/>
              <a:gd name="csY186" fmla="*/ 6235617 h 6857998"/>
              <a:gd name="csX187" fmla="*/ 1099816 w 12191996"/>
              <a:gd name="csY187" fmla="*/ 6273565 h 6857998"/>
              <a:gd name="csX188" fmla="*/ 1130613 w 12191996"/>
              <a:gd name="csY188" fmla="*/ 6273565 h 6857998"/>
              <a:gd name="csX189" fmla="*/ 1152838 w 12191996"/>
              <a:gd name="csY189" fmla="*/ 6258325 h 6857998"/>
              <a:gd name="csX190" fmla="*/ 1170777 w 12191996"/>
              <a:gd name="csY190" fmla="*/ 6270364 h 6857998"/>
              <a:gd name="csX191" fmla="*/ 1159506 w 12191996"/>
              <a:gd name="csY191" fmla="*/ 6280118 h 6857998"/>
              <a:gd name="csX192" fmla="*/ 1132360 w 12191996"/>
              <a:gd name="csY192" fmla="*/ 6284690 h 6857998"/>
              <a:gd name="csX193" fmla="*/ 1096482 w 12191996"/>
              <a:gd name="csY193" fmla="*/ 6319285 h 6857998"/>
              <a:gd name="csX194" fmla="*/ 1137598 w 12191996"/>
              <a:gd name="csY194" fmla="*/ 6353422 h 6857998"/>
              <a:gd name="csX195" fmla="*/ 1137757 w 12191996"/>
              <a:gd name="csY195" fmla="*/ 6353270 h 6857998"/>
              <a:gd name="csX196" fmla="*/ 1173000 w 12191996"/>
              <a:gd name="csY196" fmla="*/ 6340163 h 6857998"/>
              <a:gd name="csX197" fmla="*/ 1195066 w 12191996"/>
              <a:gd name="csY197" fmla="*/ 6352203 h 6857998"/>
              <a:gd name="csX198" fmla="*/ 1213005 w 12191996"/>
              <a:gd name="csY198" fmla="*/ 6349003 h 6857998"/>
              <a:gd name="csX199" fmla="*/ 1213005 w 12191996"/>
              <a:gd name="csY199" fmla="*/ 6326295 h 6857998"/>
              <a:gd name="csX200" fmla="*/ 1207766 w 12191996"/>
              <a:gd name="csY200" fmla="*/ 6326905 h 6857998"/>
              <a:gd name="csX201" fmla="*/ 1201416 w 12191996"/>
              <a:gd name="csY201" fmla="*/ 6320047 h 6857998"/>
              <a:gd name="csX202" fmla="*/ 1201416 w 12191996"/>
              <a:gd name="csY202" fmla="*/ 6271888 h 6857998"/>
              <a:gd name="csX203" fmla="*/ 1152680 w 12191996"/>
              <a:gd name="csY203" fmla="*/ 6235617 h 6857998"/>
              <a:gd name="csX204" fmla="*/ 2862103 w 12191996"/>
              <a:gd name="csY204" fmla="*/ 6212452 h 6857998"/>
              <a:gd name="csX205" fmla="*/ 2862103 w 12191996"/>
              <a:gd name="csY205" fmla="*/ 6229978 h 6857998"/>
              <a:gd name="csX206" fmla="*/ 2850832 w 12191996"/>
              <a:gd name="csY206" fmla="*/ 6240798 h 6857998"/>
              <a:gd name="csX207" fmla="*/ 2842260 w 12191996"/>
              <a:gd name="csY207" fmla="*/ 6240798 h 6857998"/>
              <a:gd name="csX208" fmla="*/ 2842260 w 12191996"/>
              <a:gd name="csY208" fmla="*/ 6264116 h 6857998"/>
              <a:gd name="csX209" fmla="*/ 2860040 w 12191996"/>
              <a:gd name="csY209" fmla="*/ 6264116 h 6857998"/>
              <a:gd name="csX210" fmla="*/ 2860040 w 12191996"/>
              <a:gd name="csY210" fmla="*/ 6323399 h 6857998"/>
              <a:gd name="csX211" fmla="*/ 2892107 w 12191996"/>
              <a:gd name="csY211" fmla="*/ 6352355 h 6857998"/>
              <a:gd name="csX212" fmla="*/ 2892266 w 12191996"/>
              <a:gd name="csY212" fmla="*/ 6352203 h 6857998"/>
              <a:gd name="csX213" fmla="*/ 2911157 w 12191996"/>
              <a:gd name="csY213" fmla="*/ 6349612 h 6857998"/>
              <a:gd name="csX214" fmla="*/ 2911157 w 12191996"/>
              <a:gd name="csY214" fmla="*/ 6323094 h 6857998"/>
              <a:gd name="csX215" fmla="*/ 2901633 w 12191996"/>
              <a:gd name="csY215" fmla="*/ 6324161 h 6857998"/>
              <a:gd name="csX216" fmla="*/ 2890361 w 12191996"/>
              <a:gd name="csY216" fmla="*/ 6312274 h 6857998"/>
              <a:gd name="csX217" fmla="*/ 2890361 w 12191996"/>
              <a:gd name="csY217" fmla="*/ 6263963 h 6857998"/>
              <a:gd name="csX218" fmla="*/ 2910999 w 12191996"/>
              <a:gd name="csY218" fmla="*/ 6263963 h 6857998"/>
              <a:gd name="csX219" fmla="*/ 2910999 w 12191996"/>
              <a:gd name="csY219" fmla="*/ 6238970 h 6857998"/>
              <a:gd name="csX220" fmla="*/ 2890361 w 12191996"/>
              <a:gd name="csY220" fmla="*/ 6238970 h 6857998"/>
              <a:gd name="csX221" fmla="*/ 2890361 w 12191996"/>
              <a:gd name="csY221" fmla="*/ 6212452 h 6857998"/>
              <a:gd name="csX222" fmla="*/ 1928493 w 12191996"/>
              <a:gd name="csY222" fmla="*/ 6212452 h 6857998"/>
              <a:gd name="csX223" fmla="*/ 1928493 w 12191996"/>
              <a:gd name="csY223" fmla="*/ 6229978 h 6857998"/>
              <a:gd name="csX224" fmla="*/ 1917222 w 12191996"/>
              <a:gd name="csY224" fmla="*/ 6240798 h 6857998"/>
              <a:gd name="csX225" fmla="*/ 1908649 w 12191996"/>
              <a:gd name="csY225" fmla="*/ 6240798 h 6857998"/>
              <a:gd name="csX226" fmla="*/ 1908649 w 12191996"/>
              <a:gd name="csY226" fmla="*/ 6264116 h 6857998"/>
              <a:gd name="csX227" fmla="*/ 1926429 w 12191996"/>
              <a:gd name="csY227" fmla="*/ 6264116 h 6857998"/>
              <a:gd name="csX228" fmla="*/ 1926429 w 12191996"/>
              <a:gd name="csY228" fmla="*/ 6323399 h 6857998"/>
              <a:gd name="csX229" fmla="*/ 1958496 w 12191996"/>
              <a:gd name="csY229" fmla="*/ 6352355 h 6857998"/>
              <a:gd name="csX230" fmla="*/ 1958496 w 12191996"/>
              <a:gd name="csY230" fmla="*/ 6352203 h 6857998"/>
              <a:gd name="csX231" fmla="*/ 1977388 w 12191996"/>
              <a:gd name="csY231" fmla="*/ 6349612 h 6857998"/>
              <a:gd name="csX232" fmla="*/ 1977388 w 12191996"/>
              <a:gd name="csY232" fmla="*/ 6323094 h 6857998"/>
              <a:gd name="csX233" fmla="*/ 1968021 w 12191996"/>
              <a:gd name="csY233" fmla="*/ 6324161 h 6857998"/>
              <a:gd name="csX234" fmla="*/ 1956750 w 12191996"/>
              <a:gd name="csY234" fmla="*/ 6312274 h 6857998"/>
              <a:gd name="csX235" fmla="*/ 1956750 w 12191996"/>
              <a:gd name="csY235" fmla="*/ 6263963 h 6857998"/>
              <a:gd name="csX236" fmla="*/ 1977388 w 12191996"/>
              <a:gd name="csY236" fmla="*/ 6263963 h 6857998"/>
              <a:gd name="csX237" fmla="*/ 1977388 w 12191996"/>
              <a:gd name="csY237" fmla="*/ 6238970 h 6857998"/>
              <a:gd name="csX238" fmla="*/ 1956750 w 12191996"/>
              <a:gd name="csY238" fmla="*/ 6238970 h 6857998"/>
              <a:gd name="csX239" fmla="*/ 1956750 w 12191996"/>
              <a:gd name="csY239" fmla="*/ 6212452 h 6857998"/>
              <a:gd name="csX240" fmla="*/ 1474309 w 12191996"/>
              <a:gd name="csY240" fmla="*/ 6212452 h 6857998"/>
              <a:gd name="csX241" fmla="*/ 1474309 w 12191996"/>
              <a:gd name="csY241" fmla="*/ 6229978 h 6857998"/>
              <a:gd name="csX242" fmla="*/ 1463037 w 12191996"/>
              <a:gd name="csY242" fmla="*/ 6240798 h 6857998"/>
              <a:gd name="csX243" fmla="*/ 1454465 w 12191996"/>
              <a:gd name="csY243" fmla="*/ 6240798 h 6857998"/>
              <a:gd name="csX244" fmla="*/ 1454465 w 12191996"/>
              <a:gd name="csY244" fmla="*/ 6264116 h 6857998"/>
              <a:gd name="csX245" fmla="*/ 1472245 w 12191996"/>
              <a:gd name="csY245" fmla="*/ 6264116 h 6857998"/>
              <a:gd name="csX246" fmla="*/ 1472245 w 12191996"/>
              <a:gd name="csY246" fmla="*/ 6323399 h 6857998"/>
              <a:gd name="csX247" fmla="*/ 1504312 w 12191996"/>
              <a:gd name="csY247" fmla="*/ 6352355 h 6857998"/>
              <a:gd name="csX248" fmla="*/ 1504312 w 12191996"/>
              <a:gd name="csY248" fmla="*/ 6352203 h 6857998"/>
              <a:gd name="csX249" fmla="*/ 1523204 w 12191996"/>
              <a:gd name="csY249" fmla="*/ 6349612 h 6857998"/>
              <a:gd name="csX250" fmla="*/ 1523204 w 12191996"/>
              <a:gd name="csY250" fmla="*/ 6323094 h 6857998"/>
              <a:gd name="csX251" fmla="*/ 1513837 w 12191996"/>
              <a:gd name="csY251" fmla="*/ 6324161 h 6857998"/>
              <a:gd name="csX252" fmla="*/ 1502566 w 12191996"/>
              <a:gd name="csY252" fmla="*/ 6312274 h 6857998"/>
              <a:gd name="csX253" fmla="*/ 1502566 w 12191996"/>
              <a:gd name="csY253" fmla="*/ 6263963 h 6857998"/>
              <a:gd name="csX254" fmla="*/ 1523204 w 12191996"/>
              <a:gd name="csY254" fmla="*/ 6263963 h 6857998"/>
              <a:gd name="csX255" fmla="*/ 1523204 w 12191996"/>
              <a:gd name="csY255" fmla="*/ 6238970 h 6857998"/>
              <a:gd name="csX256" fmla="*/ 1502566 w 12191996"/>
              <a:gd name="csY256" fmla="*/ 6238970 h 6857998"/>
              <a:gd name="csX257" fmla="*/ 1502566 w 12191996"/>
              <a:gd name="csY257" fmla="*/ 6212452 h 6857998"/>
              <a:gd name="csX258" fmla="*/ 2042158 w 12191996"/>
              <a:gd name="csY258" fmla="*/ 6198126 h 6857998"/>
              <a:gd name="csX259" fmla="*/ 2042158 w 12191996"/>
              <a:gd name="csY259" fmla="*/ 6295662 h 6857998"/>
              <a:gd name="csX260" fmla="*/ 2105024 w 12191996"/>
              <a:gd name="csY260" fmla="*/ 6353422 h 6857998"/>
              <a:gd name="csX261" fmla="*/ 2167888 w 12191996"/>
              <a:gd name="csY261" fmla="*/ 6295662 h 6857998"/>
              <a:gd name="csX262" fmla="*/ 2167888 w 12191996"/>
              <a:gd name="csY262" fmla="*/ 6198126 h 6857998"/>
              <a:gd name="csX263" fmla="*/ 2135979 w 12191996"/>
              <a:gd name="csY263" fmla="*/ 6198126 h 6857998"/>
              <a:gd name="csX264" fmla="*/ 2135979 w 12191996"/>
              <a:gd name="csY264" fmla="*/ 6292766 h 6857998"/>
              <a:gd name="csX265" fmla="*/ 2105024 w 12191996"/>
              <a:gd name="csY265" fmla="*/ 6323856 h 6857998"/>
              <a:gd name="csX266" fmla="*/ 2074067 w 12191996"/>
              <a:gd name="csY266" fmla="*/ 6292766 h 6857998"/>
              <a:gd name="csX267" fmla="*/ 2074067 w 12191996"/>
              <a:gd name="csY267" fmla="*/ 6198126 h 6857998"/>
              <a:gd name="csX268" fmla="*/ 1791014 w 12191996"/>
              <a:gd name="csY268" fmla="*/ 6198126 h 6857998"/>
              <a:gd name="csX269" fmla="*/ 1791014 w 12191996"/>
              <a:gd name="csY269" fmla="*/ 6350221 h 6857998"/>
              <a:gd name="csX270" fmla="*/ 1821335 w 12191996"/>
              <a:gd name="csY270" fmla="*/ 6350221 h 6857998"/>
              <a:gd name="csX271" fmla="*/ 1821335 w 12191996"/>
              <a:gd name="csY271" fmla="*/ 6287280 h 6857998"/>
              <a:gd name="csX272" fmla="*/ 1845149 w 12191996"/>
              <a:gd name="csY272" fmla="*/ 6262744 h 6857998"/>
              <a:gd name="csX273" fmla="*/ 1866262 w 12191996"/>
              <a:gd name="csY273" fmla="*/ 6286213 h 6857998"/>
              <a:gd name="csX274" fmla="*/ 1866262 w 12191996"/>
              <a:gd name="csY274" fmla="*/ 6350221 h 6857998"/>
              <a:gd name="csX275" fmla="*/ 1896900 w 12191996"/>
              <a:gd name="csY275" fmla="*/ 6350221 h 6857998"/>
              <a:gd name="csX276" fmla="*/ 1896900 w 12191996"/>
              <a:gd name="csY276" fmla="*/ 6279965 h 6857998"/>
              <a:gd name="csX277" fmla="*/ 1854833 w 12191996"/>
              <a:gd name="csY277" fmla="*/ 6235921 h 6857998"/>
              <a:gd name="csX278" fmla="*/ 1821335 w 12191996"/>
              <a:gd name="csY278" fmla="*/ 6250399 h 6857998"/>
              <a:gd name="csX279" fmla="*/ 1821335 w 12191996"/>
              <a:gd name="csY279" fmla="*/ 6198126 h 6857998"/>
              <a:gd name="csX280" fmla="*/ 911539 w 12191996"/>
              <a:gd name="csY280" fmla="*/ 6198126 h 6857998"/>
              <a:gd name="csX281" fmla="*/ 911539 w 12191996"/>
              <a:gd name="csY281" fmla="*/ 6350221 h 6857998"/>
              <a:gd name="csX282" fmla="*/ 940908 w 12191996"/>
              <a:gd name="csY282" fmla="*/ 6350221 h 6857998"/>
              <a:gd name="csX283" fmla="*/ 940908 w 12191996"/>
              <a:gd name="csY283" fmla="*/ 6268687 h 6857998"/>
              <a:gd name="csX284" fmla="*/ 940908 w 12191996"/>
              <a:gd name="csY284" fmla="*/ 6239731 h 6857998"/>
              <a:gd name="csX285" fmla="*/ 952179 w 12191996"/>
              <a:gd name="csY285" fmla="*/ 6268992 h 6857998"/>
              <a:gd name="csX286" fmla="*/ 970753 w 12191996"/>
              <a:gd name="csY286" fmla="*/ 6314407 h 6857998"/>
              <a:gd name="csX287" fmla="*/ 984723 w 12191996"/>
              <a:gd name="csY287" fmla="*/ 6350221 h 6857998"/>
              <a:gd name="csX288" fmla="*/ 1011075 w 12191996"/>
              <a:gd name="csY288" fmla="*/ 6350221 h 6857998"/>
              <a:gd name="csX289" fmla="*/ 1025045 w 12191996"/>
              <a:gd name="csY289" fmla="*/ 6314407 h 6857998"/>
              <a:gd name="csX290" fmla="*/ 1043619 w 12191996"/>
              <a:gd name="csY290" fmla="*/ 6268992 h 6857998"/>
              <a:gd name="csX291" fmla="*/ 1054890 w 12191996"/>
              <a:gd name="csY291" fmla="*/ 6239731 h 6857998"/>
              <a:gd name="csX292" fmla="*/ 1054890 w 12191996"/>
              <a:gd name="csY292" fmla="*/ 6268687 h 6857998"/>
              <a:gd name="csX293" fmla="*/ 1054890 w 12191996"/>
              <a:gd name="csY293" fmla="*/ 6350221 h 6857998"/>
              <a:gd name="csX294" fmla="*/ 1084259 w 12191996"/>
              <a:gd name="csY294" fmla="*/ 6350221 h 6857998"/>
              <a:gd name="csX295" fmla="*/ 1084259 w 12191996"/>
              <a:gd name="csY295" fmla="*/ 6198126 h 6857998"/>
              <a:gd name="csX296" fmla="*/ 1042666 w 12191996"/>
              <a:gd name="csY296" fmla="*/ 6198126 h 6857998"/>
              <a:gd name="csX297" fmla="*/ 1010758 w 12191996"/>
              <a:gd name="csY297" fmla="*/ 6279660 h 6857998"/>
              <a:gd name="csX298" fmla="*/ 998058 w 12191996"/>
              <a:gd name="csY298" fmla="*/ 6314407 h 6857998"/>
              <a:gd name="csX299" fmla="*/ 997740 w 12191996"/>
              <a:gd name="csY299" fmla="*/ 6314407 h 6857998"/>
              <a:gd name="csX300" fmla="*/ 984723 w 12191996"/>
              <a:gd name="csY300" fmla="*/ 6279660 h 6857998"/>
              <a:gd name="csX301" fmla="*/ 952814 w 12191996"/>
              <a:gd name="csY301" fmla="*/ 6198126 h 6857998"/>
              <a:gd name="csX302" fmla="*/ 2811462 w 12191996"/>
              <a:gd name="csY302" fmla="*/ 6192640 h 6857998"/>
              <a:gd name="csX303" fmla="*/ 2793524 w 12191996"/>
              <a:gd name="csY303" fmla="*/ 6210166 h 6857998"/>
              <a:gd name="csX304" fmla="*/ 2811462 w 12191996"/>
              <a:gd name="csY304" fmla="*/ 6227692 h 6857998"/>
              <a:gd name="csX305" fmla="*/ 2829719 w 12191996"/>
              <a:gd name="csY305" fmla="*/ 6210166 h 6857998"/>
              <a:gd name="csX306" fmla="*/ 2811462 w 12191996"/>
              <a:gd name="csY306" fmla="*/ 6192640 h 6857998"/>
              <a:gd name="csX307" fmla="*/ 2322670 w 12191996"/>
              <a:gd name="csY307" fmla="*/ 6192640 h 6857998"/>
              <a:gd name="csX308" fmla="*/ 2304731 w 12191996"/>
              <a:gd name="csY308" fmla="*/ 6210166 h 6857998"/>
              <a:gd name="csX309" fmla="*/ 2322670 w 12191996"/>
              <a:gd name="csY309" fmla="*/ 6227692 h 6857998"/>
              <a:gd name="csX310" fmla="*/ 2340926 w 12191996"/>
              <a:gd name="csY310" fmla="*/ 6210166 h 6857998"/>
              <a:gd name="csX311" fmla="*/ 2322670 w 12191996"/>
              <a:gd name="csY311" fmla="*/ 6192640 h 6857998"/>
              <a:gd name="csX312" fmla="*/ 1630836 w 12191996"/>
              <a:gd name="csY312" fmla="*/ 6192640 h 6857998"/>
              <a:gd name="csX313" fmla="*/ 1612897 w 12191996"/>
              <a:gd name="csY313" fmla="*/ 6210166 h 6857998"/>
              <a:gd name="csX314" fmla="*/ 1630836 w 12191996"/>
              <a:gd name="csY314" fmla="*/ 6227692 h 6857998"/>
              <a:gd name="csX315" fmla="*/ 1649092 w 12191996"/>
              <a:gd name="csY315" fmla="*/ 6210166 h 6857998"/>
              <a:gd name="csX316" fmla="*/ 1630836 w 12191996"/>
              <a:gd name="csY316" fmla="*/ 6192640 h 6857998"/>
              <a:gd name="csX317" fmla="*/ 548482 w 12191996"/>
              <a:gd name="csY317" fmla="*/ 6160637 h 6857998"/>
              <a:gd name="csX318" fmla="*/ 565786 w 12191996"/>
              <a:gd name="csY318" fmla="*/ 6160637 h 6857998"/>
              <a:gd name="csX319" fmla="*/ 565786 w 12191996"/>
              <a:gd name="csY319" fmla="*/ 6204833 h 6857998"/>
              <a:gd name="csX320" fmla="*/ 579121 w 12191996"/>
              <a:gd name="csY320" fmla="*/ 6217939 h 6857998"/>
              <a:gd name="csX321" fmla="*/ 592297 w 12191996"/>
              <a:gd name="csY321" fmla="*/ 6204833 h 6857998"/>
              <a:gd name="csX322" fmla="*/ 592297 w 12191996"/>
              <a:gd name="csY322" fmla="*/ 6160637 h 6857998"/>
              <a:gd name="csX323" fmla="*/ 609759 w 12191996"/>
              <a:gd name="csY323" fmla="*/ 6160637 h 6857998"/>
              <a:gd name="csX324" fmla="*/ 609759 w 12191996"/>
              <a:gd name="csY324" fmla="*/ 6206357 h 6857998"/>
              <a:gd name="csX325" fmla="*/ 579121 w 12191996"/>
              <a:gd name="csY325" fmla="*/ 6234093 h 6857998"/>
              <a:gd name="csX326" fmla="*/ 548482 w 12191996"/>
              <a:gd name="csY326" fmla="*/ 6206357 h 6857998"/>
              <a:gd name="csX327" fmla="*/ 506413 w 12191996"/>
              <a:gd name="csY327" fmla="*/ 6086113 h 6857998"/>
              <a:gd name="csX328" fmla="*/ 506413 w 12191996"/>
              <a:gd name="csY328" fmla="*/ 6308465 h 6857998"/>
              <a:gd name="csX329" fmla="*/ 743903 w 12191996"/>
              <a:gd name="csY329" fmla="*/ 6197213 h 6857998"/>
              <a:gd name="csX330" fmla="*/ 0 w 12191996"/>
              <a:gd name="csY330" fmla="*/ 0 h 6857998"/>
              <a:gd name="csX331" fmla="*/ 12191996 w 12191996"/>
              <a:gd name="csY331" fmla="*/ 0 h 6857998"/>
              <a:gd name="csX332" fmla="*/ 12191996 w 12191996"/>
              <a:gd name="csY332" fmla="*/ 6857998 h 6857998"/>
              <a:gd name="csX333" fmla="*/ 0 w 12191996"/>
              <a:gd name="csY333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</a:cxnLst>
            <a:rect l="l" t="t" r="r" b="b"/>
            <a:pathLst>
              <a:path w="12191996" h="6857998">
                <a:moveTo>
                  <a:pt x="684531" y="6310598"/>
                </a:moveTo>
                <a:lnTo>
                  <a:pt x="707073" y="6310598"/>
                </a:lnTo>
                <a:lnTo>
                  <a:pt x="720408" y="6346717"/>
                </a:lnTo>
                <a:lnTo>
                  <a:pt x="726441" y="6363481"/>
                </a:lnTo>
                <a:lnTo>
                  <a:pt x="732473" y="6346717"/>
                </a:lnTo>
                <a:lnTo>
                  <a:pt x="745808" y="6310598"/>
                </a:lnTo>
                <a:lnTo>
                  <a:pt x="768509" y="6310598"/>
                </a:lnTo>
                <a:lnTo>
                  <a:pt x="768509" y="6382836"/>
                </a:lnTo>
                <a:lnTo>
                  <a:pt x="752317" y="6382836"/>
                </a:lnTo>
                <a:lnTo>
                  <a:pt x="752317" y="6333611"/>
                </a:lnTo>
                <a:lnTo>
                  <a:pt x="746919" y="6347936"/>
                </a:lnTo>
                <a:lnTo>
                  <a:pt x="739934" y="6365919"/>
                </a:lnTo>
                <a:lnTo>
                  <a:pt x="733584" y="6382988"/>
                </a:lnTo>
                <a:lnTo>
                  <a:pt x="719456" y="6382988"/>
                </a:lnTo>
                <a:lnTo>
                  <a:pt x="713106" y="6365919"/>
                </a:lnTo>
                <a:lnTo>
                  <a:pt x="706121" y="6347936"/>
                </a:lnTo>
                <a:lnTo>
                  <a:pt x="700723" y="6333611"/>
                </a:lnTo>
                <a:lnTo>
                  <a:pt x="700723" y="6382836"/>
                </a:lnTo>
                <a:lnTo>
                  <a:pt x="684689" y="6382836"/>
                </a:lnTo>
                <a:lnTo>
                  <a:pt x="684531" y="6382836"/>
                </a:lnTo>
                <a:close/>
                <a:moveTo>
                  <a:pt x="1293016" y="6296425"/>
                </a:moveTo>
                <a:lnTo>
                  <a:pt x="1293016" y="6310445"/>
                </a:lnTo>
                <a:cubicBezTo>
                  <a:pt x="1293016" y="6321875"/>
                  <a:pt x="1282537" y="6330562"/>
                  <a:pt x="1267616" y="6330562"/>
                </a:cubicBezTo>
                <a:cubicBezTo>
                  <a:pt x="1256820" y="6330562"/>
                  <a:pt x="1249359" y="6326143"/>
                  <a:pt x="1249359" y="6317456"/>
                </a:cubicBezTo>
                <a:cubicBezTo>
                  <a:pt x="1249359" y="6310293"/>
                  <a:pt x="1253805" y="6306026"/>
                  <a:pt x="1264123" y="6304045"/>
                </a:cubicBezTo>
                <a:lnTo>
                  <a:pt x="1279681" y="6300997"/>
                </a:lnTo>
                <a:cubicBezTo>
                  <a:pt x="1286666" y="6299625"/>
                  <a:pt x="1291269" y="6298406"/>
                  <a:pt x="1293016" y="6296425"/>
                </a:cubicBezTo>
                <a:close/>
                <a:moveTo>
                  <a:pt x="1170936" y="6296425"/>
                </a:moveTo>
                <a:lnTo>
                  <a:pt x="1170936" y="6310445"/>
                </a:lnTo>
                <a:cubicBezTo>
                  <a:pt x="1170936" y="6321875"/>
                  <a:pt x="1160458" y="6330562"/>
                  <a:pt x="1145536" y="6330562"/>
                </a:cubicBezTo>
                <a:cubicBezTo>
                  <a:pt x="1134741" y="6330562"/>
                  <a:pt x="1127280" y="6326143"/>
                  <a:pt x="1127280" y="6317456"/>
                </a:cubicBezTo>
                <a:cubicBezTo>
                  <a:pt x="1127280" y="6310293"/>
                  <a:pt x="1131725" y="6306026"/>
                  <a:pt x="1142043" y="6304045"/>
                </a:cubicBezTo>
                <a:lnTo>
                  <a:pt x="1157601" y="6300997"/>
                </a:lnTo>
                <a:cubicBezTo>
                  <a:pt x="1164586" y="6299625"/>
                  <a:pt x="1169190" y="6298406"/>
                  <a:pt x="1170936" y="6296425"/>
                </a:cubicBezTo>
                <a:close/>
                <a:moveTo>
                  <a:pt x="2531109" y="6258324"/>
                </a:moveTo>
                <a:cubicBezTo>
                  <a:pt x="2547619" y="6258324"/>
                  <a:pt x="2558097" y="6268078"/>
                  <a:pt x="2558573" y="6283165"/>
                </a:cubicBezTo>
                <a:lnTo>
                  <a:pt x="2503328" y="6283165"/>
                </a:lnTo>
                <a:cubicBezTo>
                  <a:pt x="2504439" y="6267316"/>
                  <a:pt x="2514599" y="6258324"/>
                  <a:pt x="2531109" y="6258324"/>
                </a:cubicBezTo>
                <a:close/>
                <a:moveTo>
                  <a:pt x="2921000" y="6239122"/>
                </a:moveTo>
                <a:lnTo>
                  <a:pt x="2968149" y="6338792"/>
                </a:lnTo>
                <a:lnTo>
                  <a:pt x="2945289" y="6385883"/>
                </a:lnTo>
                <a:lnTo>
                  <a:pt x="2979420" y="6385883"/>
                </a:lnTo>
                <a:lnTo>
                  <a:pt x="3046411" y="6239122"/>
                </a:lnTo>
                <a:lnTo>
                  <a:pt x="3012757" y="6239122"/>
                </a:lnTo>
                <a:lnTo>
                  <a:pt x="2992914" y="6285756"/>
                </a:lnTo>
                <a:lnTo>
                  <a:pt x="2984182" y="6306940"/>
                </a:lnTo>
                <a:lnTo>
                  <a:pt x="2975134" y="6285604"/>
                </a:lnTo>
                <a:lnTo>
                  <a:pt x="2954972" y="6239122"/>
                </a:lnTo>
                <a:close/>
                <a:moveTo>
                  <a:pt x="2796380" y="6239122"/>
                </a:moveTo>
                <a:lnTo>
                  <a:pt x="2796380" y="6350222"/>
                </a:lnTo>
                <a:lnTo>
                  <a:pt x="2826702" y="6350222"/>
                </a:lnTo>
                <a:lnTo>
                  <a:pt x="2826702" y="6239122"/>
                </a:lnTo>
                <a:close/>
                <a:moveTo>
                  <a:pt x="2349499" y="6239122"/>
                </a:moveTo>
                <a:lnTo>
                  <a:pt x="2396013" y="6350222"/>
                </a:lnTo>
                <a:lnTo>
                  <a:pt x="2426810" y="6350222"/>
                </a:lnTo>
                <a:lnTo>
                  <a:pt x="2473324" y="6239122"/>
                </a:lnTo>
                <a:lnTo>
                  <a:pt x="2439352" y="6239122"/>
                </a:lnTo>
                <a:lnTo>
                  <a:pt x="2421572" y="6289262"/>
                </a:lnTo>
                <a:lnTo>
                  <a:pt x="2411570" y="6317608"/>
                </a:lnTo>
                <a:lnTo>
                  <a:pt x="2401252" y="6289262"/>
                </a:lnTo>
                <a:lnTo>
                  <a:pt x="2383471" y="6239122"/>
                </a:lnTo>
                <a:close/>
                <a:moveTo>
                  <a:pt x="2307589" y="6239122"/>
                </a:moveTo>
                <a:lnTo>
                  <a:pt x="2307589" y="6350222"/>
                </a:lnTo>
                <a:lnTo>
                  <a:pt x="2337910" y="6350222"/>
                </a:lnTo>
                <a:lnTo>
                  <a:pt x="2337910" y="6239122"/>
                </a:lnTo>
                <a:close/>
                <a:moveTo>
                  <a:pt x="1615755" y="6239122"/>
                </a:moveTo>
                <a:lnTo>
                  <a:pt x="1615755" y="6350222"/>
                </a:lnTo>
                <a:lnTo>
                  <a:pt x="1646076" y="6350222"/>
                </a:lnTo>
                <a:lnTo>
                  <a:pt x="1646076" y="6239122"/>
                </a:lnTo>
                <a:close/>
                <a:moveTo>
                  <a:pt x="795656" y="6238361"/>
                </a:moveTo>
                <a:lnTo>
                  <a:pt x="558166" y="6349460"/>
                </a:lnTo>
                <a:lnTo>
                  <a:pt x="795656" y="6460560"/>
                </a:lnTo>
                <a:close/>
                <a:moveTo>
                  <a:pt x="2665729" y="6236836"/>
                </a:moveTo>
                <a:cubicBezTo>
                  <a:pt x="2651441" y="6236836"/>
                  <a:pt x="2640329" y="6243542"/>
                  <a:pt x="2635566" y="6255886"/>
                </a:cubicBezTo>
                <a:lnTo>
                  <a:pt x="2635566" y="6239122"/>
                </a:lnTo>
                <a:lnTo>
                  <a:pt x="2606515" y="6239122"/>
                </a:lnTo>
                <a:lnTo>
                  <a:pt x="2606515" y="6350222"/>
                </a:lnTo>
                <a:lnTo>
                  <a:pt x="2606674" y="6350069"/>
                </a:lnTo>
                <a:lnTo>
                  <a:pt x="2636995" y="6350069"/>
                </a:lnTo>
                <a:lnTo>
                  <a:pt x="2636995" y="6294900"/>
                </a:lnTo>
                <a:cubicBezTo>
                  <a:pt x="2636995" y="6276765"/>
                  <a:pt x="2647314" y="6266249"/>
                  <a:pt x="2666364" y="6266249"/>
                </a:cubicBezTo>
                <a:lnTo>
                  <a:pt x="2670809" y="6266249"/>
                </a:lnTo>
                <a:lnTo>
                  <a:pt x="2670809" y="6236836"/>
                </a:lnTo>
                <a:close/>
                <a:moveTo>
                  <a:pt x="1597181" y="6236836"/>
                </a:moveTo>
                <a:cubicBezTo>
                  <a:pt x="1583052" y="6236836"/>
                  <a:pt x="1571781" y="6243542"/>
                  <a:pt x="1567018" y="6255886"/>
                </a:cubicBezTo>
                <a:lnTo>
                  <a:pt x="1567018" y="6239122"/>
                </a:lnTo>
                <a:lnTo>
                  <a:pt x="1537967" y="6239122"/>
                </a:lnTo>
                <a:lnTo>
                  <a:pt x="1537967" y="6350222"/>
                </a:lnTo>
                <a:lnTo>
                  <a:pt x="1538284" y="6350069"/>
                </a:lnTo>
                <a:lnTo>
                  <a:pt x="1568606" y="6350069"/>
                </a:lnTo>
                <a:lnTo>
                  <a:pt x="1568606" y="6294900"/>
                </a:lnTo>
                <a:cubicBezTo>
                  <a:pt x="1568606" y="6276765"/>
                  <a:pt x="1578924" y="6266249"/>
                  <a:pt x="1597974" y="6266249"/>
                </a:cubicBezTo>
                <a:lnTo>
                  <a:pt x="1602419" y="6266249"/>
                </a:lnTo>
                <a:lnTo>
                  <a:pt x="1602419" y="6236836"/>
                </a:lnTo>
                <a:close/>
                <a:moveTo>
                  <a:pt x="1717354" y="6235922"/>
                </a:moveTo>
                <a:cubicBezTo>
                  <a:pt x="1680207" y="6235922"/>
                  <a:pt x="1656553" y="6260306"/>
                  <a:pt x="1656553" y="6294596"/>
                </a:cubicBezTo>
                <a:cubicBezTo>
                  <a:pt x="1656553" y="6328886"/>
                  <a:pt x="1680524" y="6353422"/>
                  <a:pt x="1716243" y="6353422"/>
                </a:cubicBezTo>
                <a:cubicBezTo>
                  <a:pt x="1752438" y="6353422"/>
                  <a:pt x="1771012" y="6331172"/>
                  <a:pt x="1773552" y="6306331"/>
                </a:cubicBezTo>
                <a:lnTo>
                  <a:pt x="1742754" y="6306331"/>
                </a:lnTo>
                <a:cubicBezTo>
                  <a:pt x="1739738" y="6320961"/>
                  <a:pt x="1729578" y="6327057"/>
                  <a:pt x="1716402" y="6327057"/>
                </a:cubicBezTo>
                <a:cubicBezTo>
                  <a:pt x="1698939" y="6327057"/>
                  <a:pt x="1687192" y="6315170"/>
                  <a:pt x="1687192" y="6294444"/>
                </a:cubicBezTo>
                <a:cubicBezTo>
                  <a:pt x="1687192" y="6273717"/>
                  <a:pt x="1698622" y="6262135"/>
                  <a:pt x="1716402" y="6262135"/>
                </a:cubicBezTo>
                <a:cubicBezTo>
                  <a:pt x="1730213" y="6262135"/>
                  <a:pt x="1740691" y="6269755"/>
                  <a:pt x="1742754" y="6283318"/>
                </a:cubicBezTo>
                <a:lnTo>
                  <a:pt x="1773552" y="6283318"/>
                </a:lnTo>
                <a:cubicBezTo>
                  <a:pt x="1772441" y="6258325"/>
                  <a:pt x="1751962" y="6235922"/>
                  <a:pt x="1717354" y="6235922"/>
                </a:cubicBezTo>
                <a:close/>
                <a:moveTo>
                  <a:pt x="2731293" y="6235769"/>
                </a:moveTo>
                <a:cubicBezTo>
                  <a:pt x="2700972" y="6235769"/>
                  <a:pt x="2680969" y="6250247"/>
                  <a:pt x="2680969" y="6272040"/>
                </a:cubicBezTo>
                <a:cubicBezTo>
                  <a:pt x="2680969" y="6289261"/>
                  <a:pt x="2691923" y="6300082"/>
                  <a:pt x="2712878" y="6303282"/>
                </a:cubicBezTo>
                <a:lnTo>
                  <a:pt x="2739548" y="6307397"/>
                </a:lnTo>
                <a:cubicBezTo>
                  <a:pt x="2749073" y="6308921"/>
                  <a:pt x="2752406" y="6311969"/>
                  <a:pt x="2752406" y="6318217"/>
                </a:cubicBezTo>
                <a:cubicBezTo>
                  <a:pt x="2752406" y="6326142"/>
                  <a:pt x="2744946" y="6331171"/>
                  <a:pt x="2732881" y="6331171"/>
                </a:cubicBezTo>
                <a:cubicBezTo>
                  <a:pt x="2718910" y="6331171"/>
                  <a:pt x="2709544" y="6324466"/>
                  <a:pt x="2708592" y="6314103"/>
                </a:cubicBezTo>
                <a:lnTo>
                  <a:pt x="2677794" y="6314103"/>
                </a:lnTo>
                <a:cubicBezTo>
                  <a:pt x="2678270" y="6337725"/>
                  <a:pt x="2700336" y="6353422"/>
                  <a:pt x="2731769" y="6353422"/>
                </a:cubicBezTo>
                <a:cubicBezTo>
                  <a:pt x="2763043" y="6353422"/>
                  <a:pt x="2783204" y="6338487"/>
                  <a:pt x="2783204" y="6315627"/>
                </a:cubicBezTo>
                <a:cubicBezTo>
                  <a:pt x="2783204" y="6298253"/>
                  <a:pt x="2772726" y="6287128"/>
                  <a:pt x="2752725" y="6284080"/>
                </a:cubicBezTo>
                <a:lnTo>
                  <a:pt x="2725101" y="6279965"/>
                </a:lnTo>
                <a:cubicBezTo>
                  <a:pt x="2715735" y="6278441"/>
                  <a:pt x="2711766" y="6275393"/>
                  <a:pt x="2711766" y="6269602"/>
                </a:cubicBezTo>
                <a:cubicBezTo>
                  <a:pt x="2711766" y="6262287"/>
                  <a:pt x="2718752" y="6257257"/>
                  <a:pt x="2730182" y="6257257"/>
                </a:cubicBezTo>
                <a:cubicBezTo>
                  <a:pt x="2742723" y="6257257"/>
                  <a:pt x="2750978" y="6263049"/>
                  <a:pt x="2751930" y="6273259"/>
                </a:cubicBezTo>
                <a:lnTo>
                  <a:pt x="2782729" y="6273259"/>
                </a:lnTo>
                <a:cubicBezTo>
                  <a:pt x="2782093" y="6250704"/>
                  <a:pt x="2761614" y="6235769"/>
                  <a:pt x="2731293" y="6235769"/>
                </a:cubicBezTo>
                <a:close/>
                <a:moveTo>
                  <a:pt x="2530792" y="6235769"/>
                </a:moveTo>
                <a:cubicBezTo>
                  <a:pt x="2496026" y="6235769"/>
                  <a:pt x="2472213" y="6258477"/>
                  <a:pt x="2472213" y="6294291"/>
                </a:cubicBezTo>
                <a:cubicBezTo>
                  <a:pt x="2472213" y="6321152"/>
                  <a:pt x="2485340" y="6340983"/>
                  <a:pt x="2507173" y="6349219"/>
                </a:cubicBezTo>
                <a:lnTo>
                  <a:pt x="2531647" y="6353406"/>
                </a:lnTo>
                <a:lnTo>
                  <a:pt x="2531585" y="6353422"/>
                </a:lnTo>
                <a:lnTo>
                  <a:pt x="2531744" y="6353422"/>
                </a:lnTo>
                <a:lnTo>
                  <a:pt x="2531647" y="6353406"/>
                </a:lnTo>
                <a:lnTo>
                  <a:pt x="2568376" y="6343554"/>
                </a:lnTo>
                <a:cubicBezTo>
                  <a:pt x="2577941" y="6337153"/>
                  <a:pt x="2584608" y="6327819"/>
                  <a:pt x="2587783" y="6316084"/>
                </a:cubicBezTo>
                <a:lnTo>
                  <a:pt x="2556827" y="6316084"/>
                </a:lnTo>
                <a:cubicBezTo>
                  <a:pt x="2553810" y="6324618"/>
                  <a:pt x="2545238" y="6330257"/>
                  <a:pt x="2532379" y="6330257"/>
                </a:cubicBezTo>
                <a:cubicBezTo>
                  <a:pt x="2514917" y="6330257"/>
                  <a:pt x="2503804" y="6319894"/>
                  <a:pt x="2503169" y="6304197"/>
                </a:cubicBezTo>
                <a:lnTo>
                  <a:pt x="2588259" y="6304197"/>
                </a:lnTo>
                <a:cubicBezTo>
                  <a:pt x="2588894" y="6300539"/>
                  <a:pt x="2589371" y="6295510"/>
                  <a:pt x="2589371" y="6290328"/>
                </a:cubicBezTo>
                <a:lnTo>
                  <a:pt x="2589371" y="6289871"/>
                </a:lnTo>
                <a:cubicBezTo>
                  <a:pt x="2589371" y="6257562"/>
                  <a:pt x="2565558" y="6235769"/>
                  <a:pt x="2530792" y="6235769"/>
                </a:cubicBezTo>
                <a:close/>
                <a:moveTo>
                  <a:pt x="2249169" y="6235769"/>
                </a:moveTo>
                <a:cubicBezTo>
                  <a:pt x="2234247" y="6235769"/>
                  <a:pt x="2220911" y="6241713"/>
                  <a:pt x="2214402" y="6251771"/>
                </a:cubicBezTo>
                <a:lnTo>
                  <a:pt x="2214402" y="6239122"/>
                </a:lnTo>
                <a:lnTo>
                  <a:pt x="2185352" y="6239122"/>
                </a:lnTo>
                <a:lnTo>
                  <a:pt x="2185352" y="6350069"/>
                </a:lnTo>
                <a:lnTo>
                  <a:pt x="2215673" y="6350069"/>
                </a:lnTo>
                <a:lnTo>
                  <a:pt x="2215673" y="6287280"/>
                </a:lnTo>
                <a:cubicBezTo>
                  <a:pt x="2215673" y="6272497"/>
                  <a:pt x="2224563" y="6262744"/>
                  <a:pt x="2239327" y="6262744"/>
                </a:cubicBezTo>
                <a:cubicBezTo>
                  <a:pt x="2253138" y="6262744"/>
                  <a:pt x="2260599" y="6271126"/>
                  <a:pt x="2260599" y="6286061"/>
                </a:cubicBezTo>
                <a:lnTo>
                  <a:pt x="2260599" y="6350069"/>
                </a:lnTo>
                <a:lnTo>
                  <a:pt x="2291237" y="6350069"/>
                </a:lnTo>
                <a:lnTo>
                  <a:pt x="2291237" y="6279813"/>
                </a:lnTo>
                <a:cubicBezTo>
                  <a:pt x="2291237" y="6248875"/>
                  <a:pt x="2273140" y="6235769"/>
                  <a:pt x="2249169" y="6235769"/>
                </a:cubicBezTo>
                <a:close/>
                <a:moveTo>
                  <a:pt x="1396680" y="6235769"/>
                </a:moveTo>
                <a:cubicBezTo>
                  <a:pt x="1366358" y="6235769"/>
                  <a:pt x="1346356" y="6250247"/>
                  <a:pt x="1346356" y="6272040"/>
                </a:cubicBezTo>
                <a:cubicBezTo>
                  <a:pt x="1346356" y="6289261"/>
                  <a:pt x="1357310" y="6300082"/>
                  <a:pt x="1378265" y="6303282"/>
                </a:cubicBezTo>
                <a:lnTo>
                  <a:pt x="1404935" y="6307397"/>
                </a:lnTo>
                <a:cubicBezTo>
                  <a:pt x="1414460" y="6308921"/>
                  <a:pt x="1417794" y="6311969"/>
                  <a:pt x="1417794" y="6318217"/>
                </a:cubicBezTo>
                <a:cubicBezTo>
                  <a:pt x="1417794" y="6326142"/>
                  <a:pt x="1410332" y="6331171"/>
                  <a:pt x="1398267" y="6331171"/>
                </a:cubicBezTo>
                <a:cubicBezTo>
                  <a:pt x="1384297" y="6331171"/>
                  <a:pt x="1374931" y="6324466"/>
                  <a:pt x="1373979" y="6314103"/>
                </a:cubicBezTo>
                <a:lnTo>
                  <a:pt x="1343181" y="6314103"/>
                </a:lnTo>
                <a:cubicBezTo>
                  <a:pt x="1343657" y="6337725"/>
                  <a:pt x="1365724" y="6353422"/>
                  <a:pt x="1397156" y="6353422"/>
                </a:cubicBezTo>
                <a:cubicBezTo>
                  <a:pt x="1428430" y="6353422"/>
                  <a:pt x="1448591" y="6338487"/>
                  <a:pt x="1448591" y="6315627"/>
                </a:cubicBezTo>
                <a:cubicBezTo>
                  <a:pt x="1448591" y="6298253"/>
                  <a:pt x="1437955" y="6287128"/>
                  <a:pt x="1417952" y="6284080"/>
                </a:cubicBezTo>
                <a:lnTo>
                  <a:pt x="1390330" y="6279965"/>
                </a:lnTo>
                <a:cubicBezTo>
                  <a:pt x="1381122" y="6278441"/>
                  <a:pt x="1377153" y="6275393"/>
                  <a:pt x="1377153" y="6269602"/>
                </a:cubicBezTo>
                <a:cubicBezTo>
                  <a:pt x="1377153" y="6262287"/>
                  <a:pt x="1384139" y="6257257"/>
                  <a:pt x="1395568" y="6257257"/>
                </a:cubicBezTo>
                <a:cubicBezTo>
                  <a:pt x="1408110" y="6257257"/>
                  <a:pt x="1416365" y="6263049"/>
                  <a:pt x="1417317" y="6273259"/>
                </a:cubicBezTo>
                <a:lnTo>
                  <a:pt x="1448115" y="6273259"/>
                </a:lnTo>
                <a:cubicBezTo>
                  <a:pt x="1447480" y="6250704"/>
                  <a:pt x="1427001" y="6235769"/>
                  <a:pt x="1396680" y="6235769"/>
                </a:cubicBezTo>
                <a:close/>
                <a:moveTo>
                  <a:pt x="1274760" y="6235617"/>
                </a:moveTo>
                <a:cubicBezTo>
                  <a:pt x="1245708" y="6235617"/>
                  <a:pt x="1223483" y="6250705"/>
                  <a:pt x="1221895" y="6273565"/>
                </a:cubicBezTo>
                <a:lnTo>
                  <a:pt x="1252692" y="6273565"/>
                </a:lnTo>
                <a:cubicBezTo>
                  <a:pt x="1253805" y="6263506"/>
                  <a:pt x="1263329" y="6258325"/>
                  <a:pt x="1274917" y="6258325"/>
                </a:cubicBezTo>
                <a:cubicBezTo>
                  <a:pt x="1286507" y="6258325"/>
                  <a:pt x="1292857" y="6263049"/>
                  <a:pt x="1292857" y="6270364"/>
                </a:cubicBezTo>
                <a:cubicBezTo>
                  <a:pt x="1292857" y="6276155"/>
                  <a:pt x="1289047" y="6278746"/>
                  <a:pt x="1281586" y="6280118"/>
                </a:cubicBezTo>
                <a:lnTo>
                  <a:pt x="1254439" y="6284690"/>
                </a:lnTo>
                <a:cubicBezTo>
                  <a:pt x="1233008" y="6288195"/>
                  <a:pt x="1218562" y="6298253"/>
                  <a:pt x="1218562" y="6319285"/>
                </a:cubicBezTo>
                <a:cubicBezTo>
                  <a:pt x="1218562" y="6340316"/>
                  <a:pt x="1235388" y="6353422"/>
                  <a:pt x="1259678" y="6353422"/>
                </a:cubicBezTo>
                <a:lnTo>
                  <a:pt x="1259836" y="6353270"/>
                </a:lnTo>
                <a:cubicBezTo>
                  <a:pt x="1276664" y="6353270"/>
                  <a:pt x="1287460" y="6347021"/>
                  <a:pt x="1295079" y="6340163"/>
                </a:cubicBezTo>
                <a:cubicBezTo>
                  <a:pt x="1299207" y="6348698"/>
                  <a:pt x="1306985" y="6352203"/>
                  <a:pt x="1317146" y="6352203"/>
                </a:cubicBezTo>
                <a:cubicBezTo>
                  <a:pt x="1324290" y="6352203"/>
                  <a:pt x="1330322" y="6350984"/>
                  <a:pt x="1335085" y="6349003"/>
                </a:cubicBezTo>
                <a:lnTo>
                  <a:pt x="1335085" y="6326295"/>
                </a:lnTo>
                <a:cubicBezTo>
                  <a:pt x="1333180" y="6326752"/>
                  <a:pt x="1331592" y="6326905"/>
                  <a:pt x="1329846" y="6326905"/>
                </a:cubicBezTo>
                <a:cubicBezTo>
                  <a:pt x="1326194" y="6326905"/>
                  <a:pt x="1323496" y="6325381"/>
                  <a:pt x="1323496" y="6320047"/>
                </a:cubicBezTo>
                <a:lnTo>
                  <a:pt x="1323496" y="6271888"/>
                </a:lnTo>
                <a:cubicBezTo>
                  <a:pt x="1323496" y="6250705"/>
                  <a:pt x="1307144" y="6235617"/>
                  <a:pt x="1274760" y="6235617"/>
                </a:cubicBezTo>
                <a:close/>
                <a:moveTo>
                  <a:pt x="1152680" y="6235617"/>
                </a:moveTo>
                <a:cubicBezTo>
                  <a:pt x="1123628" y="6235617"/>
                  <a:pt x="1101403" y="6250705"/>
                  <a:pt x="1099816" y="6273565"/>
                </a:cubicBezTo>
                <a:lnTo>
                  <a:pt x="1130613" y="6273565"/>
                </a:lnTo>
                <a:cubicBezTo>
                  <a:pt x="1131725" y="6263506"/>
                  <a:pt x="1141250" y="6258325"/>
                  <a:pt x="1152838" y="6258325"/>
                </a:cubicBezTo>
                <a:cubicBezTo>
                  <a:pt x="1164427" y="6258325"/>
                  <a:pt x="1170777" y="6263049"/>
                  <a:pt x="1170777" y="6270364"/>
                </a:cubicBezTo>
                <a:cubicBezTo>
                  <a:pt x="1170777" y="6276155"/>
                  <a:pt x="1166967" y="6278746"/>
                  <a:pt x="1159506" y="6280118"/>
                </a:cubicBezTo>
                <a:lnTo>
                  <a:pt x="1132360" y="6284690"/>
                </a:lnTo>
                <a:cubicBezTo>
                  <a:pt x="1110928" y="6288195"/>
                  <a:pt x="1096482" y="6298253"/>
                  <a:pt x="1096482" y="6319285"/>
                </a:cubicBezTo>
                <a:cubicBezTo>
                  <a:pt x="1096482" y="6340316"/>
                  <a:pt x="1113310" y="6353422"/>
                  <a:pt x="1137598" y="6353422"/>
                </a:cubicBezTo>
                <a:lnTo>
                  <a:pt x="1137757" y="6353270"/>
                </a:lnTo>
                <a:cubicBezTo>
                  <a:pt x="1154585" y="6353270"/>
                  <a:pt x="1165380" y="6347021"/>
                  <a:pt x="1173000" y="6340163"/>
                </a:cubicBezTo>
                <a:cubicBezTo>
                  <a:pt x="1177127" y="6348698"/>
                  <a:pt x="1184906" y="6352203"/>
                  <a:pt x="1195066" y="6352203"/>
                </a:cubicBezTo>
                <a:cubicBezTo>
                  <a:pt x="1202210" y="6352203"/>
                  <a:pt x="1208242" y="6350984"/>
                  <a:pt x="1213005" y="6349003"/>
                </a:cubicBezTo>
                <a:lnTo>
                  <a:pt x="1213005" y="6326295"/>
                </a:lnTo>
                <a:cubicBezTo>
                  <a:pt x="1211100" y="6326752"/>
                  <a:pt x="1209512" y="6326905"/>
                  <a:pt x="1207766" y="6326905"/>
                </a:cubicBezTo>
                <a:cubicBezTo>
                  <a:pt x="1204115" y="6326905"/>
                  <a:pt x="1201416" y="6325381"/>
                  <a:pt x="1201416" y="6320047"/>
                </a:cubicBezTo>
                <a:lnTo>
                  <a:pt x="1201416" y="6271888"/>
                </a:lnTo>
                <a:cubicBezTo>
                  <a:pt x="1201416" y="6250705"/>
                  <a:pt x="1185065" y="6235617"/>
                  <a:pt x="1152680" y="6235617"/>
                </a:cubicBezTo>
                <a:close/>
                <a:moveTo>
                  <a:pt x="2862103" y="6212452"/>
                </a:moveTo>
                <a:lnTo>
                  <a:pt x="2862103" y="6229978"/>
                </a:lnTo>
                <a:cubicBezTo>
                  <a:pt x="2862103" y="6238055"/>
                  <a:pt x="2859405" y="6240798"/>
                  <a:pt x="2850832" y="6240798"/>
                </a:cubicBezTo>
                <a:lnTo>
                  <a:pt x="2842260" y="6240798"/>
                </a:lnTo>
                <a:lnTo>
                  <a:pt x="2842260" y="6264116"/>
                </a:lnTo>
                <a:lnTo>
                  <a:pt x="2860040" y="6264116"/>
                </a:lnTo>
                <a:lnTo>
                  <a:pt x="2860040" y="6323399"/>
                </a:lnTo>
                <a:cubicBezTo>
                  <a:pt x="2860040" y="6341992"/>
                  <a:pt x="2871470" y="6352355"/>
                  <a:pt x="2892107" y="6352355"/>
                </a:cubicBezTo>
                <a:lnTo>
                  <a:pt x="2892266" y="6352203"/>
                </a:lnTo>
                <a:cubicBezTo>
                  <a:pt x="2899885" y="6352203"/>
                  <a:pt x="2905284" y="6351288"/>
                  <a:pt x="2911157" y="6349612"/>
                </a:cubicBezTo>
                <a:lnTo>
                  <a:pt x="2911157" y="6323094"/>
                </a:lnTo>
                <a:cubicBezTo>
                  <a:pt x="2907506" y="6323704"/>
                  <a:pt x="2904966" y="6324161"/>
                  <a:pt x="2901633" y="6324161"/>
                </a:cubicBezTo>
                <a:cubicBezTo>
                  <a:pt x="2894011" y="6324161"/>
                  <a:pt x="2890361" y="6320504"/>
                  <a:pt x="2890361" y="6312274"/>
                </a:cubicBezTo>
                <a:lnTo>
                  <a:pt x="2890361" y="6263963"/>
                </a:lnTo>
                <a:lnTo>
                  <a:pt x="2910999" y="6263963"/>
                </a:lnTo>
                <a:lnTo>
                  <a:pt x="2910999" y="6238970"/>
                </a:lnTo>
                <a:lnTo>
                  <a:pt x="2890361" y="6238970"/>
                </a:lnTo>
                <a:lnTo>
                  <a:pt x="2890361" y="6212452"/>
                </a:lnTo>
                <a:close/>
                <a:moveTo>
                  <a:pt x="1928493" y="6212452"/>
                </a:moveTo>
                <a:lnTo>
                  <a:pt x="1928493" y="6229978"/>
                </a:lnTo>
                <a:cubicBezTo>
                  <a:pt x="1928493" y="6238055"/>
                  <a:pt x="1925794" y="6240798"/>
                  <a:pt x="1917222" y="6240798"/>
                </a:cubicBezTo>
                <a:lnTo>
                  <a:pt x="1908649" y="6240798"/>
                </a:lnTo>
                <a:lnTo>
                  <a:pt x="1908649" y="6264116"/>
                </a:lnTo>
                <a:lnTo>
                  <a:pt x="1926429" y="6264116"/>
                </a:lnTo>
                <a:lnTo>
                  <a:pt x="1926429" y="6323399"/>
                </a:lnTo>
                <a:cubicBezTo>
                  <a:pt x="1926429" y="6341992"/>
                  <a:pt x="1937859" y="6352355"/>
                  <a:pt x="1958496" y="6352355"/>
                </a:cubicBezTo>
                <a:lnTo>
                  <a:pt x="1958496" y="6352203"/>
                </a:lnTo>
                <a:cubicBezTo>
                  <a:pt x="1966116" y="6352203"/>
                  <a:pt x="1971514" y="6351288"/>
                  <a:pt x="1977388" y="6349612"/>
                </a:cubicBezTo>
                <a:lnTo>
                  <a:pt x="1977388" y="6323094"/>
                </a:lnTo>
                <a:cubicBezTo>
                  <a:pt x="1973895" y="6323704"/>
                  <a:pt x="1971355" y="6324161"/>
                  <a:pt x="1968021" y="6324161"/>
                </a:cubicBezTo>
                <a:cubicBezTo>
                  <a:pt x="1960401" y="6324161"/>
                  <a:pt x="1956750" y="6320504"/>
                  <a:pt x="1956750" y="6312274"/>
                </a:cubicBezTo>
                <a:lnTo>
                  <a:pt x="1956750" y="6263963"/>
                </a:lnTo>
                <a:lnTo>
                  <a:pt x="1977388" y="6263963"/>
                </a:lnTo>
                <a:lnTo>
                  <a:pt x="1977388" y="6238970"/>
                </a:lnTo>
                <a:lnTo>
                  <a:pt x="1956750" y="6238970"/>
                </a:lnTo>
                <a:lnTo>
                  <a:pt x="1956750" y="6212452"/>
                </a:lnTo>
                <a:close/>
                <a:moveTo>
                  <a:pt x="1474309" y="6212452"/>
                </a:moveTo>
                <a:lnTo>
                  <a:pt x="1474309" y="6229978"/>
                </a:lnTo>
                <a:cubicBezTo>
                  <a:pt x="1474309" y="6238055"/>
                  <a:pt x="1471610" y="6240798"/>
                  <a:pt x="1463037" y="6240798"/>
                </a:cubicBezTo>
                <a:lnTo>
                  <a:pt x="1454465" y="6240798"/>
                </a:lnTo>
                <a:lnTo>
                  <a:pt x="1454465" y="6264116"/>
                </a:lnTo>
                <a:lnTo>
                  <a:pt x="1472245" y="6264116"/>
                </a:lnTo>
                <a:lnTo>
                  <a:pt x="1472245" y="6323399"/>
                </a:lnTo>
                <a:cubicBezTo>
                  <a:pt x="1472245" y="6341992"/>
                  <a:pt x="1483675" y="6352355"/>
                  <a:pt x="1504312" y="6352355"/>
                </a:cubicBezTo>
                <a:lnTo>
                  <a:pt x="1504312" y="6352203"/>
                </a:lnTo>
                <a:cubicBezTo>
                  <a:pt x="1511932" y="6352203"/>
                  <a:pt x="1517330" y="6351288"/>
                  <a:pt x="1523204" y="6349612"/>
                </a:cubicBezTo>
                <a:lnTo>
                  <a:pt x="1523204" y="6323094"/>
                </a:lnTo>
                <a:cubicBezTo>
                  <a:pt x="1519711" y="6323704"/>
                  <a:pt x="1517171" y="6324161"/>
                  <a:pt x="1513837" y="6324161"/>
                </a:cubicBezTo>
                <a:cubicBezTo>
                  <a:pt x="1506217" y="6324161"/>
                  <a:pt x="1502566" y="6320504"/>
                  <a:pt x="1502566" y="6312274"/>
                </a:cubicBezTo>
                <a:lnTo>
                  <a:pt x="1502566" y="6263963"/>
                </a:lnTo>
                <a:lnTo>
                  <a:pt x="1523204" y="6263963"/>
                </a:lnTo>
                <a:lnTo>
                  <a:pt x="1523204" y="6238970"/>
                </a:lnTo>
                <a:lnTo>
                  <a:pt x="1502566" y="6238970"/>
                </a:lnTo>
                <a:lnTo>
                  <a:pt x="1502566" y="6212452"/>
                </a:lnTo>
                <a:close/>
                <a:moveTo>
                  <a:pt x="2042158" y="6198126"/>
                </a:moveTo>
                <a:lnTo>
                  <a:pt x="2042158" y="6295662"/>
                </a:lnTo>
                <a:cubicBezTo>
                  <a:pt x="2042158" y="6331171"/>
                  <a:pt x="2066447" y="6353422"/>
                  <a:pt x="2105024" y="6353422"/>
                </a:cubicBezTo>
                <a:cubicBezTo>
                  <a:pt x="2143599" y="6353422"/>
                  <a:pt x="2167888" y="6331324"/>
                  <a:pt x="2167888" y="6295662"/>
                </a:cubicBezTo>
                <a:lnTo>
                  <a:pt x="2167888" y="6198126"/>
                </a:lnTo>
                <a:lnTo>
                  <a:pt x="2135979" y="6198126"/>
                </a:lnTo>
                <a:lnTo>
                  <a:pt x="2135979" y="6292766"/>
                </a:lnTo>
                <a:cubicBezTo>
                  <a:pt x="2135979" y="6310902"/>
                  <a:pt x="2125820" y="6323856"/>
                  <a:pt x="2105024" y="6323856"/>
                </a:cubicBezTo>
                <a:cubicBezTo>
                  <a:pt x="2084227" y="6323856"/>
                  <a:pt x="2074067" y="6310902"/>
                  <a:pt x="2074067" y="6292766"/>
                </a:cubicBezTo>
                <a:lnTo>
                  <a:pt x="2074067" y="6198126"/>
                </a:lnTo>
                <a:close/>
                <a:moveTo>
                  <a:pt x="1791014" y="6198126"/>
                </a:moveTo>
                <a:lnTo>
                  <a:pt x="1791014" y="6350221"/>
                </a:lnTo>
                <a:lnTo>
                  <a:pt x="1821335" y="6350221"/>
                </a:lnTo>
                <a:lnTo>
                  <a:pt x="1821335" y="6287280"/>
                </a:lnTo>
                <a:cubicBezTo>
                  <a:pt x="1821335" y="6272650"/>
                  <a:pt x="1830066" y="6262744"/>
                  <a:pt x="1845149" y="6262744"/>
                </a:cubicBezTo>
                <a:cubicBezTo>
                  <a:pt x="1858800" y="6262744"/>
                  <a:pt x="1866262" y="6271126"/>
                  <a:pt x="1866262" y="6286213"/>
                </a:cubicBezTo>
                <a:lnTo>
                  <a:pt x="1866262" y="6350221"/>
                </a:lnTo>
                <a:lnTo>
                  <a:pt x="1896900" y="6350221"/>
                </a:lnTo>
                <a:lnTo>
                  <a:pt x="1896900" y="6279965"/>
                </a:lnTo>
                <a:cubicBezTo>
                  <a:pt x="1896900" y="6249028"/>
                  <a:pt x="1878803" y="6235921"/>
                  <a:pt x="1854833" y="6235921"/>
                </a:cubicBezTo>
                <a:cubicBezTo>
                  <a:pt x="1840703" y="6235921"/>
                  <a:pt x="1827845" y="6241408"/>
                  <a:pt x="1821335" y="6250399"/>
                </a:cubicBezTo>
                <a:lnTo>
                  <a:pt x="1821335" y="6198126"/>
                </a:lnTo>
                <a:close/>
                <a:moveTo>
                  <a:pt x="911539" y="6198126"/>
                </a:moveTo>
                <a:lnTo>
                  <a:pt x="911539" y="6350221"/>
                </a:lnTo>
                <a:lnTo>
                  <a:pt x="940908" y="6350221"/>
                </a:lnTo>
                <a:lnTo>
                  <a:pt x="940908" y="6268687"/>
                </a:lnTo>
                <a:lnTo>
                  <a:pt x="940908" y="6239731"/>
                </a:lnTo>
                <a:lnTo>
                  <a:pt x="952179" y="6268992"/>
                </a:lnTo>
                <a:lnTo>
                  <a:pt x="970753" y="6314407"/>
                </a:lnTo>
                <a:lnTo>
                  <a:pt x="984723" y="6350221"/>
                </a:lnTo>
                <a:lnTo>
                  <a:pt x="1011075" y="6350221"/>
                </a:lnTo>
                <a:lnTo>
                  <a:pt x="1025045" y="6314407"/>
                </a:lnTo>
                <a:lnTo>
                  <a:pt x="1043619" y="6268992"/>
                </a:lnTo>
                <a:lnTo>
                  <a:pt x="1054890" y="6239731"/>
                </a:lnTo>
                <a:lnTo>
                  <a:pt x="1054890" y="6268687"/>
                </a:lnTo>
                <a:lnTo>
                  <a:pt x="1054890" y="6350221"/>
                </a:lnTo>
                <a:lnTo>
                  <a:pt x="1084259" y="6350221"/>
                </a:lnTo>
                <a:lnTo>
                  <a:pt x="1084259" y="6198126"/>
                </a:lnTo>
                <a:lnTo>
                  <a:pt x="1042666" y="6198126"/>
                </a:lnTo>
                <a:lnTo>
                  <a:pt x="1010758" y="6279660"/>
                </a:lnTo>
                <a:lnTo>
                  <a:pt x="998058" y="6314407"/>
                </a:lnTo>
                <a:lnTo>
                  <a:pt x="997740" y="6314407"/>
                </a:lnTo>
                <a:lnTo>
                  <a:pt x="984723" y="6279660"/>
                </a:lnTo>
                <a:lnTo>
                  <a:pt x="952814" y="6198126"/>
                </a:lnTo>
                <a:close/>
                <a:moveTo>
                  <a:pt x="2811462" y="6192640"/>
                </a:moveTo>
                <a:cubicBezTo>
                  <a:pt x="2801144" y="6192640"/>
                  <a:pt x="2793524" y="6200108"/>
                  <a:pt x="2793524" y="6210166"/>
                </a:cubicBezTo>
                <a:cubicBezTo>
                  <a:pt x="2793524" y="6220224"/>
                  <a:pt x="2801144" y="6227692"/>
                  <a:pt x="2811462" y="6227692"/>
                </a:cubicBezTo>
                <a:cubicBezTo>
                  <a:pt x="2821939" y="6227692"/>
                  <a:pt x="2829719" y="6220072"/>
                  <a:pt x="2829719" y="6210166"/>
                </a:cubicBezTo>
                <a:cubicBezTo>
                  <a:pt x="2829719" y="6200260"/>
                  <a:pt x="2821780" y="6192640"/>
                  <a:pt x="2811462" y="6192640"/>
                </a:cubicBezTo>
                <a:close/>
                <a:moveTo>
                  <a:pt x="2322670" y="6192640"/>
                </a:moveTo>
                <a:cubicBezTo>
                  <a:pt x="2312351" y="6192640"/>
                  <a:pt x="2304731" y="6200108"/>
                  <a:pt x="2304731" y="6210166"/>
                </a:cubicBezTo>
                <a:cubicBezTo>
                  <a:pt x="2304731" y="6220224"/>
                  <a:pt x="2312351" y="6227692"/>
                  <a:pt x="2322670" y="6227692"/>
                </a:cubicBezTo>
                <a:cubicBezTo>
                  <a:pt x="2333147" y="6227692"/>
                  <a:pt x="2340926" y="6220072"/>
                  <a:pt x="2340926" y="6210166"/>
                </a:cubicBezTo>
                <a:cubicBezTo>
                  <a:pt x="2340926" y="6200260"/>
                  <a:pt x="2332988" y="6192640"/>
                  <a:pt x="2322670" y="6192640"/>
                </a:cubicBezTo>
                <a:close/>
                <a:moveTo>
                  <a:pt x="1630836" y="6192640"/>
                </a:moveTo>
                <a:cubicBezTo>
                  <a:pt x="1620517" y="6192640"/>
                  <a:pt x="1612897" y="6200108"/>
                  <a:pt x="1612897" y="6210166"/>
                </a:cubicBezTo>
                <a:cubicBezTo>
                  <a:pt x="1612897" y="6220224"/>
                  <a:pt x="1620517" y="6227692"/>
                  <a:pt x="1630836" y="6227692"/>
                </a:cubicBezTo>
                <a:cubicBezTo>
                  <a:pt x="1641313" y="6227692"/>
                  <a:pt x="1649092" y="6220072"/>
                  <a:pt x="1649092" y="6210166"/>
                </a:cubicBezTo>
                <a:cubicBezTo>
                  <a:pt x="1649092" y="6200260"/>
                  <a:pt x="1641155" y="6192640"/>
                  <a:pt x="1630836" y="6192640"/>
                </a:cubicBezTo>
                <a:close/>
                <a:moveTo>
                  <a:pt x="548482" y="6160637"/>
                </a:moveTo>
                <a:lnTo>
                  <a:pt x="565786" y="6160637"/>
                </a:lnTo>
                <a:lnTo>
                  <a:pt x="565786" y="6204833"/>
                </a:lnTo>
                <a:cubicBezTo>
                  <a:pt x="565786" y="6212148"/>
                  <a:pt x="569913" y="6217939"/>
                  <a:pt x="579121" y="6217939"/>
                </a:cubicBezTo>
                <a:cubicBezTo>
                  <a:pt x="588328" y="6217939"/>
                  <a:pt x="592297" y="6211995"/>
                  <a:pt x="592297" y="6204833"/>
                </a:cubicBezTo>
                <a:lnTo>
                  <a:pt x="592297" y="6160637"/>
                </a:lnTo>
                <a:lnTo>
                  <a:pt x="609759" y="6160637"/>
                </a:lnTo>
                <a:lnTo>
                  <a:pt x="609759" y="6206357"/>
                </a:lnTo>
                <a:cubicBezTo>
                  <a:pt x="609759" y="6223273"/>
                  <a:pt x="597853" y="6234093"/>
                  <a:pt x="579121" y="6234093"/>
                </a:cubicBezTo>
                <a:cubicBezTo>
                  <a:pt x="560388" y="6234093"/>
                  <a:pt x="548482" y="6223121"/>
                  <a:pt x="548482" y="6206357"/>
                </a:cubicBezTo>
                <a:close/>
                <a:moveTo>
                  <a:pt x="506413" y="6086113"/>
                </a:moveTo>
                <a:lnTo>
                  <a:pt x="506413" y="6308465"/>
                </a:lnTo>
                <a:lnTo>
                  <a:pt x="743903" y="6197213"/>
                </a:lnTo>
                <a:close/>
                <a:moveTo>
                  <a:pt x="0" y="0"/>
                </a:moveTo>
                <a:lnTo>
                  <a:pt x="12191996" y="0"/>
                </a:lnTo>
                <a:lnTo>
                  <a:pt x="12191996" y="6857998"/>
                </a:lnTo>
                <a:lnTo>
                  <a:pt x="0" y="68579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10161587" cy="2694794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FE3D33-93D2-8DB4-D5A0-A84818A64910}"/>
              </a:ext>
            </a:extLst>
          </p:cNvPr>
          <p:cNvSpPr txBox="1"/>
          <p:nvPr userDrawn="1"/>
        </p:nvSpPr>
        <p:spPr>
          <a:xfrm>
            <a:off x="-2160000" y="914400"/>
            <a:ext cx="1981200" cy="353872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2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dirty="0">
                <a:solidFill>
                  <a:schemeClr val="bg2"/>
                </a:solidFill>
                <a:latin typeface="Aptos" panose="020B0004020202020204" pitchFamily="34" charset="0"/>
              </a:rPr>
              <a:t>Opacity settings are not retained in PowerPoint image placeholders.</a:t>
            </a:r>
            <a:br>
              <a:rPr lang="en-GB" sz="1000" dirty="0">
                <a:solidFill>
                  <a:schemeClr val="bg2"/>
                </a:solidFill>
                <a:latin typeface="Aptos" panose="020B0004020202020204" pitchFamily="34" charset="0"/>
              </a:rPr>
            </a:br>
            <a:endParaRPr lang="en-GB" sz="10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b="1" dirty="0">
                <a:solidFill>
                  <a:schemeClr val="bg1"/>
                </a:solidFill>
              </a:rPr>
              <a:t>→ </a:t>
            </a:r>
            <a:r>
              <a:rPr lang="en-GB" sz="1000" b="1" dirty="0">
                <a:solidFill>
                  <a:schemeClr val="bg2"/>
                </a:solidFill>
                <a:latin typeface="Aptos" panose="020B0004020202020204" pitchFamily="34" charset="0"/>
              </a:rPr>
              <a:t>Select the image </a:t>
            </a:r>
            <a:br>
              <a:rPr lang="en-GB" sz="1000" b="1" dirty="0">
                <a:solidFill>
                  <a:schemeClr val="bg2"/>
                </a:solidFill>
                <a:latin typeface="Aptos" panose="020B0004020202020204" pitchFamily="34" charset="0"/>
              </a:rPr>
            </a:br>
            <a:r>
              <a:rPr lang="en-GB" sz="1000" b="1" dirty="0">
                <a:solidFill>
                  <a:schemeClr val="bg1"/>
                </a:solidFill>
              </a:rPr>
              <a:t>→</a:t>
            </a:r>
            <a:r>
              <a:rPr lang="en-GB" sz="1000" dirty="0">
                <a:solidFill>
                  <a:schemeClr val="bg2"/>
                </a:solidFill>
                <a:latin typeface="Aptos" panose="020B0004020202020204" pitchFamily="34" charset="0"/>
              </a:rPr>
              <a:t> </a:t>
            </a:r>
            <a:r>
              <a:rPr lang="en-GB" sz="1000" b="1" dirty="0">
                <a:solidFill>
                  <a:schemeClr val="bg1"/>
                </a:solidFill>
              </a:rPr>
              <a:t>Picture Format </a:t>
            </a:r>
            <a:br>
              <a:rPr lang="en-GB" sz="1000" b="1" dirty="0">
                <a:solidFill>
                  <a:schemeClr val="bg1"/>
                </a:solidFill>
              </a:rPr>
            </a:br>
            <a:r>
              <a:rPr lang="en-GB" sz="1000" b="1" dirty="0">
                <a:solidFill>
                  <a:schemeClr val="bg1"/>
                </a:solidFill>
              </a:rPr>
              <a:t>→ Transparency</a:t>
            </a:r>
          </a:p>
          <a:p>
            <a:pPr lvl="0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lvl="0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lvl="0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lvl="0"/>
            <a:br>
              <a:rPr lang="en-GB" sz="1000" dirty="0">
                <a:solidFill>
                  <a:schemeClr val="bg2"/>
                </a:solidFill>
                <a:latin typeface="Aptos" panose="020B0004020202020204" pitchFamily="34" charset="0"/>
              </a:rPr>
            </a:br>
            <a:endParaRPr lang="en-GB" sz="10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lvl="0"/>
            <a:br>
              <a:rPr lang="en-GB" sz="1000" dirty="0">
                <a:solidFill>
                  <a:schemeClr val="bg2"/>
                </a:solidFill>
                <a:latin typeface="Aptos" panose="020B0004020202020204" pitchFamily="34" charset="0"/>
              </a:rPr>
            </a:br>
            <a:r>
              <a:rPr lang="en-GB" sz="1000" dirty="0">
                <a:solidFill>
                  <a:schemeClr val="bg2"/>
                </a:solidFill>
                <a:latin typeface="Aptos" panose="020B0004020202020204" pitchFamily="34" charset="0"/>
              </a:rPr>
              <a:t>Set image transparency to ±30-40% for proper text legibility.</a:t>
            </a:r>
          </a:p>
          <a:p>
            <a:pPr lvl="0"/>
            <a:endParaRPr lang="en-GB" sz="10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dirty="0">
                <a:solidFill>
                  <a:schemeClr val="bg2"/>
                </a:solidFill>
                <a:latin typeface="Aptos" panose="020B0004020202020204" pitchFamily="34" charset="0"/>
              </a:rPr>
              <a:t>Effectiveness depends on image selection.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83E2E1D-C47D-AE7E-BCBD-A566A55562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10161588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/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4239D9E-6734-4B9B-B164-DA976F7F70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81200" y="2667000"/>
            <a:ext cx="685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75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Staa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12142"/>
            <a:ext cx="2032000" cy="1115177"/>
          </a:xfrm>
        </p:spPr>
        <p:txBody>
          <a:bodyPr>
            <a:spAutoFit/>
          </a:bodyPr>
          <a:lstStyle>
            <a:lvl1pPr>
              <a:lnSpc>
                <a:spcPct val="90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NL" dirty="0"/>
              <a:t>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F163D-0D69-7077-0F69-6B79449E9D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8413" y="506414"/>
            <a:ext cx="9147173" cy="1115177"/>
          </a:xfrm>
        </p:spPr>
        <p:txBody>
          <a:bodyPr>
            <a:spAutoFit/>
          </a:bodyPr>
          <a:lstStyle>
            <a:lvl1pPr indent="-270000">
              <a:lnSpc>
                <a:spcPct val="90000"/>
              </a:lnSpc>
              <a:defRPr sz="8000" b="1">
                <a:solidFill>
                  <a:schemeClr val="tx2"/>
                </a:solidFill>
              </a:defRPr>
            </a:lvl1pPr>
            <a:lvl2pPr>
              <a:defRPr sz="8000">
                <a:solidFill>
                  <a:schemeClr val="tx1"/>
                </a:solidFill>
              </a:defRPr>
            </a:lvl2pPr>
            <a:lvl3pPr>
              <a:defRPr sz="8000">
                <a:solidFill>
                  <a:schemeClr val="tx1"/>
                </a:solidFill>
              </a:defRPr>
            </a:lvl3pPr>
            <a:lvl4pPr>
              <a:defRPr sz="8000">
                <a:solidFill>
                  <a:schemeClr val="tx1"/>
                </a:solidFill>
              </a:defRPr>
            </a:lvl4pPr>
            <a:lvl5pPr>
              <a:defRPr sz="8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[Chapter title]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CFDB2CF-8F1B-1D2E-5A5E-2A0C2787D7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40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Aardebru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12142"/>
            <a:ext cx="2032000" cy="1115177"/>
          </a:xfrm>
        </p:spPr>
        <p:txBody>
          <a:bodyPr>
            <a:spAutoFit/>
          </a:bodyPr>
          <a:lstStyle>
            <a:lvl1pPr>
              <a:lnSpc>
                <a:spcPct val="90000"/>
              </a:lnSpc>
              <a:defRPr sz="8000">
                <a:solidFill>
                  <a:schemeClr val="accent4"/>
                </a:solidFill>
              </a:defRPr>
            </a:lvl1pPr>
          </a:lstStyle>
          <a:p>
            <a:r>
              <a:rPr lang="en-NL" dirty="0"/>
              <a:t>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F163D-0D69-7077-0F69-6B79449E9D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8413" y="506414"/>
            <a:ext cx="9147173" cy="1115177"/>
          </a:xfrm>
        </p:spPr>
        <p:txBody>
          <a:bodyPr>
            <a:spAutoFit/>
          </a:bodyPr>
          <a:lstStyle>
            <a:lvl1pPr indent="-270000">
              <a:lnSpc>
                <a:spcPct val="90000"/>
              </a:lnSpc>
              <a:defRPr sz="8000" b="1">
                <a:solidFill>
                  <a:schemeClr val="accent4"/>
                </a:solidFill>
              </a:defRPr>
            </a:lvl1pPr>
            <a:lvl2pPr>
              <a:defRPr sz="8000">
                <a:solidFill>
                  <a:schemeClr val="tx1"/>
                </a:solidFill>
              </a:defRPr>
            </a:lvl2pPr>
            <a:lvl3pPr>
              <a:defRPr sz="8000">
                <a:solidFill>
                  <a:schemeClr val="tx1"/>
                </a:solidFill>
              </a:defRPr>
            </a:lvl3pPr>
            <a:lvl4pPr>
              <a:defRPr sz="8000">
                <a:solidFill>
                  <a:schemeClr val="tx1"/>
                </a:solidFill>
              </a:defRPr>
            </a:lvl4pPr>
            <a:lvl5pPr>
              <a:defRPr sz="8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[Chapter title]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07B9F58-0F8A-182A-2803-D5EB0B6AF9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889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Nacht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12142"/>
            <a:ext cx="2032000" cy="1115177"/>
          </a:xfrm>
        </p:spPr>
        <p:txBody>
          <a:bodyPr>
            <a:spAutoFit/>
          </a:bodyPr>
          <a:lstStyle>
            <a:lvl1pPr>
              <a:lnSpc>
                <a:spcPct val="90000"/>
              </a:lnSpc>
              <a:defRPr sz="8000">
                <a:solidFill>
                  <a:schemeClr val="accent2"/>
                </a:solidFill>
              </a:defRPr>
            </a:lvl1pPr>
          </a:lstStyle>
          <a:p>
            <a:r>
              <a:rPr lang="en-NL" dirty="0"/>
              <a:t>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F163D-0D69-7077-0F69-6B79449E9D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8413" y="506414"/>
            <a:ext cx="9147173" cy="1115177"/>
          </a:xfrm>
        </p:spPr>
        <p:txBody>
          <a:bodyPr>
            <a:spAutoFit/>
          </a:bodyPr>
          <a:lstStyle>
            <a:lvl1pPr indent="-270000">
              <a:lnSpc>
                <a:spcPct val="90000"/>
              </a:lnSpc>
              <a:defRPr sz="8000" b="1">
                <a:solidFill>
                  <a:schemeClr val="accent2"/>
                </a:solidFill>
              </a:defRPr>
            </a:lvl1pPr>
            <a:lvl2pPr>
              <a:defRPr sz="8000">
                <a:solidFill>
                  <a:schemeClr val="tx1"/>
                </a:solidFill>
              </a:defRPr>
            </a:lvl2pPr>
            <a:lvl3pPr>
              <a:defRPr sz="8000">
                <a:solidFill>
                  <a:schemeClr val="tx1"/>
                </a:solidFill>
              </a:defRPr>
            </a:lvl3pPr>
            <a:lvl4pPr>
              <a:defRPr sz="8000">
                <a:solidFill>
                  <a:schemeClr val="tx1"/>
                </a:solidFill>
              </a:defRPr>
            </a:lvl4pPr>
            <a:lvl5pPr>
              <a:defRPr sz="8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[Chapter title]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26F171-10A9-7BB4-D7F3-456A2237FF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75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12142"/>
            <a:ext cx="2032000" cy="1115177"/>
          </a:xfrm>
        </p:spPr>
        <p:txBody>
          <a:bodyPr>
            <a:spAutoFit/>
          </a:bodyPr>
          <a:lstStyle>
            <a:lvl1pPr>
              <a:lnSpc>
                <a:spcPct val="900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1F163D-0D69-7077-0F69-6B79449E9D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8413" y="506414"/>
            <a:ext cx="9147173" cy="1115177"/>
          </a:xfrm>
        </p:spPr>
        <p:txBody>
          <a:bodyPr>
            <a:spAutoFit/>
          </a:bodyPr>
          <a:lstStyle>
            <a:lvl1pPr indent="-270000">
              <a:lnSpc>
                <a:spcPct val="90000"/>
              </a:lnSpc>
              <a:defRPr sz="8000" b="1">
                <a:solidFill>
                  <a:schemeClr val="tx2"/>
                </a:solidFill>
              </a:defRPr>
            </a:lvl1pPr>
            <a:lvl2pPr>
              <a:defRPr sz="8000">
                <a:solidFill>
                  <a:schemeClr val="tx1"/>
                </a:solidFill>
              </a:defRPr>
            </a:lvl2pPr>
            <a:lvl3pPr>
              <a:defRPr sz="8000">
                <a:solidFill>
                  <a:schemeClr val="tx1"/>
                </a:solidFill>
              </a:defRPr>
            </a:lvl3pPr>
            <a:lvl4pPr>
              <a:defRPr sz="8000">
                <a:solidFill>
                  <a:schemeClr val="tx1"/>
                </a:solidFill>
              </a:defRPr>
            </a:lvl4pPr>
            <a:lvl5pPr>
              <a:defRPr sz="8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[Chapter title]</a:t>
            </a:r>
          </a:p>
        </p:txBody>
      </p:sp>
    </p:spTree>
    <p:extLst>
      <p:ext uri="{BB962C8B-B14F-4D97-AF65-F5344CB8AC3E}">
        <p14:creationId xmlns:p14="http://schemas.microsoft.com/office/powerpoint/2010/main" val="1006585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42F0EE-7D2C-22EC-DD6A-94F7CC3B05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2333625"/>
            <a:ext cx="10161587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74816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_Zacht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E672CFD-5241-F8C9-C713-C14AA13BF8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2333625"/>
            <a:ext cx="10161587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3032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Aardebru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10161587" cy="2694794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8000">
                <a:solidFill>
                  <a:schemeClr val="accent4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89A5883-D172-1B4B-41C2-72797A803C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10161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255E3CB-3FCF-BBA5-C445-01E62B6CF5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0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algn="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C3AA4F-F278-1725-C45A-6E7B5B408B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58F8BBB-3CCA-B426-42FC-DB91751CE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2333625"/>
            <a:ext cx="10161587" cy="3003550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56564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752BD4A-B0E6-DB6C-3DCB-9B8BF3A1B9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2333625"/>
            <a:ext cx="10161587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29627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_Staal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E45565-1E9C-EC0E-263F-2EE4248167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[Add footer text via: Insert → Header &amp; Footer]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A014F-0269-AAD5-41BE-35C9189BECD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85A040-B99A-0F1E-6BCC-5EF50656A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42BC351-8B96-CF71-EDBE-05F1A8B32A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CCB8CBA-6D04-C96D-5F90-DC80679B07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2333625"/>
            <a:ext cx="10161587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135218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-2co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669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42F0EE-7D2C-22EC-DD6A-94F7CC3B05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4" y="2333625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40ABC3F-C6B4-594A-E908-BCBED7A96A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793" y="2338941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28834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-2col_Zachtblau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669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42F0EE-7D2C-22EC-DD6A-94F7CC3B05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4" y="2333625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40ABC3F-C6B4-594A-E908-BCBED7A96A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793" y="2338941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5929611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-2col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669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[Add footer text via: Insert → Header &amp; Footer]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algn="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42F0EE-7D2C-22EC-DD6A-94F7CC3B05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4" y="2333625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40ABC3F-C6B4-594A-E908-BCBED7A96A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793" y="2338941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F2D7837-FCDC-3A62-2812-7D24E713F7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954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page-2col_Zachtblauw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669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42F0EE-7D2C-22EC-DD6A-94F7CC3B05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4" y="2333625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40ABC3F-C6B4-594A-E908-BCBED7A96A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793" y="2338941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781746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-2col_Staalblau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669587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42F0EE-7D2C-22EC-DD6A-94F7CC3B05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4" y="2333625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40ABC3F-C6B4-594A-E908-BCBED7A96A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793" y="2338941"/>
            <a:ext cx="5080000" cy="3003550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743510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_Zachtblau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6094413" y="0"/>
            <a:ext cx="60975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4000" y="762000"/>
            <a:ext cx="5080000" cy="1219200"/>
          </a:xfrm>
        </p:spPr>
        <p:txBody>
          <a:bodyPr/>
          <a:lstStyle>
            <a:lvl1pPr indent="-270000">
              <a:buNone/>
              <a:defRPr sz="2800" b="1"/>
            </a:lvl1pPr>
          </a:lstStyle>
          <a:p>
            <a:pPr lvl="0"/>
            <a:r>
              <a:rPr lang="en-NL" dirty="0"/>
              <a:t>[Title]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99BABB9-7CFB-BD63-6D59-2EF7C75804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4FACF00-B0FA-1F78-A31A-35ED9F65A9E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4000" y="2480469"/>
            <a:ext cx="5080000" cy="2858148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759754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6094413" y="0"/>
            <a:ext cx="60975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4000" y="762000"/>
            <a:ext cx="5080000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NL" dirty="0"/>
              <a:t>[Title]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2E30A4-7717-7266-C727-190B09BA9A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224E9C-9B3C-0549-5E5E-6BC2E43CE3C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45D885-3BE2-6E5D-7442-DAA973120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4001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331758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_Nacht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10161587" cy="2694794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8000">
                <a:solidFill>
                  <a:schemeClr val="accent2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7D3971A-C000-8029-1D6C-D2CE79630E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10161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CC7737E-0B2C-FF27-3F5D-726664D81F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26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6094413" y="0"/>
            <a:ext cx="60975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4000" y="762000"/>
            <a:ext cx="5080000" cy="1219200"/>
          </a:xfrm>
        </p:spPr>
        <p:txBody>
          <a:bodyPr/>
          <a:lstStyle>
            <a:lvl1pPr indent="-270000">
              <a:buNone/>
              <a:defRPr sz="2800" b="1"/>
            </a:lvl1pPr>
          </a:lstStyle>
          <a:p>
            <a:pPr lvl="0"/>
            <a:r>
              <a:rPr lang="en-NL" dirty="0"/>
              <a:t>[Title]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2E2E572-E89D-44B5-6207-964B156EED4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837AD47-3ECE-C44B-72C6-52C2EB544F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3206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8184641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_Staal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6094413" y="0"/>
            <a:ext cx="609758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4000" y="762000"/>
            <a:ext cx="5080000" cy="1219200"/>
          </a:xfrm>
        </p:spPr>
        <p:txBody>
          <a:bodyPr/>
          <a:lstStyle>
            <a:lvl1pPr indent="-270000">
              <a:buNone/>
              <a:defRPr sz="2800" b="1"/>
            </a:lvl1pPr>
          </a:lstStyle>
          <a:p>
            <a:pPr lvl="0"/>
            <a:r>
              <a:rPr lang="en-NL" dirty="0"/>
              <a:t>[Title]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99BABB9-7CFB-BD63-6D59-2EF7C75804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4FACF00-B0FA-1F78-A31A-35ED9F65A9E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4000" y="2480469"/>
            <a:ext cx="5080000" cy="2858148"/>
          </a:xfrm>
        </p:spPr>
        <p:txBody>
          <a:bodyPr/>
          <a:lstStyle>
            <a:lvl1pPr marL="0" indent="-270000">
              <a:defRPr>
                <a:solidFill>
                  <a:schemeClr val="bg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00575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_Zacht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3048000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[Table of contents]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4462E7-085F-204F-0911-B418BC44E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4413" y="762000"/>
            <a:ext cx="5591175" cy="5588000"/>
          </a:xfrm>
        </p:spPr>
        <p:txBody>
          <a:bodyPr/>
          <a:lstStyle>
            <a:lvl1pPr marL="270000" indent="-270000">
              <a:lnSpc>
                <a:spcPct val="114000"/>
              </a:lnSpc>
              <a:buFont typeface="Arial" panose="020B0604020202020204" pitchFamily="34" charset="0"/>
              <a:buNone/>
              <a:tabLst>
                <a:tab pos="8280000" algn="r"/>
              </a:tabLst>
              <a:defRPr sz="2800" b="1"/>
            </a:lvl1pPr>
          </a:lstStyle>
          <a:p>
            <a:pPr lvl="0"/>
            <a:r>
              <a:rPr lang="en-NL" dirty="0"/>
              <a:t>Chapter 1	#</a:t>
            </a:r>
          </a:p>
          <a:p>
            <a:pPr lvl="0"/>
            <a:r>
              <a:rPr lang="en-NL" dirty="0"/>
              <a:t>Chatper 2	#</a:t>
            </a:r>
          </a:p>
          <a:p>
            <a:pPr lvl="0"/>
            <a:r>
              <a:rPr lang="en-NL" dirty="0"/>
              <a:t>Chatper 3	#</a:t>
            </a:r>
          </a:p>
          <a:p>
            <a:pPr lvl="0"/>
            <a:r>
              <a:rPr lang="en-NL" dirty="0"/>
              <a:t>Chapter 4	#</a:t>
            </a:r>
          </a:p>
          <a:p>
            <a:pPr lvl="0"/>
            <a:r>
              <a:rPr lang="en-NL" dirty="0"/>
              <a:t>Chapter 5	#</a:t>
            </a:r>
          </a:p>
          <a:p>
            <a:pPr lvl="0"/>
            <a:r>
              <a:rPr lang="en-NL" dirty="0"/>
              <a:t>Chapter 6	#</a:t>
            </a:r>
          </a:p>
          <a:p>
            <a:pPr lvl="0"/>
            <a:r>
              <a:rPr lang="en-NL" dirty="0"/>
              <a:t>Chapter 7	#</a:t>
            </a:r>
          </a:p>
          <a:p>
            <a:pPr lvl="0"/>
            <a:r>
              <a:rPr lang="en-NL" dirty="0"/>
              <a:t>Chapter 8	#</a:t>
            </a:r>
          </a:p>
          <a:p>
            <a:pPr lvl="0"/>
            <a:r>
              <a:rPr lang="en-NL" dirty="0"/>
              <a:t>Chapter 9	#</a:t>
            </a:r>
          </a:p>
          <a:p>
            <a:pPr lvl="0"/>
            <a:r>
              <a:rPr lang="en-NL" dirty="0"/>
              <a:t>Chapter 10	#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48A9E7-EE40-9AB8-93CD-868825627F24}"/>
              </a:ext>
            </a:extLst>
          </p:cNvPr>
          <p:cNvSpPr txBox="1"/>
          <p:nvPr userDrawn="1"/>
        </p:nvSpPr>
        <p:spPr>
          <a:xfrm>
            <a:off x="-2160000" y="914400"/>
            <a:ext cx="1981200" cy="1197000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Use a tab to right-align the page number.</a:t>
            </a:r>
          </a:p>
          <a:p>
            <a:pPr lvl="0"/>
            <a:endParaRPr lang="en-GB" sz="10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Example: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Chapter 1 </a:t>
            </a:r>
            <a:r>
              <a:rPr lang="en-GB" sz="1000" b="1" i="1" dirty="0">
                <a:solidFill>
                  <a:schemeClr val="tx1"/>
                </a:solidFill>
                <a:latin typeface="Aptos" panose="020B0004020202020204" pitchFamily="34" charset="0"/>
              </a:rPr>
              <a:t>[Tab]  </a:t>
            </a:r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01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9733B1E-D1EA-D492-781B-CACC682C27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2333625"/>
            <a:ext cx="3047999" cy="3002882"/>
          </a:xfrm>
        </p:spPr>
        <p:txBody>
          <a:bodyPr/>
          <a:lstStyle>
            <a:lvl1pPr marL="0" indent="-270000">
              <a:buNone/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1900183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3048000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[Table of contents]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[Add footer text via: Insert → Header &amp; Footer]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algn="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4462E7-085F-204F-0911-B418BC44E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4413" y="762000"/>
            <a:ext cx="5591175" cy="5588000"/>
          </a:xfrm>
        </p:spPr>
        <p:txBody>
          <a:bodyPr/>
          <a:lstStyle>
            <a:lvl1pPr marL="270000" indent="-270000">
              <a:lnSpc>
                <a:spcPct val="114000"/>
              </a:lnSpc>
              <a:buFont typeface="Arial" panose="020B0604020202020204" pitchFamily="34" charset="0"/>
              <a:buNone/>
              <a:tabLst>
                <a:tab pos="8280000" algn="r"/>
              </a:tabLst>
              <a:defRPr sz="2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NL" dirty="0"/>
              <a:t>Chapter 1	#</a:t>
            </a:r>
          </a:p>
          <a:p>
            <a:pPr lvl="0"/>
            <a:r>
              <a:rPr lang="en-NL" dirty="0"/>
              <a:t>Chatper 2	#</a:t>
            </a:r>
          </a:p>
          <a:p>
            <a:pPr lvl="0"/>
            <a:r>
              <a:rPr lang="en-NL" dirty="0"/>
              <a:t>Chatper 3	#</a:t>
            </a:r>
          </a:p>
          <a:p>
            <a:pPr lvl="0"/>
            <a:r>
              <a:rPr lang="en-NL" dirty="0"/>
              <a:t>Chapter 4	#</a:t>
            </a:r>
          </a:p>
          <a:p>
            <a:pPr lvl="0"/>
            <a:r>
              <a:rPr lang="en-NL" dirty="0"/>
              <a:t>Chapter 5	#</a:t>
            </a:r>
          </a:p>
          <a:p>
            <a:pPr lvl="0"/>
            <a:r>
              <a:rPr lang="en-NL" dirty="0"/>
              <a:t>Chapter 6	#</a:t>
            </a:r>
          </a:p>
          <a:p>
            <a:pPr lvl="0"/>
            <a:r>
              <a:rPr lang="en-NL" dirty="0"/>
              <a:t>Chapter 7	#</a:t>
            </a:r>
          </a:p>
          <a:p>
            <a:pPr lvl="0"/>
            <a:r>
              <a:rPr lang="en-NL" dirty="0"/>
              <a:t>Chapter 8	#</a:t>
            </a:r>
          </a:p>
          <a:p>
            <a:pPr lvl="0"/>
            <a:r>
              <a:rPr lang="en-NL" dirty="0"/>
              <a:t>Chapter 9	#</a:t>
            </a:r>
          </a:p>
          <a:p>
            <a:pPr lvl="0"/>
            <a:r>
              <a:rPr lang="en-NL" dirty="0"/>
              <a:t>Chapter 10	#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1FAD41C-DD88-422B-9597-F26720ADF2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9D9B42-63F2-A03D-89E3-E2EE5AEFB43D}"/>
              </a:ext>
            </a:extLst>
          </p:cNvPr>
          <p:cNvSpPr txBox="1"/>
          <p:nvPr userDrawn="1"/>
        </p:nvSpPr>
        <p:spPr>
          <a:xfrm>
            <a:off x="-2160000" y="914400"/>
            <a:ext cx="1981200" cy="1197000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Use a tab to right-align the page number.</a:t>
            </a:r>
          </a:p>
          <a:p>
            <a:pPr lvl="0"/>
            <a:endParaRPr lang="en-GB" sz="10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Example: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Chapter 1 </a:t>
            </a:r>
            <a:r>
              <a:rPr lang="en-GB" sz="1000" b="1" i="1" dirty="0">
                <a:solidFill>
                  <a:schemeClr val="tx1"/>
                </a:solidFill>
                <a:latin typeface="Aptos" panose="020B0004020202020204" pitchFamily="34" charset="0"/>
              </a:rPr>
              <a:t>[Tab]  </a:t>
            </a:r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01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8D6B540-0CF7-1DB5-FD6F-FB4EE992E9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2333625"/>
            <a:ext cx="3047999" cy="3002882"/>
          </a:xfrm>
        </p:spPr>
        <p:txBody>
          <a:bodyPr/>
          <a:lstStyle>
            <a:lvl1pPr marL="0" indent="-270000">
              <a:buNone/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198593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3048000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[Table of contents]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4462E7-085F-204F-0911-B418BC44E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4413" y="762000"/>
            <a:ext cx="5591175" cy="5588000"/>
          </a:xfrm>
        </p:spPr>
        <p:txBody>
          <a:bodyPr/>
          <a:lstStyle>
            <a:lvl1pPr marL="270000" indent="-270000">
              <a:lnSpc>
                <a:spcPct val="114000"/>
              </a:lnSpc>
              <a:buFont typeface="Arial" panose="020B0604020202020204" pitchFamily="34" charset="0"/>
              <a:buNone/>
              <a:tabLst>
                <a:tab pos="8280000" algn="r"/>
              </a:tabLst>
              <a:defRPr sz="2800" b="1"/>
            </a:lvl1pPr>
          </a:lstStyle>
          <a:p>
            <a:pPr lvl="0"/>
            <a:r>
              <a:rPr lang="en-NL" dirty="0"/>
              <a:t>Chapter 1	#</a:t>
            </a:r>
          </a:p>
          <a:p>
            <a:pPr lvl="0"/>
            <a:r>
              <a:rPr lang="en-NL" dirty="0"/>
              <a:t>Chatper 2	#</a:t>
            </a:r>
          </a:p>
          <a:p>
            <a:pPr lvl="0"/>
            <a:r>
              <a:rPr lang="en-NL" dirty="0"/>
              <a:t>Chatper 3	#</a:t>
            </a:r>
          </a:p>
          <a:p>
            <a:pPr lvl="0"/>
            <a:r>
              <a:rPr lang="en-NL" dirty="0"/>
              <a:t>Chapter 4	#</a:t>
            </a:r>
          </a:p>
          <a:p>
            <a:pPr lvl="0"/>
            <a:r>
              <a:rPr lang="en-NL" dirty="0"/>
              <a:t>Chapter 5	#</a:t>
            </a:r>
          </a:p>
          <a:p>
            <a:pPr lvl="0"/>
            <a:r>
              <a:rPr lang="en-NL" dirty="0"/>
              <a:t>Chapter 6	#</a:t>
            </a:r>
          </a:p>
          <a:p>
            <a:pPr lvl="0"/>
            <a:r>
              <a:rPr lang="en-NL" dirty="0"/>
              <a:t>Chapter 7	#</a:t>
            </a:r>
          </a:p>
          <a:p>
            <a:pPr lvl="0"/>
            <a:r>
              <a:rPr lang="en-NL" dirty="0"/>
              <a:t>Chapter 8	#</a:t>
            </a:r>
          </a:p>
          <a:p>
            <a:pPr lvl="0"/>
            <a:r>
              <a:rPr lang="en-NL" dirty="0"/>
              <a:t>Chapter 9	#</a:t>
            </a:r>
          </a:p>
          <a:p>
            <a:pPr lvl="0"/>
            <a:r>
              <a:rPr lang="en-NL" dirty="0"/>
              <a:t>Chapter 10	#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AAF742-1481-2AEA-8F6E-1337960877BB}"/>
              </a:ext>
            </a:extLst>
          </p:cNvPr>
          <p:cNvSpPr txBox="1"/>
          <p:nvPr userDrawn="1"/>
        </p:nvSpPr>
        <p:spPr>
          <a:xfrm>
            <a:off x="-2160000" y="914400"/>
            <a:ext cx="1981200" cy="1197000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Use a tab to right-align the page number.</a:t>
            </a:r>
          </a:p>
          <a:p>
            <a:pPr lvl="0"/>
            <a:endParaRPr lang="en-GB" sz="10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Example: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Chapter 1 </a:t>
            </a:r>
            <a:r>
              <a:rPr lang="en-GB" sz="1000" b="1" i="1" dirty="0">
                <a:solidFill>
                  <a:schemeClr val="tx1"/>
                </a:solidFill>
                <a:latin typeface="Aptos" panose="020B0004020202020204" pitchFamily="34" charset="0"/>
              </a:rPr>
              <a:t>[Tab]  </a:t>
            </a:r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01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E998A63-A0E9-FC6B-000C-DC98B3358E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2333625"/>
            <a:ext cx="3047999" cy="3002882"/>
          </a:xfrm>
        </p:spPr>
        <p:txBody>
          <a:bodyPr/>
          <a:lstStyle>
            <a:lvl1pPr marL="0" indent="-270000">
              <a:buNone/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108018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Bullet_Zacht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3048000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[Table of contents]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4462E7-085F-204F-0911-B418BC44E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4413" y="762000"/>
            <a:ext cx="5591175" cy="5588000"/>
          </a:xfrm>
        </p:spPr>
        <p:txBody>
          <a:bodyPr/>
          <a:lstStyle>
            <a:lvl1pPr marL="270000" indent="-270000">
              <a:lnSpc>
                <a:spcPct val="114000"/>
              </a:lnSpc>
              <a:buFont typeface="Arial" panose="020B0604020202020204" pitchFamily="34" charset="0"/>
              <a:buChar char="•"/>
              <a:tabLst>
                <a:tab pos="8280000" algn="r"/>
              </a:tabLst>
              <a:defRPr sz="2000" b="1"/>
            </a:lvl1pPr>
            <a:lvl2pPr>
              <a:tabLst>
                <a:tab pos="8280000" algn="r"/>
              </a:tabLst>
              <a:defRPr b="0"/>
            </a:lvl2pPr>
          </a:lstStyle>
          <a:p>
            <a:pPr lvl="0"/>
            <a:r>
              <a:rPr lang="en-NL" dirty="0"/>
              <a:t>Topic 1	#</a:t>
            </a:r>
          </a:p>
          <a:p>
            <a:pPr lvl="1"/>
            <a:r>
              <a:rPr lang="en-NL" dirty="0"/>
              <a:t>Topic level 2	#</a:t>
            </a:r>
          </a:p>
          <a:p>
            <a:pPr lvl="0"/>
            <a:r>
              <a:rPr lang="en-NL" dirty="0"/>
              <a:t>Topic 2	#</a:t>
            </a:r>
          </a:p>
          <a:p>
            <a:pPr lvl="1"/>
            <a:r>
              <a:rPr lang="en-NL" dirty="0"/>
              <a:t>Topic level 2	#</a:t>
            </a:r>
          </a:p>
          <a:p>
            <a:pPr lvl="0"/>
            <a:r>
              <a:rPr lang="en-NL" dirty="0"/>
              <a:t>Topic 3	#</a:t>
            </a:r>
          </a:p>
          <a:p>
            <a:pPr lvl="0"/>
            <a:r>
              <a:rPr lang="en-NL" dirty="0"/>
              <a:t>Topic 4	#</a:t>
            </a:r>
          </a:p>
          <a:p>
            <a:pPr lvl="0"/>
            <a:r>
              <a:rPr lang="en-NL" dirty="0"/>
              <a:t>Topic 5	#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48A9E7-EE40-9AB8-93CD-868825627F24}"/>
              </a:ext>
            </a:extLst>
          </p:cNvPr>
          <p:cNvSpPr txBox="1"/>
          <p:nvPr userDrawn="1"/>
        </p:nvSpPr>
        <p:spPr>
          <a:xfrm>
            <a:off x="-2160000" y="914400"/>
            <a:ext cx="1981200" cy="1197000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Use a tab to right-align the page number.</a:t>
            </a:r>
          </a:p>
          <a:p>
            <a:pPr lvl="0"/>
            <a:endParaRPr lang="en-GB" sz="10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Example: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Chapter 1 </a:t>
            </a:r>
            <a:r>
              <a:rPr lang="en-GB" sz="1000" b="1" i="1" dirty="0">
                <a:solidFill>
                  <a:schemeClr val="tx1"/>
                </a:solidFill>
                <a:latin typeface="Aptos" panose="020B0004020202020204" pitchFamily="34" charset="0"/>
              </a:rPr>
              <a:t>[Tab]  </a:t>
            </a:r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01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092A6E8-025A-D589-173F-22AE2B031B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2333625"/>
            <a:ext cx="3047999" cy="3002882"/>
          </a:xfrm>
        </p:spPr>
        <p:txBody>
          <a:bodyPr/>
          <a:lstStyle>
            <a:lvl1pPr marL="0" indent="-270000">
              <a:buNone/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3078891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Bullet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3048000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[Table of contents]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[Add footer text via: Insert → Header &amp; Footer]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algn="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4462E7-085F-204F-0911-B418BC44E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4413" y="762000"/>
            <a:ext cx="5591175" cy="5588000"/>
          </a:xfrm>
        </p:spPr>
        <p:txBody>
          <a:bodyPr/>
          <a:lstStyle>
            <a:lvl1pPr marL="270000" indent="-270000">
              <a:lnSpc>
                <a:spcPct val="114000"/>
              </a:lnSpc>
              <a:buFont typeface="Arial" panose="020B0604020202020204" pitchFamily="34" charset="0"/>
              <a:buChar char="•"/>
              <a:tabLst>
                <a:tab pos="8280000" algn="r"/>
              </a:tabLst>
              <a:defRPr sz="2000" b="1">
                <a:solidFill>
                  <a:schemeClr val="accent3"/>
                </a:solidFill>
              </a:defRPr>
            </a:lvl1pPr>
            <a:lvl2pPr>
              <a:tabLst>
                <a:tab pos="8280000" algn="r"/>
              </a:tabLst>
              <a:defRPr b="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NL" dirty="0"/>
              <a:t>Chapter 1	#</a:t>
            </a:r>
          </a:p>
          <a:p>
            <a:pPr lvl="1"/>
            <a:r>
              <a:rPr lang="en-NL" dirty="0"/>
              <a:t>Chapter level 2	#</a:t>
            </a:r>
          </a:p>
          <a:p>
            <a:pPr lvl="0"/>
            <a:r>
              <a:rPr lang="en-NL" dirty="0"/>
              <a:t>Chatper 2	#</a:t>
            </a:r>
          </a:p>
          <a:p>
            <a:pPr lvl="1"/>
            <a:r>
              <a:rPr lang="en-NL" dirty="0"/>
              <a:t>Chapter level 2	#</a:t>
            </a:r>
          </a:p>
          <a:p>
            <a:pPr lvl="0"/>
            <a:r>
              <a:rPr lang="en-NL" dirty="0"/>
              <a:t>Chatper 3	#</a:t>
            </a:r>
          </a:p>
          <a:p>
            <a:pPr lvl="0"/>
            <a:r>
              <a:rPr lang="en-NL" dirty="0"/>
              <a:t>Chapter 4	#</a:t>
            </a:r>
          </a:p>
          <a:p>
            <a:pPr lvl="0"/>
            <a:r>
              <a:rPr lang="en-NL" dirty="0"/>
              <a:t>Chapter 5	#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48A9E7-EE40-9AB8-93CD-868825627F24}"/>
              </a:ext>
            </a:extLst>
          </p:cNvPr>
          <p:cNvSpPr txBox="1"/>
          <p:nvPr userDrawn="1"/>
        </p:nvSpPr>
        <p:spPr>
          <a:xfrm>
            <a:off x="-2160000" y="914400"/>
            <a:ext cx="1981200" cy="1197000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Use a tab to right-align the page number.</a:t>
            </a:r>
          </a:p>
          <a:p>
            <a:pPr lvl="0"/>
            <a:endParaRPr lang="en-GB" sz="10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Example: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Chapter 1 </a:t>
            </a:r>
            <a:r>
              <a:rPr lang="en-GB" sz="1000" b="1" i="1" dirty="0">
                <a:solidFill>
                  <a:schemeClr val="tx1"/>
                </a:solidFill>
                <a:latin typeface="Aptos" panose="020B0004020202020204" pitchFamily="34" charset="0"/>
              </a:rPr>
              <a:t>[Tab]  </a:t>
            </a:r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01</a:t>
            </a:r>
            <a:endParaRPr lang="en-GB" sz="1000" b="0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0205498-242B-4E5F-6DC0-336C427E631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41DD8BB-A4A4-F877-B94F-5F96D9A4E7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2333625"/>
            <a:ext cx="3047999" cy="3002882"/>
          </a:xfrm>
        </p:spPr>
        <p:txBody>
          <a:bodyPr/>
          <a:lstStyle>
            <a:lvl1pPr marL="0" indent="-270000">
              <a:buNone/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2967302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Bullet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3048000" cy="1055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[Table of contents]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4462E7-085F-204F-0911-B418BC44E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4413" y="762000"/>
            <a:ext cx="5591175" cy="5588000"/>
          </a:xfrm>
        </p:spPr>
        <p:txBody>
          <a:bodyPr/>
          <a:lstStyle>
            <a:lvl1pPr marL="270000" indent="-270000">
              <a:lnSpc>
                <a:spcPct val="114000"/>
              </a:lnSpc>
              <a:buFont typeface="Arial" panose="020B0604020202020204" pitchFamily="34" charset="0"/>
              <a:buChar char="•"/>
              <a:tabLst>
                <a:tab pos="8280000" algn="r"/>
              </a:tabLst>
              <a:defRPr sz="2000" b="1"/>
            </a:lvl1pPr>
            <a:lvl2pPr>
              <a:tabLst>
                <a:tab pos="8280000" algn="r"/>
              </a:tabLst>
              <a:defRPr b="0"/>
            </a:lvl2pPr>
          </a:lstStyle>
          <a:p>
            <a:pPr lvl="0"/>
            <a:r>
              <a:rPr lang="en-NL" dirty="0"/>
              <a:t>Chapter 1	#</a:t>
            </a:r>
          </a:p>
          <a:p>
            <a:pPr lvl="1"/>
            <a:r>
              <a:rPr lang="en-NL" dirty="0"/>
              <a:t>Chapter level 2	#</a:t>
            </a:r>
          </a:p>
          <a:p>
            <a:pPr lvl="0"/>
            <a:r>
              <a:rPr lang="en-NL" dirty="0"/>
              <a:t>Chatper 2	#</a:t>
            </a:r>
          </a:p>
          <a:p>
            <a:pPr lvl="1"/>
            <a:r>
              <a:rPr lang="en-NL" dirty="0"/>
              <a:t>Chapter level 2	#</a:t>
            </a:r>
          </a:p>
          <a:p>
            <a:pPr lvl="0"/>
            <a:r>
              <a:rPr lang="en-NL" dirty="0"/>
              <a:t>Chatper 3	#</a:t>
            </a:r>
          </a:p>
          <a:p>
            <a:pPr lvl="0"/>
            <a:r>
              <a:rPr lang="en-NL" dirty="0"/>
              <a:t>Chapter 4	#</a:t>
            </a:r>
          </a:p>
          <a:p>
            <a:pPr lvl="0"/>
            <a:r>
              <a:rPr lang="en-NL" dirty="0"/>
              <a:t>Chapter 5	#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48A9E7-EE40-9AB8-93CD-868825627F24}"/>
              </a:ext>
            </a:extLst>
          </p:cNvPr>
          <p:cNvSpPr txBox="1"/>
          <p:nvPr userDrawn="1"/>
        </p:nvSpPr>
        <p:spPr>
          <a:xfrm>
            <a:off x="-2160000" y="914400"/>
            <a:ext cx="1981200" cy="1197000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Use a tab to right-align the page number.</a:t>
            </a:r>
          </a:p>
          <a:p>
            <a:pPr lvl="0"/>
            <a:endParaRPr lang="en-GB" sz="10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Example:</a:t>
            </a:r>
          </a:p>
          <a:p>
            <a:pPr lvl="0"/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Chapter 1 </a:t>
            </a:r>
            <a:r>
              <a:rPr lang="en-GB" sz="1000" b="1" i="1" dirty="0">
                <a:solidFill>
                  <a:schemeClr val="tx1"/>
                </a:solidFill>
                <a:latin typeface="Aptos" panose="020B0004020202020204" pitchFamily="34" charset="0"/>
              </a:rPr>
              <a:t>[Tab]  </a:t>
            </a:r>
            <a:r>
              <a:rPr lang="en-GB" sz="1000" b="0" dirty="0">
                <a:solidFill>
                  <a:schemeClr val="tx1"/>
                </a:solidFill>
                <a:latin typeface="Aptos" panose="020B0004020202020204" pitchFamily="34" charset="0"/>
              </a:rPr>
              <a:t>01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E369211-D651-93E0-104D-55392C9069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2333625"/>
            <a:ext cx="3047999" cy="3002882"/>
          </a:xfrm>
        </p:spPr>
        <p:txBody>
          <a:bodyPr/>
          <a:lstStyle>
            <a:lvl1pPr marL="0" indent="-270000">
              <a:buNone/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1849891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_Staa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8636000" y="0"/>
            <a:ext cx="355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621585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762000"/>
            <a:ext cx="2540000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NL" dirty="0"/>
              <a:t>[Sidebar]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9E7618C-6E76-2A58-BBE2-559A2739C1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CA78E0-61A5-4808-3EFC-D1835926FA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bg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8370500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_Zachtblau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8636000" y="0"/>
            <a:ext cx="355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621585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762000"/>
            <a:ext cx="2540000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NL" dirty="0"/>
              <a:t>[Sidebar]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16A6E48-E40E-1F8E-C0DF-B1C7E2DF3A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1B9A2A2-4927-5262-28A6-1EA41979C9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93200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10161587" cy="2694794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7C2D62D-DAE4-B08C-A859-B718110534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10161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/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478167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_Aardebrui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8636000" y="0"/>
            <a:ext cx="355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621585" cy="120931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algn="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762000"/>
            <a:ext cx="2540000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NL" dirty="0"/>
              <a:t>[Sidebar]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374A884-4EB9-D931-A2F3-9BC072A930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A595681-452E-5C58-57C6-871CE3104D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559CCC-150A-0924-9D4F-4870DBC6EE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accent4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8562008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_Nachtgro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8636000" y="0"/>
            <a:ext cx="355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621585" cy="12093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>
                <a:solidFill>
                  <a:schemeClr val="accent1"/>
                </a:solidFill>
              </a:rPr>
              <a:t>[Add footer text via: Insert → Header &amp; Footer]</a:t>
            </a:r>
            <a:endParaRPr lang="en-NL" dirty="0">
              <a:solidFill>
                <a:schemeClr val="accent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algn="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762000"/>
            <a:ext cx="2540000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NL" dirty="0"/>
              <a:t>[Sidebar]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FDA3BFD-C991-B66B-D1C8-3FD5907994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E7C3D51-18B1-A822-0EB4-336C097B37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accent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D27104-093E-9936-8F5A-C56B8E9ECCC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accent2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8898545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8636000" y="0"/>
            <a:ext cx="355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621585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algn="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762000"/>
            <a:ext cx="2540000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NL" dirty="0"/>
              <a:t>[Sidebar]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0628708-6635-E2CF-AE5A-F11A13F39C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A07FC0C-5912-51B0-AD63-EDAA9C2B25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accent6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71490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_Wi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 flipH="1">
            <a:off x="3554412" y="0"/>
            <a:ext cx="86375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2540000" cy="12093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 dirty="0"/>
              <a:t>[Sidebar]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762000"/>
            <a:ext cx="7621587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NL" dirty="0"/>
              <a:t>[Title]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EB7DA9F-B9D9-71AB-ED6D-53B88A2CBB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00FE0C-DC06-0DDA-0901-37DE5C9FC9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413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bg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119F1E04-F8DC-0774-AACA-48FC7655617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500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009739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_Staalblau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 flipH="1">
            <a:off x="3554412" y="0"/>
            <a:ext cx="863758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2540000" cy="120931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 dirty="0"/>
              <a:t>[Sidebar]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762000"/>
            <a:ext cx="7621587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NL" dirty="0"/>
              <a:t>[Title]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B973456-78BB-40D8-C587-109C9C1E43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44226C4-A1C1-C40E-C335-BD53EDBBF2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413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1E21C3-FF68-D3A7-F165-AE029DED1C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500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053497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_Aardebru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 flipH="1">
            <a:off x="3554412" y="0"/>
            <a:ext cx="863758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2540000" cy="120931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NL" dirty="0"/>
              <a:t>[Sidebar]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762000"/>
            <a:ext cx="7621587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NL" dirty="0"/>
              <a:t>[Title]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FB0C9F-6A4C-869A-E17A-7BE976C82E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CD1A05C-F9E5-2932-56FB-220BFD87A3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413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accent4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E1929D1-9DD2-4392-452D-A4A92E5993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500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36572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_Nacht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 flipH="1">
            <a:off x="3554412" y="0"/>
            <a:ext cx="863758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2540000" cy="120931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NL" dirty="0"/>
              <a:t>[Sidebar]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762000"/>
            <a:ext cx="7621587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NL" dirty="0"/>
              <a:t>[Title]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21BA6CF-B193-B8ED-7213-DA1E7626BA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27F361C-6559-2C3B-B142-9AD09BE533A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413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C139D84-9588-E9C7-132B-BA91A03AC2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500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12045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_Botergee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 flipH="1">
            <a:off x="3554412" y="0"/>
            <a:ext cx="86375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2540000" cy="120931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NL" dirty="0"/>
              <a:t>[Sidebar]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6CB02D-4627-A8E6-AE53-A2D0941CE3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762000"/>
            <a:ext cx="7621587" cy="1219200"/>
          </a:xfrm>
        </p:spPr>
        <p:txBody>
          <a:bodyPr/>
          <a:lstStyle>
            <a:lvl1pPr indent="-27000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NL" dirty="0"/>
              <a:t>[Title]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43B3F8B-5226-3EE9-29C8-FE3C8CA195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1A9969B-F9CE-D7DE-F5B7-AFEB480F9C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413" y="2487613"/>
            <a:ext cx="2540000" cy="2851004"/>
          </a:xfrm>
        </p:spPr>
        <p:txBody>
          <a:bodyPr/>
          <a:lstStyle>
            <a:lvl1pPr marL="0" indent="-270000">
              <a:buNone/>
              <a:defRPr>
                <a:solidFill>
                  <a:schemeClr val="accent6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bg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bg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C66DBB8-32FE-33D2-A9A5-3A2E9505C0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5003" y="2487613"/>
            <a:ext cx="7621587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39255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ortrait IMG_Zacht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06EA1F-3AE8-F970-6A4B-B304BA89AAF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4000" y="506413"/>
            <a:ext cx="5080000" cy="5843587"/>
          </a:xfrm>
          <a:prstGeom prst="roundRect">
            <a:avLst>
              <a:gd name="adj" fmla="val 5076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63838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84622EA-24D2-4309-A51A-C053CC46AC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6414" y="2487613"/>
            <a:ext cx="5588000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24617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ortrait IMG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06EA1F-3AE8-F970-6A4B-B304BA89AAF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4000" y="506413"/>
            <a:ext cx="5080000" cy="5843587"/>
          </a:xfrm>
          <a:prstGeom prst="roundRect">
            <a:avLst>
              <a:gd name="adj" fmla="val 5076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63838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545F527-1A91-9EAE-339E-E194F842FF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209BFEC-6747-BD00-B78B-02F01BA8E5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6414" y="2487613"/>
            <a:ext cx="5588000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230974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_Staa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04E756E-1777-9219-E94E-D53C04713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48682" y="-1066826"/>
            <a:ext cx="6853417" cy="7605336"/>
          </a:xfrm>
          <a:custGeom>
            <a:avLst/>
            <a:gdLst>
              <a:gd name="csX0" fmla="*/ 4050388 w 6853417"/>
              <a:gd name="csY0" fmla="*/ 119 h 7605336"/>
              <a:gd name="csX1" fmla="*/ 4507483 w 6853417"/>
              <a:gd name="csY1" fmla="*/ 8371 h 7605336"/>
              <a:gd name="csX2" fmla="*/ 4804480 w 6853417"/>
              <a:gd name="csY2" fmla="*/ 153648 h 7605336"/>
              <a:gd name="csX3" fmla="*/ 5895613 w 6853417"/>
              <a:gd name="csY3" fmla="*/ 1571530 h 7605336"/>
              <a:gd name="csX4" fmla="*/ 6582915 w 6853417"/>
              <a:gd name="csY4" fmla="*/ 2604881 h 7605336"/>
              <a:gd name="csX5" fmla="*/ 6851361 w 6853417"/>
              <a:gd name="csY5" fmla="*/ 3333726 h 7605336"/>
              <a:gd name="csX6" fmla="*/ 6671441 w 6853417"/>
              <a:gd name="csY6" fmla="*/ 4076934 h 7605336"/>
              <a:gd name="csX7" fmla="*/ 6671988 w 6853417"/>
              <a:gd name="csY7" fmla="*/ 4077345 h 7605336"/>
              <a:gd name="csX8" fmla="*/ 6672124 w 6853417"/>
              <a:gd name="csY8" fmla="*/ 4077482 h 7605336"/>
              <a:gd name="csX9" fmla="*/ 6027308 w 6853417"/>
              <a:gd name="csY9" fmla="*/ 6435421 h 7605336"/>
              <a:gd name="csX10" fmla="*/ 5574981 w 6853417"/>
              <a:gd name="csY10" fmla="*/ 7030480 h 7605336"/>
              <a:gd name="csX11" fmla="*/ 4924700 w 6853417"/>
              <a:gd name="csY11" fmla="*/ 7597222 h 7605336"/>
              <a:gd name="csX12" fmla="*/ 3458837 w 6853417"/>
              <a:gd name="csY12" fmla="*/ 7332387 h 7605336"/>
              <a:gd name="csX13" fmla="*/ 1338321 w 6853417"/>
              <a:gd name="csY13" fmla="*/ 6462096 h 7605336"/>
              <a:gd name="csX14" fmla="*/ 814681 w 6853417"/>
              <a:gd name="csY14" fmla="*/ 5937760 h 7605336"/>
              <a:gd name="csX15" fmla="*/ 205248 w 6853417"/>
              <a:gd name="csY15" fmla="*/ 5410688 h 7605336"/>
              <a:gd name="csX16" fmla="*/ 13170 w 6853417"/>
              <a:gd name="csY16" fmla="*/ 4763236 h 7605336"/>
              <a:gd name="csX17" fmla="*/ 130384 w 6853417"/>
              <a:gd name="csY17" fmla="*/ 3543980 h 7605336"/>
              <a:gd name="csX18" fmla="*/ 527383 w 6853417"/>
              <a:gd name="csY18" fmla="*/ 2736205 h 7605336"/>
              <a:gd name="csX19" fmla="*/ 1016870 w 6853417"/>
              <a:gd name="csY19" fmla="*/ 1530765 h 7605336"/>
              <a:gd name="csX20" fmla="*/ 1574663 w 6853417"/>
              <a:gd name="csY20" fmla="*/ 594265 h 7605336"/>
              <a:gd name="csX21" fmla="*/ 2475082 w 6853417"/>
              <a:gd name="csY21" fmla="*/ 139558 h 7605336"/>
              <a:gd name="csX22" fmla="*/ 3856655 w 6853417"/>
              <a:gd name="csY22" fmla="*/ 1669 h 7605336"/>
              <a:gd name="csX23" fmla="*/ 4050388 w 6853417"/>
              <a:gd name="csY23" fmla="*/ 119 h 76053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853417" h="7605336">
                <a:moveTo>
                  <a:pt x="4050388" y="119"/>
                </a:moveTo>
                <a:cubicBezTo>
                  <a:pt x="4264114" y="1139"/>
                  <a:pt x="4507483" y="8371"/>
                  <a:pt x="4507483" y="8371"/>
                </a:cubicBezTo>
                <a:cubicBezTo>
                  <a:pt x="4507483" y="8371"/>
                  <a:pt x="4650517" y="-15294"/>
                  <a:pt x="4804480" y="153648"/>
                </a:cubicBezTo>
                <a:cubicBezTo>
                  <a:pt x="4958034" y="322727"/>
                  <a:pt x="5785775" y="1410249"/>
                  <a:pt x="5895613" y="1571530"/>
                </a:cubicBezTo>
                <a:cubicBezTo>
                  <a:pt x="6005860" y="1732265"/>
                  <a:pt x="6509007" y="2491204"/>
                  <a:pt x="6582915" y="2604881"/>
                </a:cubicBezTo>
                <a:cubicBezTo>
                  <a:pt x="6657370" y="2718695"/>
                  <a:pt x="6876908" y="3033871"/>
                  <a:pt x="6851361" y="3333726"/>
                </a:cubicBezTo>
                <a:cubicBezTo>
                  <a:pt x="6825814" y="3633034"/>
                  <a:pt x="6671441" y="4076934"/>
                  <a:pt x="6671441" y="4076934"/>
                </a:cubicBezTo>
                <a:lnTo>
                  <a:pt x="6671988" y="4077345"/>
                </a:lnTo>
                <a:lnTo>
                  <a:pt x="6672124" y="4077482"/>
                </a:lnTo>
                <a:lnTo>
                  <a:pt x="6027308" y="6435421"/>
                </a:lnTo>
                <a:cubicBezTo>
                  <a:pt x="6027308" y="6435421"/>
                  <a:pt x="5856541" y="6739516"/>
                  <a:pt x="5574981" y="7030480"/>
                </a:cubicBezTo>
                <a:cubicBezTo>
                  <a:pt x="5293420" y="7321306"/>
                  <a:pt x="5017871" y="7560287"/>
                  <a:pt x="4924700" y="7597222"/>
                </a:cubicBezTo>
                <a:cubicBezTo>
                  <a:pt x="4832076" y="7634020"/>
                  <a:pt x="4055565" y="7545650"/>
                  <a:pt x="3458837" y="7332387"/>
                </a:cubicBezTo>
                <a:cubicBezTo>
                  <a:pt x="2862245" y="7119670"/>
                  <a:pt x="1338321" y="6462096"/>
                  <a:pt x="1338321" y="6462096"/>
                </a:cubicBezTo>
                <a:cubicBezTo>
                  <a:pt x="1338321" y="6462096"/>
                  <a:pt x="938043" y="6058139"/>
                  <a:pt x="814681" y="5937760"/>
                </a:cubicBezTo>
                <a:cubicBezTo>
                  <a:pt x="691183" y="5816970"/>
                  <a:pt x="296916" y="5567318"/>
                  <a:pt x="205248" y="5410688"/>
                </a:cubicBezTo>
                <a:cubicBezTo>
                  <a:pt x="113581" y="5254057"/>
                  <a:pt x="52514" y="5145442"/>
                  <a:pt x="13170" y="4763236"/>
                </a:cubicBezTo>
                <a:cubicBezTo>
                  <a:pt x="-26175" y="4381167"/>
                  <a:pt x="25465" y="3840279"/>
                  <a:pt x="130384" y="3543980"/>
                </a:cubicBezTo>
                <a:cubicBezTo>
                  <a:pt x="235303" y="3248092"/>
                  <a:pt x="421917" y="2974228"/>
                  <a:pt x="527383" y="2736205"/>
                </a:cubicBezTo>
                <a:cubicBezTo>
                  <a:pt x="632849" y="2498318"/>
                  <a:pt x="865092" y="1838828"/>
                  <a:pt x="1016870" y="1530765"/>
                </a:cubicBezTo>
                <a:cubicBezTo>
                  <a:pt x="1169057" y="1222566"/>
                  <a:pt x="1433131" y="733660"/>
                  <a:pt x="1574663" y="594265"/>
                </a:cubicBezTo>
                <a:cubicBezTo>
                  <a:pt x="1716194" y="454871"/>
                  <a:pt x="2209096" y="203168"/>
                  <a:pt x="2475082" y="139558"/>
                </a:cubicBezTo>
                <a:cubicBezTo>
                  <a:pt x="2741069" y="76085"/>
                  <a:pt x="3638483" y="7961"/>
                  <a:pt x="3856655" y="1669"/>
                </a:cubicBezTo>
                <a:cubicBezTo>
                  <a:pt x="3911198" y="130"/>
                  <a:pt x="3979146" y="-220"/>
                  <a:pt x="4050388" y="119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6605587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C2CC66-6049-4176-FB76-8F1D028F337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52683-26FE-31B8-9356-7A423FB0D91D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56596F0-DD29-CAAB-F061-77E146FE70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B3E911D-436E-3380-DDD7-99246A53CA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426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ortrait IMG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06EA1F-3AE8-F970-6A4B-B304BA89AAF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4000" y="506413"/>
            <a:ext cx="5080000" cy="5843587"/>
          </a:xfrm>
          <a:prstGeom prst="roundRect">
            <a:avLst>
              <a:gd name="adj" fmla="val 5076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63838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1B42534-A824-1990-041C-76FB411E7F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6414" y="2487613"/>
            <a:ext cx="5588000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87393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Landscape IMG_Zacht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A6CEB5B-A21A-F4F9-BC3F-88DAB06C29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2413" y="2153131"/>
            <a:ext cx="7621587" cy="4198455"/>
          </a:xfrm>
          <a:prstGeom prst="roundRect">
            <a:avLst>
              <a:gd name="adj" fmla="val 6679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1177587" cy="861774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13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E0386A9-D6FC-228E-4B42-01006ECD1F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2" y="2153131"/>
            <a:ext cx="3048001" cy="3185486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37747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Landscape IMG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A6CEB5B-A21A-F4F9-BC3F-88DAB06C29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2413" y="2153131"/>
            <a:ext cx="7621587" cy="4198455"/>
          </a:xfrm>
          <a:prstGeom prst="roundRect">
            <a:avLst>
              <a:gd name="adj" fmla="val 6679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1177587" cy="861774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13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31BCCD3-8F94-64C8-BE21-669E3274A2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31BCF1-A091-96A1-796A-F9C5D10E5A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2" y="2153131"/>
            <a:ext cx="3048001" cy="3185486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750801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Landscape IMG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A6CEB5B-A21A-F4F9-BC3F-88DAB06C29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2413" y="2153131"/>
            <a:ext cx="7621587" cy="4198455"/>
          </a:xfrm>
          <a:prstGeom prst="roundRect">
            <a:avLst>
              <a:gd name="adj" fmla="val 6679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1177587" cy="861774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13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85A0BC1-1D3D-EA1D-1149-FBF6FAF262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2" y="2153131"/>
            <a:ext cx="3048001" cy="3185486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148841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X IMG_Zacht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A6CEB5B-A21A-F4F9-BC3F-88DAB06C29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04000" y="3556799"/>
            <a:ext cx="5080000" cy="2794787"/>
          </a:xfrm>
          <a:prstGeom prst="roundRect">
            <a:avLst>
              <a:gd name="adj" fmla="val 10812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06EA1F-3AE8-F970-6A4B-B304BA89AAF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4000" y="506414"/>
            <a:ext cx="5080000" cy="2794786"/>
          </a:xfrm>
          <a:prstGeom prst="roundRect">
            <a:avLst>
              <a:gd name="adj" fmla="val 9750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63838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B167BAD-D928-1AAF-9E95-9650E774FD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63838" y="2600895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5AF7CF5-6B08-E4C6-5BE5-16F4A215E37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6413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697070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X IMG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A6CEB5B-A21A-F4F9-BC3F-88DAB06C29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04000" y="3556799"/>
            <a:ext cx="5080000" cy="2794787"/>
          </a:xfrm>
          <a:prstGeom prst="roundRect">
            <a:avLst>
              <a:gd name="adj" fmla="val 10812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06EA1F-3AE8-F970-6A4B-B304BA89AAF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4000" y="506414"/>
            <a:ext cx="5080000" cy="2794786"/>
          </a:xfrm>
          <a:prstGeom prst="roundRect">
            <a:avLst>
              <a:gd name="adj" fmla="val 9750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63838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B167BAD-D928-1AAF-9E95-9650E774FD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63838" y="2600895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DF6266-3FC5-9742-224F-4604F85009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C4F14C0-B1BC-01DF-EB0F-B6F0E68AC7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6413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843434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X IMG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A6CEB5B-A21A-F4F9-BC3F-88DAB06C29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04000" y="3556799"/>
            <a:ext cx="5080000" cy="2794787"/>
          </a:xfrm>
          <a:prstGeom prst="roundRect">
            <a:avLst>
              <a:gd name="adj" fmla="val 10812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9999" cy="12093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06EA1F-3AE8-F970-6A4B-B304BA89AAF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4000" y="506414"/>
            <a:ext cx="5080000" cy="2794786"/>
          </a:xfrm>
          <a:prstGeom prst="roundRect">
            <a:avLst>
              <a:gd name="adj" fmla="val 9750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A2832D-D4B9-1F9E-7C79-C7503277C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63838" y="5634528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B167BAD-D928-1AAF-9E95-9650E774FD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63838" y="2600895"/>
            <a:ext cx="2407962" cy="464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 indent="-270000">
              <a:buNone/>
              <a:defRPr sz="1200"/>
            </a:lvl1pPr>
          </a:lstStyle>
          <a:p>
            <a:pPr lvl="0"/>
            <a:r>
              <a:rPr lang="en-NL" dirty="0"/>
              <a:t>[Image description, optional]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DC0EB63-2EEF-5183-F82B-4EC174BD52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6413" y="2487613"/>
            <a:ext cx="5079999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30122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G_Zacht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10160000" y="0"/>
            <a:ext cx="203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113587" cy="4566732"/>
          </a:xfrm>
        </p:spPr>
        <p:txBody>
          <a:bodyPr/>
          <a:lstStyle>
            <a:lvl1pPr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“[Quote]”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126413" y="253999"/>
            <a:ext cx="1524000" cy="252414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18D528D-6B2C-3B4A-EAD8-CBE3A0EF2C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6413" y="762000"/>
            <a:ext cx="3557587" cy="5588000"/>
          </a:xfrm>
          <a:prstGeom prst="roundRect">
            <a:avLst>
              <a:gd name="adj" fmla="val 8100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886997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G_Boterge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10160000" y="0"/>
            <a:ext cx="203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113587" cy="4566732"/>
          </a:xfrm>
        </p:spPr>
        <p:txBody>
          <a:bodyPr/>
          <a:lstStyle>
            <a:lvl1pPr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“[Quote]”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126413" y="253999"/>
            <a:ext cx="1524000" cy="252414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18D528D-6B2C-3B4A-EAD8-CBE3A0EF2C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6413" y="762000"/>
            <a:ext cx="3557587" cy="5588000"/>
          </a:xfrm>
          <a:prstGeom prst="roundRect">
            <a:avLst>
              <a:gd name="adj" fmla="val 8100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28288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G_Nachtgro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10160000" y="0"/>
            <a:ext cx="203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113587" cy="4566732"/>
          </a:xfrm>
        </p:spPr>
        <p:txBody>
          <a:bodyPr/>
          <a:lstStyle>
            <a:lvl1pPr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“[Quote]”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126413" y="253999"/>
            <a:ext cx="1524000" cy="252414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18D528D-6B2C-3B4A-EAD8-CBE3A0EF2C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6413" y="762000"/>
            <a:ext cx="3557587" cy="5588000"/>
          </a:xfrm>
          <a:prstGeom prst="roundRect">
            <a:avLst>
              <a:gd name="adj" fmla="val 8100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50301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_Aardebru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04E756E-1777-9219-E94E-D53C04713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48682" y="-1066826"/>
            <a:ext cx="6853417" cy="7605336"/>
          </a:xfrm>
          <a:custGeom>
            <a:avLst/>
            <a:gdLst>
              <a:gd name="csX0" fmla="*/ 4050388 w 6853417"/>
              <a:gd name="csY0" fmla="*/ 119 h 7605336"/>
              <a:gd name="csX1" fmla="*/ 4507483 w 6853417"/>
              <a:gd name="csY1" fmla="*/ 8371 h 7605336"/>
              <a:gd name="csX2" fmla="*/ 4804480 w 6853417"/>
              <a:gd name="csY2" fmla="*/ 153648 h 7605336"/>
              <a:gd name="csX3" fmla="*/ 5895613 w 6853417"/>
              <a:gd name="csY3" fmla="*/ 1571530 h 7605336"/>
              <a:gd name="csX4" fmla="*/ 6582915 w 6853417"/>
              <a:gd name="csY4" fmla="*/ 2604881 h 7605336"/>
              <a:gd name="csX5" fmla="*/ 6851361 w 6853417"/>
              <a:gd name="csY5" fmla="*/ 3333726 h 7605336"/>
              <a:gd name="csX6" fmla="*/ 6671441 w 6853417"/>
              <a:gd name="csY6" fmla="*/ 4076934 h 7605336"/>
              <a:gd name="csX7" fmla="*/ 6671988 w 6853417"/>
              <a:gd name="csY7" fmla="*/ 4077345 h 7605336"/>
              <a:gd name="csX8" fmla="*/ 6672124 w 6853417"/>
              <a:gd name="csY8" fmla="*/ 4077482 h 7605336"/>
              <a:gd name="csX9" fmla="*/ 6027308 w 6853417"/>
              <a:gd name="csY9" fmla="*/ 6435421 h 7605336"/>
              <a:gd name="csX10" fmla="*/ 5574981 w 6853417"/>
              <a:gd name="csY10" fmla="*/ 7030480 h 7605336"/>
              <a:gd name="csX11" fmla="*/ 4924700 w 6853417"/>
              <a:gd name="csY11" fmla="*/ 7597222 h 7605336"/>
              <a:gd name="csX12" fmla="*/ 3458837 w 6853417"/>
              <a:gd name="csY12" fmla="*/ 7332387 h 7605336"/>
              <a:gd name="csX13" fmla="*/ 1338321 w 6853417"/>
              <a:gd name="csY13" fmla="*/ 6462096 h 7605336"/>
              <a:gd name="csX14" fmla="*/ 814681 w 6853417"/>
              <a:gd name="csY14" fmla="*/ 5937760 h 7605336"/>
              <a:gd name="csX15" fmla="*/ 205248 w 6853417"/>
              <a:gd name="csY15" fmla="*/ 5410688 h 7605336"/>
              <a:gd name="csX16" fmla="*/ 13170 w 6853417"/>
              <a:gd name="csY16" fmla="*/ 4763236 h 7605336"/>
              <a:gd name="csX17" fmla="*/ 130384 w 6853417"/>
              <a:gd name="csY17" fmla="*/ 3543980 h 7605336"/>
              <a:gd name="csX18" fmla="*/ 527383 w 6853417"/>
              <a:gd name="csY18" fmla="*/ 2736205 h 7605336"/>
              <a:gd name="csX19" fmla="*/ 1016870 w 6853417"/>
              <a:gd name="csY19" fmla="*/ 1530765 h 7605336"/>
              <a:gd name="csX20" fmla="*/ 1574663 w 6853417"/>
              <a:gd name="csY20" fmla="*/ 594265 h 7605336"/>
              <a:gd name="csX21" fmla="*/ 2475082 w 6853417"/>
              <a:gd name="csY21" fmla="*/ 139558 h 7605336"/>
              <a:gd name="csX22" fmla="*/ 3856655 w 6853417"/>
              <a:gd name="csY22" fmla="*/ 1669 h 7605336"/>
              <a:gd name="csX23" fmla="*/ 4050388 w 6853417"/>
              <a:gd name="csY23" fmla="*/ 119 h 76053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853417" h="7605336">
                <a:moveTo>
                  <a:pt x="4050388" y="119"/>
                </a:moveTo>
                <a:cubicBezTo>
                  <a:pt x="4264114" y="1139"/>
                  <a:pt x="4507483" y="8371"/>
                  <a:pt x="4507483" y="8371"/>
                </a:cubicBezTo>
                <a:cubicBezTo>
                  <a:pt x="4507483" y="8371"/>
                  <a:pt x="4650517" y="-15294"/>
                  <a:pt x="4804480" y="153648"/>
                </a:cubicBezTo>
                <a:cubicBezTo>
                  <a:pt x="4958034" y="322727"/>
                  <a:pt x="5785775" y="1410249"/>
                  <a:pt x="5895613" y="1571530"/>
                </a:cubicBezTo>
                <a:cubicBezTo>
                  <a:pt x="6005860" y="1732265"/>
                  <a:pt x="6509007" y="2491204"/>
                  <a:pt x="6582915" y="2604881"/>
                </a:cubicBezTo>
                <a:cubicBezTo>
                  <a:pt x="6657370" y="2718695"/>
                  <a:pt x="6876908" y="3033871"/>
                  <a:pt x="6851361" y="3333726"/>
                </a:cubicBezTo>
                <a:cubicBezTo>
                  <a:pt x="6825814" y="3633034"/>
                  <a:pt x="6671441" y="4076934"/>
                  <a:pt x="6671441" y="4076934"/>
                </a:cubicBezTo>
                <a:lnTo>
                  <a:pt x="6671988" y="4077345"/>
                </a:lnTo>
                <a:lnTo>
                  <a:pt x="6672124" y="4077482"/>
                </a:lnTo>
                <a:lnTo>
                  <a:pt x="6027308" y="6435421"/>
                </a:lnTo>
                <a:cubicBezTo>
                  <a:pt x="6027308" y="6435421"/>
                  <a:pt x="5856541" y="6739516"/>
                  <a:pt x="5574981" y="7030480"/>
                </a:cubicBezTo>
                <a:cubicBezTo>
                  <a:pt x="5293420" y="7321306"/>
                  <a:pt x="5017871" y="7560287"/>
                  <a:pt x="4924700" y="7597222"/>
                </a:cubicBezTo>
                <a:cubicBezTo>
                  <a:pt x="4832076" y="7634020"/>
                  <a:pt x="4055565" y="7545650"/>
                  <a:pt x="3458837" y="7332387"/>
                </a:cubicBezTo>
                <a:cubicBezTo>
                  <a:pt x="2862245" y="7119670"/>
                  <a:pt x="1338321" y="6462096"/>
                  <a:pt x="1338321" y="6462096"/>
                </a:cubicBezTo>
                <a:cubicBezTo>
                  <a:pt x="1338321" y="6462096"/>
                  <a:pt x="938043" y="6058139"/>
                  <a:pt x="814681" y="5937760"/>
                </a:cubicBezTo>
                <a:cubicBezTo>
                  <a:pt x="691183" y="5816970"/>
                  <a:pt x="296916" y="5567318"/>
                  <a:pt x="205248" y="5410688"/>
                </a:cubicBezTo>
                <a:cubicBezTo>
                  <a:pt x="113581" y="5254057"/>
                  <a:pt x="52514" y="5145442"/>
                  <a:pt x="13170" y="4763236"/>
                </a:cubicBezTo>
                <a:cubicBezTo>
                  <a:pt x="-26175" y="4381167"/>
                  <a:pt x="25465" y="3840279"/>
                  <a:pt x="130384" y="3543980"/>
                </a:cubicBezTo>
                <a:cubicBezTo>
                  <a:pt x="235303" y="3248092"/>
                  <a:pt x="421917" y="2974228"/>
                  <a:pt x="527383" y="2736205"/>
                </a:cubicBezTo>
                <a:cubicBezTo>
                  <a:pt x="632849" y="2498318"/>
                  <a:pt x="865092" y="1838828"/>
                  <a:pt x="1016870" y="1530765"/>
                </a:cubicBezTo>
                <a:cubicBezTo>
                  <a:pt x="1169057" y="1222566"/>
                  <a:pt x="1433131" y="733660"/>
                  <a:pt x="1574663" y="594265"/>
                </a:cubicBezTo>
                <a:cubicBezTo>
                  <a:pt x="1716194" y="454871"/>
                  <a:pt x="2209096" y="203168"/>
                  <a:pt x="2475082" y="139558"/>
                </a:cubicBezTo>
                <a:cubicBezTo>
                  <a:pt x="2741069" y="76085"/>
                  <a:pt x="3638483" y="7961"/>
                  <a:pt x="3856655" y="1669"/>
                </a:cubicBezTo>
                <a:cubicBezTo>
                  <a:pt x="3911198" y="130"/>
                  <a:pt x="3979146" y="-220"/>
                  <a:pt x="4050388" y="119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6605587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accent4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910660E-2A73-D5E9-9691-84E938A1DA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1A86A-02C8-AE4A-11EA-A7D4A7A242F2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C0A016D-94E0-A482-BEB4-A5F86C54BC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BB02930-703E-C363-70A0-12D2642AF9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020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G_Donkerblau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13EE4C-E1FD-A90D-F094-9F9A25D2FD16}"/>
              </a:ext>
            </a:extLst>
          </p:cNvPr>
          <p:cNvSpPr/>
          <p:nvPr userDrawn="1"/>
        </p:nvSpPr>
        <p:spPr>
          <a:xfrm>
            <a:off x="10160000" y="0"/>
            <a:ext cx="203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7113587" cy="4566732"/>
          </a:xfrm>
        </p:spPr>
        <p:txBody>
          <a:bodyPr/>
          <a:lstStyle>
            <a:lvl1pPr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“[Quote]”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126413" y="253999"/>
            <a:ext cx="1524000" cy="252414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18D528D-6B2C-3B4A-EAD8-CBE3A0EF2C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6413" y="762000"/>
            <a:ext cx="3557587" cy="5588000"/>
          </a:xfrm>
          <a:prstGeom prst="roundRect">
            <a:avLst>
              <a:gd name="adj" fmla="val 8100"/>
            </a:avLst>
          </a:prstGeom>
          <a:pattFill prst="pct5">
            <a:fgClr>
              <a:schemeClr val="bg1">
                <a:lumMod val="9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19622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51C121-90D0-1B59-A8E6-34F65A676494}"/>
              </a:ext>
            </a:extLst>
          </p:cNvPr>
          <p:cNvSpPr/>
          <p:nvPr userDrawn="1"/>
        </p:nvSpPr>
        <p:spPr>
          <a:xfrm>
            <a:off x="5316" y="0"/>
            <a:ext cx="1218668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Picture Placeholder 146">
            <a:extLst>
              <a:ext uri="{FF2B5EF4-FFF2-40B4-BE49-F238E27FC236}">
                <a16:creationId xmlns:a16="http://schemas.microsoft.com/office/drawing/2014/main" id="{2762F570-E825-E269-72F7-2B4D7B9B97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" y="2"/>
            <a:ext cx="12191996" cy="6857998"/>
          </a:xfrm>
          <a:custGeom>
            <a:avLst/>
            <a:gdLst>
              <a:gd name="csX0" fmla="*/ 684531 w 12191996"/>
              <a:gd name="csY0" fmla="*/ 6310598 h 6857998"/>
              <a:gd name="csX1" fmla="*/ 707073 w 12191996"/>
              <a:gd name="csY1" fmla="*/ 6310598 h 6857998"/>
              <a:gd name="csX2" fmla="*/ 720408 w 12191996"/>
              <a:gd name="csY2" fmla="*/ 6346717 h 6857998"/>
              <a:gd name="csX3" fmla="*/ 726441 w 12191996"/>
              <a:gd name="csY3" fmla="*/ 6363481 h 6857998"/>
              <a:gd name="csX4" fmla="*/ 732473 w 12191996"/>
              <a:gd name="csY4" fmla="*/ 6346717 h 6857998"/>
              <a:gd name="csX5" fmla="*/ 745808 w 12191996"/>
              <a:gd name="csY5" fmla="*/ 6310598 h 6857998"/>
              <a:gd name="csX6" fmla="*/ 768509 w 12191996"/>
              <a:gd name="csY6" fmla="*/ 6310598 h 6857998"/>
              <a:gd name="csX7" fmla="*/ 768509 w 12191996"/>
              <a:gd name="csY7" fmla="*/ 6382836 h 6857998"/>
              <a:gd name="csX8" fmla="*/ 752317 w 12191996"/>
              <a:gd name="csY8" fmla="*/ 6382836 h 6857998"/>
              <a:gd name="csX9" fmla="*/ 752317 w 12191996"/>
              <a:gd name="csY9" fmla="*/ 6333611 h 6857998"/>
              <a:gd name="csX10" fmla="*/ 746919 w 12191996"/>
              <a:gd name="csY10" fmla="*/ 6347936 h 6857998"/>
              <a:gd name="csX11" fmla="*/ 739934 w 12191996"/>
              <a:gd name="csY11" fmla="*/ 6365919 h 6857998"/>
              <a:gd name="csX12" fmla="*/ 733584 w 12191996"/>
              <a:gd name="csY12" fmla="*/ 6382988 h 6857998"/>
              <a:gd name="csX13" fmla="*/ 719456 w 12191996"/>
              <a:gd name="csY13" fmla="*/ 6382988 h 6857998"/>
              <a:gd name="csX14" fmla="*/ 713106 w 12191996"/>
              <a:gd name="csY14" fmla="*/ 6365919 h 6857998"/>
              <a:gd name="csX15" fmla="*/ 706121 w 12191996"/>
              <a:gd name="csY15" fmla="*/ 6347936 h 6857998"/>
              <a:gd name="csX16" fmla="*/ 700723 w 12191996"/>
              <a:gd name="csY16" fmla="*/ 6333611 h 6857998"/>
              <a:gd name="csX17" fmla="*/ 700723 w 12191996"/>
              <a:gd name="csY17" fmla="*/ 6382836 h 6857998"/>
              <a:gd name="csX18" fmla="*/ 684689 w 12191996"/>
              <a:gd name="csY18" fmla="*/ 6382836 h 6857998"/>
              <a:gd name="csX19" fmla="*/ 684531 w 12191996"/>
              <a:gd name="csY19" fmla="*/ 6382836 h 6857998"/>
              <a:gd name="csX20" fmla="*/ 1293016 w 12191996"/>
              <a:gd name="csY20" fmla="*/ 6296425 h 6857998"/>
              <a:gd name="csX21" fmla="*/ 1293016 w 12191996"/>
              <a:gd name="csY21" fmla="*/ 6310445 h 6857998"/>
              <a:gd name="csX22" fmla="*/ 1267616 w 12191996"/>
              <a:gd name="csY22" fmla="*/ 6330562 h 6857998"/>
              <a:gd name="csX23" fmla="*/ 1249359 w 12191996"/>
              <a:gd name="csY23" fmla="*/ 6317456 h 6857998"/>
              <a:gd name="csX24" fmla="*/ 1264123 w 12191996"/>
              <a:gd name="csY24" fmla="*/ 6304045 h 6857998"/>
              <a:gd name="csX25" fmla="*/ 1279681 w 12191996"/>
              <a:gd name="csY25" fmla="*/ 6300997 h 6857998"/>
              <a:gd name="csX26" fmla="*/ 1293016 w 12191996"/>
              <a:gd name="csY26" fmla="*/ 6296425 h 6857998"/>
              <a:gd name="csX27" fmla="*/ 1170936 w 12191996"/>
              <a:gd name="csY27" fmla="*/ 6296425 h 6857998"/>
              <a:gd name="csX28" fmla="*/ 1170936 w 12191996"/>
              <a:gd name="csY28" fmla="*/ 6310445 h 6857998"/>
              <a:gd name="csX29" fmla="*/ 1145536 w 12191996"/>
              <a:gd name="csY29" fmla="*/ 6330562 h 6857998"/>
              <a:gd name="csX30" fmla="*/ 1127280 w 12191996"/>
              <a:gd name="csY30" fmla="*/ 6317456 h 6857998"/>
              <a:gd name="csX31" fmla="*/ 1142043 w 12191996"/>
              <a:gd name="csY31" fmla="*/ 6304045 h 6857998"/>
              <a:gd name="csX32" fmla="*/ 1157601 w 12191996"/>
              <a:gd name="csY32" fmla="*/ 6300997 h 6857998"/>
              <a:gd name="csX33" fmla="*/ 1170936 w 12191996"/>
              <a:gd name="csY33" fmla="*/ 6296425 h 6857998"/>
              <a:gd name="csX34" fmla="*/ 2531109 w 12191996"/>
              <a:gd name="csY34" fmla="*/ 6258324 h 6857998"/>
              <a:gd name="csX35" fmla="*/ 2558573 w 12191996"/>
              <a:gd name="csY35" fmla="*/ 6283165 h 6857998"/>
              <a:gd name="csX36" fmla="*/ 2503328 w 12191996"/>
              <a:gd name="csY36" fmla="*/ 6283165 h 6857998"/>
              <a:gd name="csX37" fmla="*/ 2531109 w 12191996"/>
              <a:gd name="csY37" fmla="*/ 6258324 h 6857998"/>
              <a:gd name="csX38" fmla="*/ 2921000 w 12191996"/>
              <a:gd name="csY38" fmla="*/ 6239122 h 6857998"/>
              <a:gd name="csX39" fmla="*/ 2968149 w 12191996"/>
              <a:gd name="csY39" fmla="*/ 6338792 h 6857998"/>
              <a:gd name="csX40" fmla="*/ 2945289 w 12191996"/>
              <a:gd name="csY40" fmla="*/ 6385883 h 6857998"/>
              <a:gd name="csX41" fmla="*/ 2979420 w 12191996"/>
              <a:gd name="csY41" fmla="*/ 6385883 h 6857998"/>
              <a:gd name="csX42" fmla="*/ 3046411 w 12191996"/>
              <a:gd name="csY42" fmla="*/ 6239122 h 6857998"/>
              <a:gd name="csX43" fmla="*/ 3012757 w 12191996"/>
              <a:gd name="csY43" fmla="*/ 6239122 h 6857998"/>
              <a:gd name="csX44" fmla="*/ 2992914 w 12191996"/>
              <a:gd name="csY44" fmla="*/ 6285756 h 6857998"/>
              <a:gd name="csX45" fmla="*/ 2984182 w 12191996"/>
              <a:gd name="csY45" fmla="*/ 6306940 h 6857998"/>
              <a:gd name="csX46" fmla="*/ 2975134 w 12191996"/>
              <a:gd name="csY46" fmla="*/ 6285604 h 6857998"/>
              <a:gd name="csX47" fmla="*/ 2954972 w 12191996"/>
              <a:gd name="csY47" fmla="*/ 6239122 h 6857998"/>
              <a:gd name="csX48" fmla="*/ 2796380 w 12191996"/>
              <a:gd name="csY48" fmla="*/ 6239122 h 6857998"/>
              <a:gd name="csX49" fmla="*/ 2796380 w 12191996"/>
              <a:gd name="csY49" fmla="*/ 6350222 h 6857998"/>
              <a:gd name="csX50" fmla="*/ 2826702 w 12191996"/>
              <a:gd name="csY50" fmla="*/ 6350222 h 6857998"/>
              <a:gd name="csX51" fmla="*/ 2826702 w 12191996"/>
              <a:gd name="csY51" fmla="*/ 6239122 h 6857998"/>
              <a:gd name="csX52" fmla="*/ 2349499 w 12191996"/>
              <a:gd name="csY52" fmla="*/ 6239122 h 6857998"/>
              <a:gd name="csX53" fmla="*/ 2396013 w 12191996"/>
              <a:gd name="csY53" fmla="*/ 6350222 h 6857998"/>
              <a:gd name="csX54" fmla="*/ 2426810 w 12191996"/>
              <a:gd name="csY54" fmla="*/ 6350222 h 6857998"/>
              <a:gd name="csX55" fmla="*/ 2473324 w 12191996"/>
              <a:gd name="csY55" fmla="*/ 6239122 h 6857998"/>
              <a:gd name="csX56" fmla="*/ 2439352 w 12191996"/>
              <a:gd name="csY56" fmla="*/ 6239122 h 6857998"/>
              <a:gd name="csX57" fmla="*/ 2421572 w 12191996"/>
              <a:gd name="csY57" fmla="*/ 6289262 h 6857998"/>
              <a:gd name="csX58" fmla="*/ 2411570 w 12191996"/>
              <a:gd name="csY58" fmla="*/ 6317608 h 6857998"/>
              <a:gd name="csX59" fmla="*/ 2401252 w 12191996"/>
              <a:gd name="csY59" fmla="*/ 6289262 h 6857998"/>
              <a:gd name="csX60" fmla="*/ 2383471 w 12191996"/>
              <a:gd name="csY60" fmla="*/ 6239122 h 6857998"/>
              <a:gd name="csX61" fmla="*/ 2307589 w 12191996"/>
              <a:gd name="csY61" fmla="*/ 6239122 h 6857998"/>
              <a:gd name="csX62" fmla="*/ 2307589 w 12191996"/>
              <a:gd name="csY62" fmla="*/ 6350222 h 6857998"/>
              <a:gd name="csX63" fmla="*/ 2337910 w 12191996"/>
              <a:gd name="csY63" fmla="*/ 6350222 h 6857998"/>
              <a:gd name="csX64" fmla="*/ 2337910 w 12191996"/>
              <a:gd name="csY64" fmla="*/ 6239122 h 6857998"/>
              <a:gd name="csX65" fmla="*/ 1615755 w 12191996"/>
              <a:gd name="csY65" fmla="*/ 6239122 h 6857998"/>
              <a:gd name="csX66" fmla="*/ 1615755 w 12191996"/>
              <a:gd name="csY66" fmla="*/ 6350222 h 6857998"/>
              <a:gd name="csX67" fmla="*/ 1646076 w 12191996"/>
              <a:gd name="csY67" fmla="*/ 6350222 h 6857998"/>
              <a:gd name="csX68" fmla="*/ 1646076 w 12191996"/>
              <a:gd name="csY68" fmla="*/ 6239122 h 6857998"/>
              <a:gd name="csX69" fmla="*/ 795656 w 12191996"/>
              <a:gd name="csY69" fmla="*/ 6238361 h 6857998"/>
              <a:gd name="csX70" fmla="*/ 558166 w 12191996"/>
              <a:gd name="csY70" fmla="*/ 6349460 h 6857998"/>
              <a:gd name="csX71" fmla="*/ 795656 w 12191996"/>
              <a:gd name="csY71" fmla="*/ 6460560 h 6857998"/>
              <a:gd name="csX72" fmla="*/ 2665729 w 12191996"/>
              <a:gd name="csY72" fmla="*/ 6236836 h 6857998"/>
              <a:gd name="csX73" fmla="*/ 2635566 w 12191996"/>
              <a:gd name="csY73" fmla="*/ 6255886 h 6857998"/>
              <a:gd name="csX74" fmla="*/ 2635566 w 12191996"/>
              <a:gd name="csY74" fmla="*/ 6239122 h 6857998"/>
              <a:gd name="csX75" fmla="*/ 2606515 w 12191996"/>
              <a:gd name="csY75" fmla="*/ 6239122 h 6857998"/>
              <a:gd name="csX76" fmla="*/ 2606515 w 12191996"/>
              <a:gd name="csY76" fmla="*/ 6350222 h 6857998"/>
              <a:gd name="csX77" fmla="*/ 2606674 w 12191996"/>
              <a:gd name="csY77" fmla="*/ 6350069 h 6857998"/>
              <a:gd name="csX78" fmla="*/ 2636995 w 12191996"/>
              <a:gd name="csY78" fmla="*/ 6350069 h 6857998"/>
              <a:gd name="csX79" fmla="*/ 2636995 w 12191996"/>
              <a:gd name="csY79" fmla="*/ 6294900 h 6857998"/>
              <a:gd name="csX80" fmla="*/ 2666364 w 12191996"/>
              <a:gd name="csY80" fmla="*/ 6266249 h 6857998"/>
              <a:gd name="csX81" fmla="*/ 2670809 w 12191996"/>
              <a:gd name="csY81" fmla="*/ 6266249 h 6857998"/>
              <a:gd name="csX82" fmla="*/ 2670809 w 12191996"/>
              <a:gd name="csY82" fmla="*/ 6236836 h 6857998"/>
              <a:gd name="csX83" fmla="*/ 1597181 w 12191996"/>
              <a:gd name="csY83" fmla="*/ 6236836 h 6857998"/>
              <a:gd name="csX84" fmla="*/ 1567018 w 12191996"/>
              <a:gd name="csY84" fmla="*/ 6255886 h 6857998"/>
              <a:gd name="csX85" fmla="*/ 1567018 w 12191996"/>
              <a:gd name="csY85" fmla="*/ 6239122 h 6857998"/>
              <a:gd name="csX86" fmla="*/ 1537967 w 12191996"/>
              <a:gd name="csY86" fmla="*/ 6239122 h 6857998"/>
              <a:gd name="csX87" fmla="*/ 1537967 w 12191996"/>
              <a:gd name="csY87" fmla="*/ 6350222 h 6857998"/>
              <a:gd name="csX88" fmla="*/ 1538284 w 12191996"/>
              <a:gd name="csY88" fmla="*/ 6350069 h 6857998"/>
              <a:gd name="csX89" fmla="*/ 1568606 w 12191996"/>
              <a:gd name="csY89" fmla="*/ 6350069 h 6857998"/>
              <a:gd name="csX90" fmla="*/ 1568606 w 12191996"/>
              <a:gd name="csY90" fmla="*/ 6294900 h 6857998"/>
              <a:gd name="csX91" fmla="*/ 1597974 w 12191996"/>
              <a:gd name="csY91" fmla="*/ 6266249 h 6857998"/>
              <a:gd name="csX92" fmla="*/ 1602419 w 12191996"/>
              <a:gd name="csY92" fmla="*/ 6266249 h 6857998"/>
              <a:gd name="csX93" fmla="*/ 1602419 w 12191996"/>
              <a:gd name="csY93" fmla="*/ 6236836 h 6857998"/>
              <a:gd name="csX94" fmla="*/ 1717354 w 12191996"/>
              <a:gd name="csY94" fmla="*/ 6235922 h 6857998"/>
              <a:gd name="csX95" fmla="*/ 1656553 w 12191996"/>
              <a:gd name="csY95" fmla="*/ 6294596 h 6857998"/>
              <a:gd name="csX96" fmla="*/ 1716243 w 12191996"/>
              <a:gd name="csY96" fmla="*/ 6353422 h 6857998"/>
              <a:gd name="csX97" fmla="*/ 1773552 w 12191996"/>
              <a:gd name="csY97" fmla="*/ 6306331 h 6857998"/>
              <a:gd name="csX98" fmla="*/ 1742754 w 12191996"/>
              <a:gd name="csY98" fmla="*/ 6306331 h 6857998"/>
              <a:gd name="csX99" fmla="*/ 1716402 w 12191996"/>
              <a:gd name="csY99" fmla="*/ 6327057 h 6857998"/>
              <a:gd name="csX100" fmla="*/ 1687192 w 12191996"/>
              <a:gd name="csY100" fmla="*/ 6294444 h 6857998"/>
              <a:gd name="csX101" fmla="*/ 1716402 w 12191996"/>
              <a:gd name="csY101" fmla="*/ 6262135 h 6857998"/>
              <a:gd name="csX102" fmla="*/ 1742754 w 12191996"/>
              <a:gd name="csY102" fmla="*/ 6283318 h 6857998"/>
              <a:gd name="csX103" fmla="*/ 1773552 w 12191996"/>
              <a:gd name="csY103" fmla="*/ 6283318 h 6857998"/>
              <a:gd name="csX104" fmla="*/ 1717354 w 12191996"/>
              <a:gd name="csY104" fmla="*/ 6235922 h 6857998"/>
              <a:gd name="csX105" fmla="*/ 2731293 w 12191996"/>
              <a:gd name="csY105" fmla="*/ 6235769 h 6857998"/>
              <a:gd name="csX106" fmla="*/ 2680969 w 12191996"/>
              <a:gd name="csY106" fmla="*/ 6272040 h 6857998"/>
              <a:gd name="csX107" fmla="*/ 2712878 w 12191996"/>
              <a:gd name="csY107" fmla="*/ 6303282 h 6857998"/>
              <a:gd name="csX108" fmla="*/ 2739548 w 12191996"/>
              <a:gd name="csY108" fmla="*/ 6307397 h 6857998"/>
              <a:gd name="csX109" fmla="*/ 2752406 w 12191996"/>
              <a:gd name="csY109" fmla="*/ 6318217 h 6857998"/>
              <a:gd name="csX110" fmla="*/ 2732881 w 12191996"/>
              <a:gd name="csY110" fmla="*/ 6331171 h 6857998"/>
              <a:gd name="csX111" fmla="*/ 2708592 w 12191996"/>
              <a:gd name="csY111" fmla="*/ 6314103 h 6857998"/>
              <a:gd name="csX112" fmla="*/ 2677794 w 12191996"/>
              <a:gd name="csY112" fmla="*/ 6314103 h 6857998"/>
              <a:gd name="csX113" fmla="*/ 2731769 w 12191996"/>
              <a:gd name="csY113" fmla="*/ 6353422 h 6857998"/>
              <a:gd name="csX114" fmla="*/ 2783204 w 12191996"/>
              <a:gd name="csY114" fmla="*/ 6315627 h 6857998"/>
              <a:gd name="csX115" fmla="*/ 2752725 w 12191996"/>
              <a:gd name="csY115" fmla="*/ 6284080 h 6857998"/>
              <a:gd name="csX116" fmla="*/ 2725101 w 12191996"/>
              <a:gd name="csY116" fmla="*/ 6279965 h 6857998"/>
              <a:gd name="csX117" fmla="*/ 2711766 w 12191996"/>
              <a:gd name="csY117" fmla="*/ 6269602 h 6857998"/>
              <a:gd name="csX118" fmla="*/ 2730182 w 12191996"/>
              <a:gd name="csY118" fmla="*/ 6257257 h 6857998"/>
              <a:gd name="csX119" fmla="*/ 2751930 w 12191996"/>
              <a:gd name="csY119" fmla="*/ 6273259 h 6857998"/>
              <a:gd name="csX120" fmla="*/ 2782729 w 12191996"/>
              <a:gd name="csY120" fmla="*/ 6273259 h 6857998"/>
              <a:gd name="csX121" fmla="*/ 2731293 w 12191996"/>
              <a:gd name="csY121" fmla="*/ 6235769 h 6857998"/>
              <a:gd name="csX122" fmla="*/ 2530792 w 12191996"/>
              <a:gd name="csY122" fmla="*/ 6235769 h 6857998"/>
              <a:gd name="csX123" fmla="*/ 2472213 w 12191996"/>
              <a:gd name="csY123" fmla="*/ 6294291 h 6857998"/>
              <a:gd name="csX124" fmla="*/ 2507173 w 12191996"/>
              <a:gd name="csY124" fmla="*/ 6349219 h 6857998"/>
              <a:gd name="csX125" fmla="*/ 2531647 w 12191996"/>
              <a:gd name="csY125" fmla="*/ 6353406 h 6857998"/>
              <a:gd name="csX126" fmla="*/ 2531585 w 12191996"/>
              <a:gd name="csY126" fmla="*/ 6353422 h 6857998"/>
              <a:gd name="csX127" fmla="*/ 2531744 w 12191996"/>
              <a:gd name="csY127" fmla="*/ 6353422 h 6857998"/>
              <a:gd name="csX128" fmla="*/ 2531647 w 12191996"/>
              <a:gd name="csY128" fmla="*/ 6353406 h 6857998"/>
              <a:gd name="csX129" fmla="*/ 2568376 w 12191996"/>
              <a:gd name="csY129" fmla="*/ 6343554 h 6857998"/>
              <a:gd name="csX130" fmla="*/ 2587783 w 12191996"/>
              <a:gd name="csY130" fmla="*/ 6316084 h 6857998"/>
              <a:gd name="csX131" fmla="*/ 2556827 w 12191996"/>
              <a:gd name="csY131" fmla="*/ 6316084 h 6857998"/>
              <a:gd name="csX132" fmla="*/ 2532379 w 12191996"/>
              <a:gd name="csY132" fmla="*/ 6330257 h 6857998"/>
              <a:gd name="csX133" fmla="*/ 2503169 w 12191996"/>
              <a:gd name="csY133" fmla="*/ 6304197 h 6857998"/>
              <a:gd name="csX134" fmla="*/ 2588259 w 12191996"/>
              <a:gd name="csY134" fmla="*/ 6304197 h 6857998"/>
              <a:gd name="csX135" fmla="*/ 2589371 w 12191996"/>
              <a:gd name="csY135" fmla="*/ 6290328 h 6857998"/>
              <a:gd name="csX136" fmla="*/ 2589371 w 12191996"/>
              <a:gd name="csY136" fmla="*/ 6289871 h 6857998"/>
              <a:gd name="csX137" fmla="*/ 2530792 w 12191996"/>
              <a:gd name="csY137" fmla="*/ 6235769 h 6857998"/>
              <a:gd name="csX138" fmla="*/ 2249169 w 12191996"/>
              <a:gd name="csY138" fmla="*/ 6235769 h 6857998"/>
              <a:gd name="csX139" fmla="*/ 2214402 w 12191996"/>
              <a:gd name="csY139" fmla="*/ 6251771 h 6857998"/>
              <a:gd name="csX140" fmla="*/ 2214402 w 12191996"/>
              <a:gd name="csY140" fmla="*/ 6239122 h 6857998"/>
              <a:gd name="csX141" fmla="*/ 2185352 w 12191996"/>
              <a:gd name="csY141" fmla="*/ 6239122 h 6857998"/>
              <a:gd name="csX142" fmla="*/ 2185352 w 12191996"/>
              <a:gd name="csY142" fmla="*/ 6350069 h 6857998"/>
              <a:gd name="csX143" fmla="*/ 2215673 w 12191996"/>
              <a:gd name="csY143" fmla="*/ 6350069 h 6857998"/>
              <a:gd name="csX144" fmla="*/ 2215673 w 12191996"/>
              <a:gd name="csY144" fmla="*/ 6287280 h 6857998"/>
              <a:gd name="csX145" fmla="*/ 2239327 w 12191996"/>
              <a:gd name="csY145" fmla="*/ 6262744 h 6857998"/>
              <a:gd name="csX146" fmla="*/ 2260599 w 12191996"/>
              <a:gd name="csY146" fmla="*/ 6286061 h 6857998"/>
              <a:gd name="csX147" fmla="*/ 2260599 w 12191996"/>
              <a:gd name="csY147" fmla="*/ 6350069 h 6857998"/>
              <a:gd name="csX148" fmla="*/ 2291237 w 12191996"/>
              <a:gd name="csY148" fmla="*/ 6350069 h 6857998"/>
              <a:gd name="csX149" fmla="*/ 2291237 w 12191996"/>
              <a:gd name="csY149" fmla="*/ 6279813 h 6857998"/>
              <a:gd name="csX150" fmla="*/ 2249169 w 12191996"/>
              <a:gd name="csY150" fmla="*/ 6235769 h 6857998"/>
              <a:gd name="csX151" fmla="*/ 1396680 w 12191996"/>
              <a:gd name="csY151" fmla="*/ 6235769 h 6857998"/>
              <a:gd name="csX152" fmla="*/ 1346356 w 12191996"/>
              <a:gd name="csY152" fmla="*/ 6272040 h 6857998"/>
              <a:gd name="csX153" fmla="*/ 1378265 w 12191996"/>
              <a:gd name="csY153" fmla="*/ 6303282 h 6857998"/>
              <a:gd name="csX154" fmla="*/ 1404935 w 12191996"/>
              <a:gd name="csY154" fmla="*/ 6307397 h 6857998"/>
              <a:gd name="csX155" fmla="*/ 1417794 w 12191996"/>
              <a:gd name="csY155" fmla="*/ 6318217 h 6857998"/>
              <a:gd name="csX156" fmla="*/ 1398267 w 12191996"/>
              <a:gd name="csY156" fmla="*/ 6331171 h 6857998"/>
              <a:gd name="csX157" fmla="*/ 1373979 w 12191996"/>
              <a:gd name="csY157" fmla="*/ 6314103 h 6857998"/>
              <a:gd name="csX158" fmla="*/ 1343181 w 12191996"/>
              <a:gd name="csY158" fmla="*/ 6314103 h 6857998"/>
              <a:gd name="csX159" fmla="*/ 1397156 w 12191996"/>
              <a:gd name="csY159" fmla="*/ 6353422 h 6857998"/>
              <a:gd name="csX160" fmla="*/ 1448591 w 12191996"/>
              <a:gd name="csY160" fmla="*/ 6315627 h 6857998"/>
              <a:gd name="csX161" fmla="*/ 1417952 w 12191996"/>
              <a:gd name="csY161" fmla="*/ 6284080 h 6857998"/>
              <a:gd name="csX162" fmla="*/ 1390330 w 12191996"/>
              <a:gd name="csY162" fmla="*/ 6279965 h 6857998"/>
              <a:gd name="csX163" fmla="*/ 1377153 w 12191996"/>
              <a:gd name="csY163" fmla="*/ 6269602 h 6857998"/>
              <a:gd name="csX164" fmla="*/ 1395568 w 12191996"/>
              <a:gd name="csY164" fmla="*/ 6257257 h 6857998"/>
              <a:gd name="csX165" fmla="*/ 1417317 w 12191996"/>
              <a:gd name="csY165" fmla="*/ 6273259 h 6857998"/>
              <a:gd name="csX166" fmla="*/ 1448115 w 12191996"/>
              <a:gd name="csY166" fmla="*/ 6273259 h 6857998"/>
              <a:gd name="csX167" fmla="*/ 1396680 w 12191996"/>
              <a:gd name="csY167" fmla="*/ 6235769 h 6857998"/>
              <a:gd name="csX168" fmla="*/ 1274760 w 12191996"/>
              <a:gd name="csY168" fmla="*/ 6235617 h 6857998"/>
              <a:gd name="csX169" fmla="*/ 1221895 w 12191996"/>
              <a:gd name="csY169" fmla="*/ 6273565 h 6857998"/>
              <a:gd name="csX170" fmla="*/ 1252692 w 12191996"/>
              <a:gd name="csY170" fmla="*/ 6273565 h 6857998"/>
              <a:gd name="csX171" fmla="*/ 1274917 w 12191996"/>
              <a:gd name="csY171" fmla="*/ 6258325 h 6857998"/>
              <a:gd name="csX172" fmla="*/ 1292857 w 12191996"/>
              <a:gd name="csY172" fmla="*/ 6270364 h 6857998"/>
              <a:gd name="csX173" fmla="*/ 1281586 w 12191996"/>
              <a:gd name="csY173" fmla="*/ 6280118 h 6857998"/>
              <a:gd name="csX174" fmla="*/ 1254439 w 12191996"/>
              <a:gd name="csY174" fmla="*/ 6284690 h 6857998"/>
              <a:gd name="csX175" fmla="*/ 1218562 w 12191996"/>
              <a:gd name="csY175" fmla="*/ 6319285 h 6857998"/>
              <a:gd name="csX176" fmla="*/ 1259678 w 12191996"/>
              <a:gd name="csY176" fmla="*/ 6353422 h 6857998"/>
              <a:gd name="csX177" fmla="*/ 1259836 w 12191996"/>
              <a:gd name="csY177" fmla="*/ 6353270 h 6857998"/>
              <a:gd name="csX178" fmla="*/ 1295079 w 12191996"/>
              <a:gd name="csY178" fmla="*/ 6340163 h 6857998"/>
              <a:gd name="csX179" fmla="*/ 1317146 w 12191996"/>
              <a:gd name="csY179" fmla="*/ 6352203 h 6857998"/>
              <a:gd name="csX180" fmla="*/ 1335085 w 12191996"/>
              <a:gd name="csY180" fmla="*/ 6349003 h 6857998"/>
              <a:gd name="csX181" fmla="*/ 1335085 w 12191996"/>
              <a:gd name="csY181" fmla="*/ 6326295 h 6857998"/>
              <a:gd name="csX182" fmla="*/ 1329846 w 12191996"/>
              <a:gd name="csY182" fmla="*/ 6326905 h 6857998"/>
              <a:gd name="csX183" fmla="*/ 1323496 w 12191996"/>
              <a:gd name="csY183" fmla="*/ 6320047 h 6857998"/>
              <a:gd name="csX184" fmla="*/ 1323496 w 12191996"/>
              <a:gd name="csY184" fmla="*/ 6271888 h 6857998"/>
              <a:gd name="csX185" fmla="*/ 1274760 w 12191996"/>
              <a:gd name="csY185" fmla="*/ 6235617 h 6857998"/>
              <a:gd name="csX186" fmla="*/ 1152680 w 12191996"/>
              <a:gd name="csY186" fmla="*/ 6235617 h 6857998"/>
              <a:gd name="csX187" fmla="*/ 1099816 w 12191996"/>
              <a:gd name="csY187" fmla="*/ 6273565 h 6857998"/>
              <a:gd name="csX188" fmla="*/ 1130613 w 12191996"/>
              <a:gd name="csY188" fmla="*/ 6273565 h 6857998"/>
              <a:gd name="csX189" fmla="*/ 1152838 w 12191996"/>
              <a:gd name="csY189" fmla="*/ 6258325 h 6857998"/>
              <a:gd name="csX190" fmla="*/ 1170777 w 12191996"/>
              <a:gd name="csY190" fmla="*/ 6270364 h 6857998"/>
              <a:gd name="csX191" fmla="*/ 1159506 w 12191996"/>
              <a:gd name="csY191" fmla="*/ 6280118 h 6857998"/>
              <a:gd name="csX192" fmla="*/ 1132360 w 12191996"/>
              <a:gd name="csY192" fmla="*/ 6284690 h 6857998"/>
              <a:gd name="csX193" fmla="*/ 1096482 w 12191996"/>
              <a:gd name="csY193" fmla="*/ 6319285 h 6857998"/>
              <a:gd name="csX194" fmla="*/ 1137598 w 12191996"/>
              <a:gd name="csY194" fmla="*/ 6353422 h 6857998"/>
              <a:gd name="csX195" fmla="*/ 1137757 w 12191996"/>
              <a:gd name="csY195" fmla="*/ 6353270 h 6857998"/>
              <a:gd name="csX196" fmla="*/ 1173000 w 12191996"/>
              <a:gd name="csY196" fmla="*/ 6340163 h 6857998"/>
              <a:gd name="csX197" fmla="*/ 1195066 w 12191996"/>
              <a:gd name="csY197" fmla="*/ 6352203 h 6857998"/>
              <a:gd name="csX198" fmla="*/ 1213005 w 12191996"/>
              <a:gd name="csY198" fmla="*/ 6349003 h 6857998"/>
              <a:gd name="csX199" fmla="*/ 1213005 w 12191996"/>
              <a:gd name="csY199" fmla="*/ 6326295 h 6857998"/>
              <a:gd name="csX200" fmla="*/ 1207766 w 12191996"/>
              <a:gd name="csY200" fmla="*/ 6326905 h 6857998"/>
              <a:gd name="csX201" fmla="*/ 1201416 w 12191996"/>
              <a:gd name="csY201" fmla="*/ 6320047 h 6857998"/>
              <a:gd name="csX202" fmla="*/ 1201416 w 12191996"/>
              <a:gd name="csY202" fmla="*/ 6271888 h 6857998"/>
              <a:gd name="csX203" fmla="*/ 1152680 w 12191996"/>
              <a:gd name="csY203" fmla="*/ 6235617 h 6857998"/>
              <a:gd name="csX204" fmla="*/ 2862103 w 12191996"/>
              <a:gd name="csY204" fmla="*/ 6212452 h 6857998"/>
              <a:gd name="csX205" fmla="*/ 2862103 w 12191996"/>
              <a:gd name="csY205" fmla="*/ 6229978 h 6857998"/>
              <a:gd name="csX206" fmla="*/ 2850832 w 12191996"/>
              <a:gd name="csY206" fmla="*/ 6240798 h 6857998"/>
              <a:gd name="csX207" fmla="*/ 2842260 w 12191996"/>
              <a:gd name="csY207" fmla="*/ 6240798 h 6857998"/>
              <a:gd name="csX208" fmla="*/ 2842260 w 12191996"/>
              <a:gd name="csY208" fmla="*/ 6264116 h 6857998"/>
              <a:gd name="csX209" fmla="*/ 2860040 w 12191996"/>
              <a:gd name="csY209" fmla="*/ 6264116 h 6857998"/>
              <a:gd name="csX210" fmla="*/ 2860040 w 12191996"/>
              <a:gd name="csY210" fmla="*/ 6323399 h 6857998"/>
              <a:gd name="csX211" fmla="*/ 2892107 w 12191996"/>
              <a:gd name="csY211" fmla="*/ 6352355 h 6857998"/>
              <a:gd name="csX212" fmla="*/ 2892266 w 12191996"/>
              <a:gd name="csY212" fmla="*/ 6352203 h 6857998"/>
              <a:gd name="csX213" fmla="*/ 2911157 w 12191996"/>
              <a:gd name="csY213" fmla="*/ 6349612 h 6857998"/>
              <a:gd name="csX214" fmla="*/ 2911157 w 12191996"/>
              <a:gd name="csY214" fmla="*/ 6323094 h 6857998"/>
              <a:gd name="csX215" fmla="*/ 2901633 w 12191996"/>
              <a:gd name="csY215" fmla="*/ 6324161 h 6857998"/>
              <a:gd name="csX216" fmla="*/ 2890361 w 12191996"/>
              <a:gd name="csY216" fmla="*/ 6312274 h 6857998"/>
              <a:gd name="csX217" fmla="*/ 2890361 w 12191996"/>
              <a:gd name="csY217" fmla="*/ 6263963 h 6857998"/>
              <a:gd name="csX218" fmla="*/ 2910999 w 12191996"/>
              <a:gd name="csY218" fmla="*/ 6263963 h 6857998"/>
              <a:gd name="csX219" fmla="*/ 2910999 w 12191996"/>
              <a:gd name="csY219" fmla="*/ 6238970 h 6857998"/>
              <a:gd name="csX220" fmla="*/ 2890361 w 12191996"/>
              <a:gd name="csY220" fmla="*/ 6238970 h 6857998"/>
              <a:gd name="csX221" fmla="*/ 2890361 w 12191996"/>
              <a:gd name="csY221" fmla="*/ 6212452 h 6857998"/>
              <a:gd name="csX222" fmla="*/ 1928493 w 12191996"/>
              <a:gd name="csY222" fmla="*/ 6212452 h 6857998"/>
              <a:gd name="csX223" fmla="*/ 1928493 w 12191996"/>
              <a:gd name="csY223" fmla="*/ 6229978 h 6857998"/>
              <a:gd name="csX224" fmla="*/ 1917222 w 12191996"/>
              <a:gd name="csY224" fmla="*/ 6240798 h 6857998"/>
              <a:gd name="csX225" fmla="*/ 1908649 w 12191996"/>
              <a:gd name="csY225" fmla="*/ 6240798 h 6857998"/>
              <a:gd name="csX226" fmla="*/ 1908649 w 12191996"/>
              <a:gd name="csY226" fmla="*/ 6264116 h 6857998"/>
              <a:gd name="csX227" fmla="*/ 1926429 w 12191996"/>
              <a:gd name="csY227" fmla="*/ 6264116 h 6857998"/>
              <a:gd name="csX228" fmla="*/ 1926429 w 12191996"/>
              <a:gd name="csY228" fmla="*/ 6323399 h 6857998"/>
              <a:gd name="csX229" fmla="*/ 1958496 w 12191996"/>
              <a:gd name="csY229" fmla="*/ 6352355 h 6857998"/>
              <a:gd name="csX230" fmla="*/ 1958496 w 12191996"/>
              <a:gd name="csY230" fmla="*/ 6352203 h 6857998"/>
              <a:gd name="csX231" fmla="*/ 1977388 w 12191996"/>
              <a:gd name="csY231" fmla="*/ 6349612 h 6857998"/>
              <a:gd name="csX232" fmla="*/ 1977388 w 12191996"/>
              <a:gd name="csY232" fmla="*/ 6323094 h 6857998"/>
              <a:gd name="csX233" fmla="*/ 1968021 w 12191996"/>
              <a:gd name="csY233" fmla="*/ 6324161 h 6857998"/>
              <a:gd name="csX234" fmla="*/ 1956750 w 12191996"/>
              <a:gd name="csY234" fmla="*/ 6312274 h 6857998"/>
              <a:gd name="csX235" fmla="*/ 1956750 w 12191996"/>
              <a:gd name="csY235" fmla="*/ 6263963 h 6857998"/>
              <a:gd name="csX236" fmla="*/ 1977388 w 12191996"/>
              <a:gd name="csY236" fmla="*/ 6263963 h 6857998"/>
              <a:gd name="csX237" fmla="*/ 1977388 w 12191996"/>
              <a:gd name="csY237" fmla="*/ 6238970 h 6857998"/>
              <a:gd name="csX238" fmla="*/ 1956750 w 12191996"/>
              <a:gd name="csY238" fmla="*/ 6238970 h 6857998"/>
              <a:gd name="csX239" fmla="*/ 1956750 w 12191996"/>
              <a:gd name="csY239" fmla="*/ 6212452 h 6857998"/>
              <a:gd name="csX240" fmla="*/ 1474309 w 12191996"/>
              <a:gd name="csY240" fmla="*/ 6212452 h 6857998"/>
              <a:gd name="csX241" fmla="*/ 1474309 w 12191996"/>
              <a:gd name="csY241" fmla="*/ 6229978 h 6857998"/>
              <a:gd name="csX242" fmla="*/ 1463037 w 12191996"/>
              <a:gd name="csY242" fmla="*/ 6240798 h 6857998"/>
              <a:gd name="csX243" fmla="*/ 1454465 w 12191996"/>
              <a:gd name="csY243" fmla="*/ 6240798 h 6857998"/>
              <a:gd name="csX244" fmla="*/ 1454465 w 12191996"/>
              <a:gd name="csY244" fmla="*/ 6264116 h 6857998"/>
              <a:gd name="csX245" fmla="*/ 1472245 w 12191996"/>
              <a:gd name="csY245" fmla="*/ 6264116 h 6857998"/>
              <a:gd name="csX246" fmla="*/ 1472245 w 12191996"/>
              <a:gd name="csY246" fmla="*/ 6323399 h 6857998"/>
              <a:gd name="csX247" fmla="*/ 1504312 w 12191996"/>
              <a:gd name="csY247" fmla="*/ 6352355 h 6857998"/>
              <a:gd name="csX248" fmla="*/ 1504312 w 12191996"/>
              <a:gd name="csY248" fmla="*/ 6352203 h 6857998"/>
              <a:gd name="csX249" fmla="*/ 1523204 w 12191996"/>
              <a:gd name="csY249" fmla="*/ 6349612 h 6857998"/>
              <a:gd name="csX250" fmla="*/ 1523204 w 12191996"/>
              <a:gd name="csY250" fmla="*/ 6323094 h 6857998"/>
              <a:gd name="csX251" fmla="*/ 1513837 w 12191996"/>
              <a:gd name="csY251" fmla="*/ 6324161 h 6857998"/>
              <a:gd name="csX252" fmla="*/ 1502566 w 12191996"/>
              <a:gd name="csY252" fmla="*/ 6312274 h 6857998"/>
              <a:gd name="csX253" fmla="*/ 1502566 w 12191996"/>
              <a:gd name="csY253" fmla="*/ 6263963 h 6857998"/>
              <a:gd name="csX254" fmla="*/ 1523204 w 12191996"/>
              <a:gd name="csY254" fmla="*/ 6263963 h 6857998"/>
              <a:gd name="csX255" fmla="*/ 1523204 w 12191996"/>
              <a:gd name="csY255" fmla="*/ 6238970 h 6857998"/>
              <a:gd name="csX256" fmla="*/ 1502566 w 12191996"/>
              <a:gd name="csY256" fmla="*/ 6238970 h 6857998"/>
              <a:gd name="csX257" fmla="*/ 1502566 w 12191996"/>
              <a:gd name="csY257" fmla="*/ 6212452 h 6857998"/>
              <a:gd name="csX258" fmla="*/ 2042158 w 12191996"/>
              <a:gd name="csY258" fmla="*/ 6198126 h 6857998"/>
              <a:gd name="csX259" fmla="*/ 2042158 w 12191996"/>
              <a:gd name="csY259" fmla="*/ 6295662 h 6857998"/>
              <a:gd name="csX260" fmla="*/ 2105024 w 12191996"/>
              <a:gd name="csY260" fmla="*/ 6353422 h 6857998"/>
              <a:gd name="csX261" fmla="*/ 2167888 w 12191996"/>
              <a:gd name="csY261" fmla="*/ 6295662 h 6857998"/>
              <a:gd name="csX262" fmla="*/ 2167888 w 12191996"/>
              <a:gd name="csY262" fmla="*/ 6198126 h 6857998"/>
              <a:gd name="csX263" fmla="*/ 2135979 w 12191996"/>
              <a:gd name="csY263" fmla="*/ 6198126 h 6857998"/>
              <a:gd name="csX264" fmla="*/ 2135979 w 12191996"/>
              <a:gd name="csY264" fmla="*/ 6292766 h 6857998"/>
              <a:gd name="csX265" fmla="*/ 2105024 w 12191996"/>
              <a:gd name="csY265" fmla="*/ 6323856 h 6857998"/>
              <a:gd name="csX266" fmla="*/ 2074067 w 12191996"/>
              <a:gd name="csY266" fmla="*/ 6292766 h 6857998"/>
              <a:gd name="csX267" fmla="*/ 2074067 w 12191996"/>
              <a:gd name="csY267" fmla="*/ 6198126 h 6857998"/>
              <a:gd name="csX268" fmla="*/ 1791014 w 12191996"/>
              <a:gd name="csY268" fmla="*/ 6198126 h 6857998"/>
              <a:gd name="csX269" fmla="*/ 1791014 w 12191996"/>
              <a:gd name="csY269" fmla="*/ 6350221 h 6857998"/>
              <a:gd name="csX270" fmla="*/ 1821335 w 12191996"/>
              <a:gd name="csY270" fmla="*/ 6350221 h 6857998"/>
              <a:gd name="csX271" fmla="*/ 1821335 w 12191996"/>
              <a:gd name="csY271" fmla="*/ 6287280 h 6857998"/>
              <a:gd name="csX272" fmla="*/ 1845149 w 12191996"/>
              <a:gd name="csY272" fmla="*/ 6262744 h 6857998"/>
              <a:gd name="csX273" fmla="*/ 1866262 w 12191996"/>
              <a:gd name="csY273" fmla="*/ 6286213 h 6857998"/>
              <a:gd name="csX274" fmla="*/ 1866262 w 12191996"/>
              <a:gd name="csY274" fmla="*/ 6350221 h 6857998"/>
              <a:gd name="csX275" fmla="*/ 1896900 w 12191996"/>
              <a:gd name="csY275" fmla="*/ 6350221 h 6857998"/>
              <a:gd name="csX276" fmla="*/ 1896900 w 12191996"/>
              <a:gd name="csY276" fmla="*/ 6279965 h 6857998"/>
              <a:gd name="csX277" fmla="*/ 1854833 w 12191996"/>
              <a:gd name="csY277" fmla="*/ 6235921 h 6857998"/>
              <a:gd name="csX278" fmla="*/ 1821335 w 12191996"/>
              <a:gd name="csY278" fmla="*/ 6250399 h 6857998"/>
              <a:gd name="csX279" fmla="*/ 1821335 w 12191996"/>
              <a:gd name="csY279" fmla="*/ 6198126 h 6857998"/>
              <a:gd name="csX280" fmla="*/ 911539 w 12191996"/>
              <a:gd name="csY280" fmla="*/ 6198126 h 6857998"/>
              <a:gd name="csX281" fmla="*/ 911539 w 12191996"/>
              <a:gd name="csY281" fmla="*/ 6350221 h 6857998"/>
              <a:gd name="csX282" fmla="*/ 940908 w 12191996"/>
              <a:gd name="csY282" fmla="*/ 6350221 h 6857998"/>
              <a:gd name="csX283" fmla="*/ 940908 w 12191996"/>
              <a:gd name="csY283" fmla="*/ 6268687 h 6857998"/>
              <a:gd name="csX284" fmla="*/ 940908 w 12191996"/>
              <a:gd name="csY284" fmla="*/ 6239731 h 6857998"/>
              <a:gd name="csX285" fmla="*/ 952179 w 12191996"/>
              <a:gd name="csY285" fmla="*/ 6268992 h 6857998"/>
              <a:gd name="csX286" fmla="*/ 970753 w 12191996"/>
              <a:gd name="csY286" fmla="*/ 6314407 h 6857998"/>
              <a:gd name="csX287" fmla="*/ 984723 w 12191996"/>
              <a:gd name="csY287" fmla="*/ 6350221 h 6857998"/>
              <a:gd name="csX288" fmla="*/ 1011075 w 12191996"/>
              <a:gd name="csY288" fmla="*/ 6350221 h 6857998"/>
              <a:gd name="csX289" fmla="*/ 1025045 w 12191996"/>
              <a:gd name="csY289" fmla="*/ 6314407 h 6857998"/>
              <a:gd name="csX290" fmla="*/ 1043619 w 12191996"/>
              <a:gd name="csY290" fmla="*/ 6268992 h 6857998"/>
              <a:gd name="csX291" fmla="*/ 1054890 w 12191996"/>
              <a:gd name="csY291" fmla="*/ 6239731 h 6857998"/>
              <a:gd name="csX292" fmla="*/ 1054890 w 12191996"/>
              <a:gd name="csY292" fmla="*/ 6268687 h 6857998"/>
              <a:gd name="csX293" fmla="*/ 1054890 w 12191996"/>
              <a:gd name="csY293" fmla="*/ 6350221 h 6857998"/>
              <a:gd name="csX294" fmla="*/ 1084259 w 12191996"/>
              <a:gd name="csY294" fmla="*/ 6350221 h 6857998"/>
              <a:gd name="csX295" fmla="*/ 1084259 w 12191996"/>
              <a:gd name="csY295" fmla="*/ 6198126 h 6857998"/>
              <a:gd name="csX296" fmla="*/ 1042666 w 12191996"/>
              <a:gd name="csY296" fmla="*/ 6198126 h 6857998"/>
              <a:gd name="csX297" fmla="*/ 1010758 w 12191996"/>
              <a:gd name="csY297" fmla="*/ 6279660 h 6857998"/>
              <a:gd name="csX298" fmla="*/ 998058 w 12191996"/>
              <a:gd name="csY298" fmla="*/ 6314407 h 6857998"/>
              <a:gd name="csX299" fmla="*/ 997740 w 12191996"/>
              <a:gd name="csY299" fmla="*/ 6314407 h 6857998"/>
              <a:gd name="csX300" fmla="*/ 984723 w 12191996"/>
              <a:gd name="csY300" fmla="*/ 6279660 h 6857998"/>
              <a:gd name="csX301" fmla="*/ 952814 w 12191996"/>
              <a:gd name="csY301" fmla="*/ 6198126 h 6857998"/>
              <a:gd name="csX302" fmla="*/ 2811462 w 12191996"/>
              <a:gd name="csY302" fmla="*/ 6192640 h 6857998"/>
              <a:gd name="csX303" fmla="*/ 2793524 w 12191996"/>
              <a:gd name="csY303" fmla="*/ 6210166 h 6857998"/>
              <a:gd name="csX304" fmla="*/ 2811462 w 12191996"/>
              <a:gd name="csY304" fmla="*/ 6227692 h 6857998"/>
              <a:gd name="csX305" fmla="*/ 2829719 w 12191996"/>
              <a:gd name="csY305" fmla="*/ 6210166 h 6857998"/>
              <a:gd name="csX306" fmla="*/ 2811462 w 12191996"/>
              <a:gd name="csY306" fmla="*/ 6192640 h 6857998"/>
              <a:gd name="csX307" fmla="*/ 2322670 w 12191996"/>
              <a:gd name="csY307" fmla="*/ 6192640 h 6857998"/>
              <a:gd name="csX308" fmla="*/ 2304731 w 12191996"/>
              <a:gd name="csY308" fmla="*/ 6210166 h 6857998"/>
              <a:gd name="csX309" fmla="*/ 2322670 w 12191996"/>
              <a:gd name="csY309" fmla="*/ 6227692 h 6857998"/>
              <a:gd name="csX310" fmla="*/ 2340926 w 12191996"/>
              <a:gd name="csY310" fmla="*/ 6210166 h 6857998"/>
              <a:gd name="csX311" fmla="*/ 2322670 w 12191996"/>
              <a:gd name="csY311" fmla="*/ 6192640 h 6857998"/>
              <a:gd name="csX312" fmla="*/ 1630836 w 12191996"/>
              <a:gd name="csY312" fmla="*/ 6192640 h 6857998"/>
              <a:gd name="csX313" fmla="*/ 1612897 w 12191996"/>
              <a:gd name="csY313" fmla="*/ 6210166 h 6857998"/>
              <a:gd name="csX314" fmla="*/ 1630836 w 12191996"/>
              <a:gd name="csY314" fmla="*/ 6227692 h 6857998"/>
              <a:gd name="csX315" fmla="*/ 1649092 w 12191996"/>
              <a:gd name="csY315" fmla="*/ 6210166 h 6857998"/>
              <a:gd name="csX316" fmla="*/ 1630836 w 12191996"/>
              <a:gd name="csY316" fmla="*/ 6192640 h 6857998"/>
              <a:gd name="csX317" fmla="*/ 548482 w 12191996"/>
              <a:gd name="csY317" fmla="*/ 6160637 h 6857998"/>
              <a:gd name="csX318" fmla="*/ 565786 w 12191996"/>
              <a:gd name="csY318" fmla="*/ 6160637 h 6857998"/>
              <a:gd name="csX319" fmla="*/ 565786 w 12191996"/>
              <a:gd name="csY319" fmla="*/ 6204833 h 6857998"/>
              <a:gd name="csX320" fmla="*/ 579121 w 12191996"/>
              <a:gd name="csY320" fmla="*/ 6217939 h 6857998"/>
              <a:gd name="csX321" fmla="*/ 592297 w 12191996"/>
              <a:gd name="csY321" fmla="*/ 6204833 h 6857998"/>
              <a:gd name="csX322" fmla="*/ 592297 w 12191996"/>
              <a:gd name="csY322" fmla="*/ 6160637 h 6857998"/>
              <a:gd name="csX323" fmla="*/ 609759 w 12191996"/>
              <a:gd name="csY323" fmla="*/ 6160637 h 6857998"/>
              <a:gd name="csX324" fmla="*/ 609759 w 12191996"/>
              <a:gd name="csY324" fmla="*/ 6206357 h 6857998"/>
              <a:gd name="csX325" fmla="*/ 579121 w 12191996"/>
              <a:gd name="csY325" fmla="*/ 6234093 h 6857998"/>
              <a:gd name="csX326" fmla="*/ 548482 w 12191996"/>
              <a:gd name="csY326" fmla="*/ 6206357 h 6857998"/>
              <a:gd name="csX327" fmla="*/ 506413 w 12191996"/>
              <a:gd name="csY327" fmla="*/ 6086113 h 6857998"/>
              <a:gd name="csX328" fmla="*/ 506413 w 12191996"/>
              <a:gd name="csY328" fmla="*/ 6308465 h 6857998"/>
              <a:gd name="csX329" fmla="*/ 743903 w 12191996"/>
              <a:gd name="csY329" fmla="*/ 6197213 h 6857998"/>
              <a:gd name="csX330" fmla="*/ 0 w 12191996"/>
              <a:gd name="csY330" fmla="*/ 0 h 6857998"/>
              <a:gd name="csX331" fmla="*/ 12191996 w 12191996"/>
              <a:gd name="csY331" fmla="*/ 0 h 6857998"/>
              <a:gd name="csX332" fmla="*/ 12191996 w 12191996"/>
              <a:gd name="csY332" fmla="*/ 6857998 h 6857998"/>
              <a:gd name="csX333" fmla="*/ 0 w 12191996"/>
              <a:gd name="csY333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</a:cxnLst>
            <a:rect l="l" t="t" r="r" b="b"/>
            <a:pathLst>
              <a:path w="12191996" h="6857998">
                <a:moveTo>
                  <a:pt x="684531" y="6310598"/>
                </a:moveTo>
                <a:lnTo>
                  <a:pt x="707073" y="6310598"/>
                </a:lnTo>
                <a:lnTo>
                  <a:pt x="720408" y="6346717"/>
                </a:lnTo>
                <a:lnTo>
                  <a:pt x="726441" y="6363481"/>
                </a:lnTo>
                <a:lnTo>
                  <a:pt x="732473" y="6346717"/>
                </a:lnTo>
                <a:lnTo>
                  <a:pt x="745808" y="6310598"/>
                </a:lnTo>
                <a:lnTo>
                  <a:pt x="768509" y="6310598"/>
                </a:lnTo>
                <a:lnTo>
                  <a:pt x="768509" y="6382836"/>
                </a:lnTo>
                <a:lnTo>
                  <a:pt x="752317" y="6382836"/>
                </a:lnTo>
                <a:lnTo>
                  <a:pt x="752317" y="6333611"/>
                </a:lnTo>
                <a:lnTo>
                  <a:pt x="746919" y="6347936"/>
                </a:lnTo>
                <a:lnTo>
                  <a:pt x="739934" y="6365919"/>
                </a:lnTo>
                <a:lnTo>
                  <a:pt x="733584" y="6382988"/>
                </a:lnTo>
                <a:lnTo>
                  <a:pt x="719456" y="6382988"/>
                </a:lnTo>
                <a:lnTo>
                  <a:pt x="713106" y="6365919"/>
                </a:lnTo>
                <a:lnTo>
                  <a:pt x="706121" y="6347936"/>
                </a:lnTo>
                <a:lnTo>
                  <a:pt x="700723" y="6333611"/>
                </a:lnTo>
                <a:lnTo>
                  <a:pt x="700723" y="6382836"/>
                </a:lnTo>
                <a:lnTo>
                  <a:pt x="684689" y="6382836"/>
                </a:lnTo>
                <a:lnTo>
                  <a:pt x="684531" y="6382836"/>
                </a:lnTo>
                <a:close/>
                <a:moveTo>
                  <a:pt x="1293016" y="6296425"/>
                </a:moveTo>
                <a:lnTo>
                  <a:pt x="1293016" y="6310445"/>
                </a:lnTo>
                <a:cubicBezTo>
                  <a:pt x="1293016" y="6321875"/>
                  <a:pt x="1282537" y="6330562"/>
                  <a:pt x="1267616" y="6330562"/>
                </a:cubicBezTo>
                <a:cubicBezTo>
                  <a:pt x="1256820" y="6330562"/>
                  <a:pt x="1249359" y="6326143"/>
                  <a:pt x="1249359" y="6317456"/>
                </a:cubicBezTo>
                <a:cubicBezTo>
                  <a:pt x="1249359" y="6310293"/>
                  <a:pt x="1253805" y="6306026"/>
                  <a:pt x="1264123" y="6304045"/>
                </a:cubicBezTo>
                <a:lnTo>
                  <a:pt x="1279681" y="6300997"/>
                </a:lnTo>
                <a:cubicBezTo>
                  <a:pt x="1286666" y="6299625"/>
                  <a:pt x="1291269" y="6298406"/>
                  <a:pt x="1293016" y="6296425"/>
                </a:cubicBezTo>
                <a:close/>
                <a:moveTo>
                  <a:pt x="1170936" y="6296425"/>
                </a:moveTo>
                <a:lnTo>
                  <a:pt x="1170936" y="6310445"/>
                </a:lnTo>
                <a:cubicBezTo>
                  <a:pt x="1170936" y="6321875"/>
                  <a:pt x="1160458" y="6330562"/>
                  <a:pt x="1145536" y="6330562"/>
                </a:cubicBezTo>
                <a:cubicBezTo>
                  <a:pt x="1134741" y="6330562"/>
                  <a:pt x="1127280" y="6326143"/>
                  <a:pt x="1127280" y="6317456"/>
                </a:cubicBezTo>
                <a:cubicBezTo>
                  <a:pt x="1127280" y="6310293"/>
                  <a:pt x="1131725" y="6306026"/>
                  <a:pt x="1142043" y="6304045"/>
                </a:cubicBezTo>
                <a:lnTo>
                  <a:pt x="1157601" y="6300997"/>
                </a:lnTo>
                <a:cubicBezTo>
                  <a:pt x="1164586" y="6299625"/>
                  <a:pt x="1169190" y="6298406"/>
                  <a:pt x="1170936" y="6296425"/>
                </a:cubicBezTo>
                <a:close/>
                <a:moveTo>
                  <a:pt x="2531109" y="6258324"/>
                </a:moveTo>
                <a:cubicBezTo>
                  <a:pt x="2547619" y="6258324"/>
                  <a:pt x="2558097" y="6268078"/>
                  <a:pt x="2558573" y="6283165"/>
                </a:cubicBezTo>
                <a:lnTo>
                  <a:pt x="2503328" y="6283165"/>
                </a:lnTo>
                <a:cubicBezTo>
                  <a:pt x="2504439" y="6267316"/>
                  <a:pt x="2514599" y="6258324"/>
                  <a:pt x="2531109" y="6258324"/>
                </a:cubicBezTo>
                <a:close/>
                <a:moveTo>
                  <a:pt x="2921000" y="6239122"/>
                </a:moveTo>
                <a:lnTo>
                  <a:pt x="2968149" y="6338792"/>
                </a:lnTo>
                <a:lnTo>
                  <a:pt x="2945289" y="6385883"/>
                </a:lnTo>
                <a:lnTo>
                  <a:pt x="2979420" y="6385883"/>
                </a:lnTo>
                <a:lnTo>
                  <a:pt x="3046411" y="6239122"/>
                </a:lnTo>
                <a:lnTo>
                  <a:pt x="3012757" y="6239122"/>
                </a:lnTo>
                <a:lnTo>
                  <a:pt x="2992914" y="6285756"/>
                </a:lnTo>
                <a:lnTo>
                  <a:pt x="2984182" y="6306940"/>
                </a:lnTo>
                <a:lnTo>
                  <a:pt x="2975134" y="6285604"/>
                </a:lnTo>
                <a:lnTo>
                  <a:pt x="2954972" y="6239122"/>
                </a:lnTo>
                <a:close/>
                <a:moveTo>
                  <a:pt x="2796380" y="6239122"/>
                </a:moveTo>
                <a:lnTo>
                  <a:pt x="2796380" y="6350222"/>
                </a:lnTo>
                <a:lnTo>
                  <a:pt x="2826702" y="6350222"/>
                </a:lnTo>
                <a:lnTo>
                  <a:pt x="2826702" y="6239122"/>
                </a:lnTo>
                <a:close/>
                <a:moveTo>
                  <a:pt x="2349499" y="6239122"/>
                </a:moveTo>
                <a:lnTo>
                  <a:pt x="2396013" y="6350222"/>
                </a:lnTo>
                <a:lnTo>
                  <a:pt x="2426810" y="6350222"/>
                </a:lnTo>
                <a:lnTo>
                  <a:pt x="2473324" y="6239122"/>
                </a:lnTo>
                <a:lnTo>
                  <a:pt x="2439352" y="6239122"/>
                </a:lnTo>
                <a:lnTo>
                  <a:pt x="2421572" y="6289262"/>
                </a:lnTo>
                <a:lnTo>
                  <a:pt x="2411570" y="6317608"/>
                </a:lnTo>
                <a:lnTo>
                  <a:pt x="2401252" y="6289262"/>
                </a:lnTo>
                <a:lnTo>
                  <a:pt x="2383471" y="6239122"/>
                </a:lnTo>
                <a:close/>
                <a:moveTo>
                  <a:pt x="2307589" y="6239122"/>
                </a:moveTo>
                <a:lnTo>
                  <a:pt x="2307589" y="6350222"/>
                </a:lnTo>
                <a:lnTo>
                  <a:pt x="2337910" y="6350222"/>
                </a:lnTo>
                <a:lnTo>
                  <a:pt x="2337910" y="6239122"/>
                </a:lnTo>
                <a:close/>
                <a:moveTo>
                  <a:pt x="1615755" y="6239122"/>
                </a:moveTo>
                <a:lnTo>
                  <a:pt x="1615755" y="6350222"/>
                </a:lnTo>
                <a:lnTo>
                  <a:pt x="1646076" y="6350222"/>
                </a:lnTo>
                <a:lnTo>
                  <a:pt x="1646076" y="6239122"/>
                </a:lnTo>
                <a:close/>
                <a:moveTo>
                  <a:pt x="795656" y="6238361"/>
                </a:moveTo>
                <a:lnTo>
                  <a:pt x="558166" y="6349460"/>
                </a:lnTo>
                <a:lnTo>
                  <a:pt x="795656" y="6460560"/>
                </a:lnTo>
                <a:close/>
                <a:moveTo>
                  <a:pt x="2665729" y="6236836"/>
                </a:moveTo>
                <a:cubicBezTo>
                  <a:pt x="2651441" y="6236836"/>
                  <a:pt x="2640329" y="6243542"/>
                  <a:pt x="2635566" y="6255886"/>
                </a:cubicBezTo>
                <a:lnTo>
                  <a:pt x="2635566" y="6239122"/>
                </a:lnTo>
                <a:lnTo>
                  <a:pt x="2606515" y="6239122"/>
                </a:lnTo>
                <a:lnTo>
                  <a:pt x="2606515" y="6350222"/>
                </a:lnTo>
                <a:lnTo>
                  <a:pt x="2606674" y="6350069"/>
                </a:lnTo>
                <a:lnTo>
                  <a:pt x="2636995" y="6350069"/>
                </a:lnTo>
                <a:lnTo>
                  <a:pt x="2636995" y="6294900"/>
                </a:lnTo>
                <a:cubicBezTo>
                  <a:pt x="2636995" y="6276765"/>
                  <a:pt x="2647314" y="6266249"/>
                  <a:pt x="2666364" y="6266249"/>
                </a:cubicBezTo>
                <a:lnTo>
                  <a:pt x="2670809" y="6266249"/>
                </a:lnTo>
                <a:lnTo>
                  <a:pt x="2670809" y="6236836"/>
                </a:lnTo>
                <a:close/>
                <a:moveTo>
                  <a:pt x="1597181" y="6236836"/>
                </a:moveTo>
                <a:cubicBezTo>
                  <a:pt x="1583052" y="6236836"/>
                  <a:pt x="1571781" y="6243542"/>
                  <a:pt x="1567018" y="6255886"/>
                </a:cubicBezTo>
                <a:lnTo>
                  <a:pt x="1567018" y="6239122"/>
                </a:lnTo>
                <a:lnTo>
                  <a:pt x="1537967" y="6239122"/>
                </a:lnTo>
                <a:lnTo>
                  <a:pt x="1537967" y="6350222"/>
                </a:lnTo>
                <a:lnTo>
                  <a:pt x="1538284" y="6350069"/>
                </a:lnTo>
                <a:lnTo>
                  <a:pt x="1568606" y="6350069"/>
                </a:lnTo>
                <a:lnTo>
                  <a:pt x="1568606" y="6294900"/>
                </a:lnTo>
                <a:cubicBezTo>
                  <a:pt x="1568606" y="6276765"/>
                  <a:pt x="1578924" y="6266249"/>
                  <a:pt x="1597974" y="6266249"/>
                </a:cubicBezTo>
                <a:lnTo>
                  <a:pt x="1602419" y="6266249"/>
                </a:lnTo>
                <a:lnTo>
                  <a:pt x="1602419" y="6236836"/>
                </a:lnTo>
                <a:close/>
                <a:moveTo>
                  <a:pt x="1717354" y="6235922"/>
                </a:moveTo>
                <a:cubicBezTo>
                  <a:pt x="1680207" y="6235922"/>
                  <a:pt x="1656553" y="6260306"/>
                  <a:pt x="1656553" y="6294596"/>
                </a:cubicBezTo>
                <a:cubicBezTo>
                  <a:pt x="1656553" y="6328886"/>
                  <a:pt x="1680524" y="6353422"/>
                  <a:pt x="1716243" y="6353422"/>
                </a:cubicBezTo>
                <a:cubicBezTo>
                  <a:pt x="1752438" y="6353422"/>
                  <a:pt x="1771012" y="6331172"/>
                  <a:pt x="1773552" y="6306331"/>
                </a:cubicBezTo>
                <a:lnTo>
                  <a:pt x="1742754" y="6306331"/>
                </a:lnTo>
                <a:cubicBezTo>
                  <a:pt x="1739738" y="6320961"/>
                  <a:pt x="1729578" y="6327057"/>
                  <a:pt x="1716402" y="6327057"/>
                </a:cubicBezTo>
                <a:cubicBezTo>
                  <a:pt x="1698939" y="6327057"/>
                  <a:pt x="1687192" y="6315170"/>
                  <a:pt x="1687192" y="6294444"/>
                </a:cubicBezTo>
                <a:cubicBezTo>
                  <a:pt x="1687192" y="6273717"/>
                  <a:pt x="1698622" y="6262135"/>
                  <a:pt x="1716402" y="6262135"/>
                </a:cubicBezTo>
                <a:cubicBezTo>
                  <a:pt x="1730213" y="6262135"/>
                  <a:pt x="1740691" y="6269755"/>
                  <a:pt x="1742754" y="6283318"/>
                </a:cubicBezTo>
                <a:lnTo>
                  <a:pt x="1773552" y="6283318"/>
                </a:lnTo>
                <a:cubicBezTo>
                  <a:pt x="1772441" y="6258325"/>
                  <a:pt x="1751962" y="6235922"/>
                  <a:pt x="1717354" y="6235922"/>
                </a:cubicBezTo>
                <a:close/>
                <a:moveTo>
                  <a:pt x="2731293" y="6235769"/>
                </a:moveTo>
                <a:cubicBezTo>
                  <a:pt x="2700972" y="6235769"/>
                  <a:pt x="2680969" y="6250247"/>
                  <a:pt x="2680969" y="6272040"/>
                </a:cubicBezTo>
                <a:cubicBezTo>
                  <a:pt x="2680969" y="6289261"/>
                  <a:pt x="2691923" y="6300082"/>
                  <a:pt x="2712878" y="6303282"/>
                </a:cubicBezTo>
                <a:lnTo>
                  <a:pt x="2739548" y="6307397"/>
                </a:lnTo>
                <a:cubicBezTo>
                  <a:pt x="2749073" y="6308921"/>
                  <a:pt x="2752406" y="6311969"/>
                  <a:pt x="2752406" y="6318217"/>
                </a:cubicBezTo>
                <a:cubicBezTo>
                  <a:pt x="2752406" y="6326142"/>
                  <a:pt x="2744946" y="6331171"/>
                  <a:pt x="2732881" y="6331171"/>
                </a:cubicBezTo>
                <a:cubicBezTo>
                  <a:pt x="2718910" y="6331171"/>
                  <a:pt x="2709544" y="6324466"/>
                  <a:pt x="2708592" y="6314103"/>
                </a:cubicBezTo>
                <a:lnTo>
                  <a:pt x="2677794" y="6314103"/>
                </a:lnTo>
                <a:cubicBezTo>
                  <a:pt x="2678270" y="6337725"/>
                  <a:pt x="2700336" y="6353422"/>
                  <a:pt x="2731769" y="6353422"/>
                </a:cubicBezTo>
                <a:cubicBezTo>
                  <a:pt x="2763043" y="6353422"/>
                  <a:pt x="2783204" y="6338487"/>
                  <a:pt x="2783204" y="6315627"/>
                </a:cubicBezTo>
                <a:cubicBezTo>
                  <a:pt x="2783204" y="6298253"/>
                  <a:pt x="2772726" y="6287128"/>
                  <a:pt x="2752725" y="6284080"/>
                </a:cubicBezTo>
                <a:lnTo>
                  <a:pt x="2725101" y="6279965"/>
                </a:lnTo>
                <a:cubicBezTo>
                  <a:pt x="2715735" y="6278441"/>
                  <a:pt x="2711766" y="6275393"/>
                  <a:pt x="2711766" y="6269602"/>
                </a:cubicBezTo>
                <a:cubicBezTo>
                  <a:pt x="2711766" y="6262287"/>
                  <a:pt x="2718752" y="6257257"/>
                  <a:pt x="2730182" y="6257257"/>
                </a:cubicBezTo>
                <a:cubicBezTo>
                  <a:pt x="2742723" y="6257257"/>
                  <a:pt x="2750978" y="6263049"/>
                  <a:pt x="2751930" y="6273259"/>
                </a:cubicBezTo>
                <a:lnTo>
                  <a:pt x="2782729" y="6273259"/>
                </a:lnTo>
                <a:cubicBezTo>
                  <a:pt x="2782093" y="6250704"/>
                  <a:pt x="2761614" y="6235769"/>
                  <a:pt x="2731293" y="6235769"/>
                </a:cubicBezTo>
                <a:close/>
                <a:moveTo>
                  <a:pt x="2530792" y="6235769"/>
                </a:moveTo>
                <a:cubicBezTo>
                  <a:pt x="2496026" y="6235769"/>
                  <a:pt x="2472213" y="6258477"/>
                  <a:pt x="2472213" y="6294291"/>
                </a:cubicBezTo>
                <a:cubicBezTo>
                  <a:pt x="2472213" y="6321152"/>
                  <a:pt x="2485340" y="6340983"/>
                  <a:pt x="2507173" y="6349219"/>
                </a:cubicBezTo>
                <a:lnTo>
                  <a:pt x="2531647" y="6353406"/>
                </a:lnTo>
                <a:lnTo>
                  <a:pt x="2531585" y="6353422"/>
                </a:lnTo>
                <a:lnTo>
                  <a:pt x="2531744" y="6353422"/>
                </a:lnTo>
                <a:lnTo>
                  <a:pt x="2531647" y="6353406"/>
                </a:lnTo>
                <a:lnTo>
                  <a:pt x="2568376" y="6343554"/>
                </a:lnTo>
                <a:cubicBezTo>
                  <a:pt x="2577941" y="6337153"/>
                  <a:pt x="2584608" y="6327819"/>
                  <a:pt x="2587783" y="6316084"/>
                </a:cubicBezTo>
                <a:lnTo>
                  <a:pt x="2556827" y="6316084"/>
                </a:lnTo>
                <a:cubicBezTo>
                  <a:pt x="2553810" y="6324618"/>
                  <a:pt x="2545238" y="6330257"/>
                  <a:pt x="2532379" y="6330257"/>
                </a:cubicBezTo>
                <a:cubicBezTo>
                  <a:pt x="2514917" y="6330257"/>
                  <a:pt x="2503804" y="6319894"/>
                  <a:pt x="2503169" y="6304197"/>
                </a:cubicBezTo>
                <a:lnTo>
                  <a:pt x="2588259" y="6304197"/>
                </a:lnTo>
                <a:cubicBezTo>
                  <a:pt x="2588894" y="6300539"/>
                  <a:pt x="2589371" y="6295510"/>
                  <a:pt x="2589371" y="6290328"/>
                </a:cubicBezTo>
                <a:lnTo>
                  <a:pt x="2589371" y="6289871"/>
                </a:lnTo>
                <a:cubicBezTo>
                  <a:pt x="2589371" y="6257562"/>
                  <a:pt x="2565558" y="6235769"/>
                  <a:pt x="2530792" y="6235769"/>
                </a:cubicBezTo>
                <a:close/>
                <a:moveTo>
                  <a:pt x="2249169" y="6235769"/>
                </a:moveTo>
                <a:cubicBezTo>
                  <a:pt x="2234247" y="6235769"/>
                  <a:pt x="2220911" y="6241713"/>
                  <a:pt x="2214402" y="6251771"/>
                </a:cubicBezTo>
                <a:lnTo>
                  <a:pt x="2214402" y="6239122"/>
                </a:lnTo>
                <a:lnTo>
                  <a:pt x="2185352" y="6239122"/>
                </a:lnTo>
                <a:lnTo>
                  <a:pt x="2185352" y="6350069"/>
                </a:lnTo>
                <a:lnTo>
                  <a:pt x="2215673" y="6350069"/>
                </a:lnTo>
                <a:lnTo>
                  <a:pt x="2215673" y="6287280"/>
                </a:lnTo>
                <a:cubicBezTo>
                  <a:pt x="2215673" y="6272497"/>
                  <a:pt x="2224563" y="6262744"/>
                  <a:pt x="2239327" y="6262744"/>
                </a:cubicBezTo>
                <a:cubicBezTo>
                  <a:pt x="2253138" y="6262744"/>
                  <a:pt x="2260599" y="6271126"/>
                  <a:pt x="2260599" y="6286061"/>
                </a:cubicBezTo>
                <a:lnTo>
                  <a:pt x="2260599" y="6350069"/>
                </a:lnTo>
                <a:lnTo>
                  <a:pt x="2291237" y="6350069"/>
                </a:lnTo>
                <a:lnTo>
                  <a:pt x="2291237" y="6279813"/>
                </a:lnTo>
                <a:cubicBezTo>
                  <a:pt x="2291237" y="6248875"/>
                  <a:pt x="2273140" y="6235769"/>
                  <a:pt x="2249169" y="6235769"/>
                </a:cubicBezTo>
                <a:close/>
                <a:moveTo>
                  <a:pt x="1396680" y="6235769"/>
                </a:moveTo>
                <a:cubicBezTo>
                  <a:pt x="1366358" y="6235769"/>
                  <a:pt x="1346356" y="6250247"/>
                  <a:pt x="1346356" y="6272040"/>
                </a:cubicBezTo>
                <a:cubicBezTo>
                  <a:pt x="1346356" y="6289261"/>
                  <a:pt x="1357310" y="6300082"/>
                  <a:pt x="1378265" y="6303282"/>
                </a:cubicBezTo>
                <a:lnTo>
                  <a:pt x="1404935" y="6307397"/>
                </a:lnTo>
                <a:cubicBezTo>
                  <a:pt x="1414460" y="6308921"/>
                  <a:pt x="1417794" y="6311969"/>
                  <a:pt x="1417794" y="6318217"/>
                </a:cubicBezTo>
                <a:cubicBezTo>
                  <a:pt x="1417794" y="6326142"/>
                  <a:pt x="1410332" y="6331171"/>
                  <a:pt x="1398267" y="6331171"/>
                </a:cubicBezTo>
                <a:cubicBezTo>
                  <a:pt x="1384297" y="6331171"/>
                  <a:pt x="1374931" y="6324466"/>
                  <a:pt x="1373979" y="6314103"/>
                </a:cubicBezTo>
                <a:lnTo>
                  <a:pt x="1343181" y="6314103"/>
                </a:lnTo>
                <a:cubicBezTo>
                  <a:pt x="1343657" y="6337725"/>
                  <a:pt x="1365724" y="6353422"/>
                  <a:pt x="1397156" y="6353422"/>
                </a:cubicBezTo>
                <a:cubicBezTo>
                  <a:pt x="1428430" y="6353422"/>
                  <a:pt x="1448591" y="6338487"/>
                  <a:pt x="1448591" y="6315627"/>
                </a:cubicBezTo>
                <a:cubicBezTo>
                  <a:pt x="1448591" y="6298253"/>
                  <a:pt x="1437955" y="6287128"/>
                  <a:pt x="1417952" y="6284080"/>
                </a:cubicBezTo>
                <a:lnTo>
                  <a:pt x="1390330" y="6279965"/>
                </a:lnTo>
                <a:cubicBezTo>
                  <a:pt x="1381122" y="6278441"/>
                  <a:pt x="1377153" y="6275393"/>
                  <a:pt x="1377153" y="6269602"/>
                </a:cubicBezTo>
                <a:cubicBezTo>
                  <a:pt x="1377153" y="6262287"/>
                  <a:pt x="1384139" y="6257257"/>
                  <a:pt x="1395568" y="6257257"/>
                </a:cubicBezTo>
                <a:cubicBezTo>
                  <a:pt x="1408110" y="6257257"/>
                  <a:pt x="1416365" y="6263049"/>
                  <a:pt x="1417317" y="6273259"/>
                </a:cubicBezTo>
                <a:lnTo>
                  <a:pt x="1448115" y="6273259"/>
                </a:lnTo>
                <a:cubicBezTo>
                  <a:pt x="1447480" y="6250704"/>
                  <a:pt x="1427001" y="6235769"/>
                  <a:pt x="1396680" y="6235769"/>
                </a:cubicBezTo>
                <a:close/>
                <a:moveTo>
                  <a:pt x="1274760" y="6235617"/>
                </a:moveTo>
                <a:cubicBezTo>
                  <a:pt x="1245708" y="6235617"/>
                  <a:pt x="1223483" y="6250705"/>
                  <a:pt x="1221895" y="6273565"/>
                </a:cubicBezTo>
                <a:lnTo>
                  <a:pt x="1252692" y="6273565"/>
                </a:lnTo>
                <a:cubicBezTo>
                  <a:pt x="1253805" y="6263506"/>
                  <a:pt x="1263329" y="6258325"/>
                  <a:pt x="1274917" y="6258325"/>
                </a:cubicBezTo>
                <a:cubicBezTo>
                  <a:pt x="1286507" y="6258325"/>
                  <a:pt x="1292857" y="6263049"/>
                  <a:pt x="1292857" y="6270364"/>
                </a:cubicBezTo>
                <a:cubicBezTo>
                  <a:pt x="1292857" y="6276155"/>
                  <a:pt x="1289047" y="6278746"/>
                  <a:pt x="1281586" y="6280118"/>
                </a:cubicBezTo>
                <a:lnTo>
                  <a:pt x="1254439" y="6284690"/>
                </a:lnTo>
                <a:cubicBezTo>
                  <a:pt x="1233008" y="6288195"/>
                  <a:pt x="1218562" y="6298253"/>
                  <a:pt x="1218562" y="6319285"/>
                </a:cubicBezTo>
                <a:cubicBezTo>
                  <a:pt x="1218562" y="6340316"/>
                  <a:pt x="1235388" y="6353422"/>
                  <a:pt x="1259678" y="6353422"/>
                </a:cubicBezTo>
                <a:lnTo>
                  <a:pt x="1259836" y="6353270"/>
                </a:lnTo>
                <a:cubicBezTo>
                  <a:pt x="1276664" y="6353270"/>
                  <a:pt x="1287460" y="6347021"/>
                  <a:pt x="1295079" y="6340163"/>
                </a:cubicBezTo>
                <a:cubicBezTo>
                  <a:pt x="1299207" y="6348698"/>
                  <a:pt x="1306985" y="6352203"/>
                  <a:pt x="1317146" y="6352203"/>
                </a:cubicBezTo>
                <a:cubicBezTo>
                  <a:pt x="1324290" y="6352203"/>
                  <a:pt x="1330322" y="6350984"/>
                  <a:pt x="1335085" y="6349003"/>
                </a:cubicBezTo>
                <a:lnTo>
                  <a:pt x="1335085" y="6326295"/>
                </a:lnTo>
                <a:cubicBezTo>
                  <a:pt x="1333180" y="6326752"/>
                  <a:pt x="1331592" y="6326905"/>
                  <a:pt x="1329846" y="6326905"/>
                </a:cubicBezTo>
                <a:cubicBezTo>
                  <a:pt x="1326194" y="6326905"/>
                  <a:pt x="1323496" y="6325381"/>
                  <a:pt x="1323496" y="6320047"/>
                </a:cubicBezTo>
                <a:lnTo>
                  <a:pt x="1323496" y="6271888"/>
                </a:lnTo>
                <a:cubicBezTo>
                  <a:pt x="1323496" y="6250705"/>
                  <a:pt x="1307144" y="6235617"/>
                  <a:pt x="1274760" y="6235617"/>
                </a:cubicBezTo>
                <a:close/>
                <a:moveTo>
                  <a:pt x="1152680" y="6235617"/>
                </a:moveTo>
                <a:cubicBezTo>
                  <a:pt x="1123628" y="6235617"/>
                  <a:pt x="1101403" y="6250705"/>
                  <a:pt x="1099816" y="6273565"/>
                </a:cubicBezTo>
                <a:lnTo>
                  <a:pt x="1130613" y="6273565"/>
                </a:lnTo>
                <a:cubicBezTo>
                  <a:pt x="1131725" y="6263506"/>
                  <a:pt x="1141250" y="6258325"/>
                  <a:pt x="1152838" y="6258325"/>
                </a:cubicBezTo>
                <a:cubicBezTo>
                  <a:pt x="1164427" y="6258325"/>
                  <a:pt x="1170777" y="6263049"/>
                  <a:pt x="1170777" y="6270364"/>
                </a:cubicBezTo>
                <a:cubicBezTo>
                  <a:pt x="1170777" y="6276155"/>
                  <a:pt x="1166967" y="6278746"/>
                  <a:pt x="1159506" y="6280118"/>
                </a:cubicBezTo>
                <a:lnTo>
                  <a:pt x="1132360" y="6284690"/>
                </a:lnTo>
                <a:cubicBezTo>
                  <a:pt x="1110928" y="6288195"/>
                  <a:pt x="1096482" y="6298253"/>
                  <a:pt x="1096482" y="6319285"/>
                </a:cubicBezTo>
                <a:cubicBezTo>
                  <a:pt x="1096482" y="6340316"/>
                  <a:pt x="1113310" y="6353422"/>
                  <a:pt x="1137598" y="6353422"/>
                </a:cubicBezTo>
                <a:lnTo>
                  <a:pt x="1137757" y="6353270"/>
                </a:lnTo>
                <a:cubicBezTo>
                  <a:pt x="1154585" y="6353270"/>
                  <a:pt x="1165380" y="6347021"/>
                  <a:pt x="1173000" y="6340163"/>
                </a:cubicBezTo>
                <a:cubicBezTo>
                  <a:pt x="1177127" y="6348698"/>
                  <a:pt x="1184906" y="6352203"/>
                  <a:pt x="1195066" y="6352203"/>
                </a:cubicBezTo>
                <a:cubicBezTo>
                  <a:pt x="1202210" y="6352203"/>
                  <a:pt x="1208242" y="6350984"/>
                  <a:pt x="1213005" y="6349003"/>
                </a:cubicBezTo>
                <a:lnTo>
                  <a:pt x="1213005" y="6326295"/>
                </a:lnTo>
                <a:cubicBezTo>
                  <a:pt x="1211100" y="6326752"/>
                  <a:pt x="1209512" y="6326905"/>
                  <a:pt x="1207766" y="6326905"/>
                </a:cubicBezTo>
                <a:cubicBezTo>
                  <a:pt x="1204115" y="6326905"/>
                  <a:pt x="1201416" y="6325381"/>
                  <a:pt x="1201416" y="6320047"/>
                </a:cubicBezTo>
                <a:lnTo>
                  <a:pt x="1201416" y="6271888"/>
                </a:lnTo>
                <a:cubicBezTo>
                  <a:pt x="1201416" y="6250705"/>
                  <a:pt x="1185065" y="6235617"/>
                  <a:pt x="1152680" y="6235617"/>
                </a:cubicBezTo>
                <a:close/>
                <a:moveTo>
                  <a:pt x="2862103" y="6212452"/>
                </a:moveTo>
                <a:lnTo>
                  <a:pt x="2862103" y="6229978"/>
                </a:lnTo>
                <a:cubicBezTo>
                  <a:pt x="2862103" y="6238055"/>
                  <a:pt x="2859405" y="6240798"/>
                  <a:pt x="2850832" y="6240798"/>
                </a:cubicBezTo>
                <a:lnTo>
                  <a:pt x="2842260" y="6240798"/>
                </a:lnTo>
                <a:lnTo>
                  <a:pt x="2842260" y="6264116"/>
                </a:lnTo>
                <a:lnTo>
                  <a:pt x="2860040" y="6264116"/>
                </a:lnTo>
                <a:lnTo>
                  <a:pt x="2860040" y="6323399"/>
                </a:lnTo>
                <a:cubicBezTo>
                  <a:pt x="2860040" y="6341992"/>
                  <a:pt x="2871470" y="6352355"/>
                  <a:pt x="2892107" y="6352355"/>
                </a:cubicBezTo>
                <a:lnTo>
                  <a:pt x="2892266" y="6352203"/>
                </a:lnTo>
                <a:cubicBezTo>
                  <a:pt x="2899885" y="6352203"/>
                  <a:pt x="2905284" y="6351288"/>
                  <a:pt x="2911157" y="6349612"/>
                </a:cubicBezTo>
                <a:lnTo>
                  <a:pt x="2911157" y="6323094"/>
                </a:lnTo>
                <a:cubicBezTo>
                  <a:pt x="2907506" y="6323704"/>
                  <a:pt x="2904966" y="6324161"/>
                  <a:pt x="2901633" y="6324161"/>
                </a:cubicBezTo>
                <a:cubicBezTo>
                  <a:pt x="2894011" y="6324161"/>
                  <a:pt x="2890361" y="6320504"/>
                  <a:pt x="2890361" y="6312274"/>
                </a:cubicBezTo>
                <a:lnTo>
                  <a:pt x="2890361" y="6263963"/>
                </a:lnTo>
                <a:lnTo>
                  <a:pt x="2910999" y="6263963"/>
                </a:lnTo>
                <a:lnTo>
                  <a:pt x="2910999" y="6238970"/>
                </a:lnTo>
                <a:lnTo>
                  <a:pt x="2890361" y="6238970"/>
                </a:lnTo>
                <a:lnTo>
                  <a:pt x="2890361" y="6212452"/>
                </a:lnTo>
                <a:close/>
                <a:moveTo>
                  <a:pt x="1928493" y="6212452"/>
                </a:moveTo>
                <a:lnTo>
                  <a:pt x="1928493" y="6229978"/>
                </a:lnTo>
                <a:cubicBezTo>
                  <a:pt x="1928493" y="6238055"/>
                  <a:pt x="1925794" y="6240798"/>
                  <a:pt x="1917222" y="6240798"/>
                </a:cubicBezTo>
                <a:lnTo>
                  <a:pt x="1908649" y="6240798"/>
                </a:lnTo>
                <a:lnTo>
                  <a:pt x="1908649" y="6264116"/>
                </a:lnTo>
                <a:lnTo>
                  <a:pt x="1926429" y="6264116"/>
                </a:lnTo>
                <a:lnTo>
                  <a:pt x="1926429" y="6323399"/>
                </a:lnTo>
                <a:cubicBezTo>
                  <a:pt x="1926429" y="6341992"/>
                  <a:pt x="1937859" y="6352355"/>
                  <a:pt x="1958496" y="6352355"/>
                </a:cubicBezTo>
                <a:lnTo>
                  <a:pt x="1958496" y="6352203"/>
                </a:lnTo>
                <a:cubicBezTo>
                  <a:pt x="1966116" y="6352203"/>
                  <a:pt x="1971514" y="6351288"/>
                  <a:pt x="1977388" y="6349612"/>
                </a:cubicBezTo>
                <a:lnTo>
                  <a:pt x="1977388" y="6323094"/>
                </a:lnTo>
                <a:cubicBezTo>
                  <a:pt x="1973895" y="6323704"/>
                  <a:pt x="1971355" y="6324161"/>
                  <a:pt x="1968021" y="6324161"/>
                </a:cubicBezTo>
                <a:cubicBezTo>
                  <a:pt x="1960401" y="6324161"/>
                  <a:pt x="1956750" y="6320504"/>
                  <a:pt x="1956750" y="6312274"/>
                </a:cubicBezTo>
                <a:lnTo>
                  <a:pt x="1956750" y="6263963"/>
                </a:lnTo>
                <a:lnTo>
                  <a:pt x="1977388" y="6263963"/>
                </a:lnTo>
                <a:lnTo>
                  <a:pt x="1977388" y="6238970"/>
                </a:lnTo>
                <a:lnTo>
                  <a:pt x="1956750" y="6238970"/>
                </a:lnTo>
                <a:lnTo>
                  <a:pt x="1956750" y="6212452"/>
                </a:lnTo>
                <a:close/>
                <a:moveTo>
                  <a:pt x="1474309" y="6212452"/>
                </a:moveTo>
                <a:lnTo>
                  <a:pt x="1474309" y="6229978"/>
                </a:lnTo>
                <a:cubicBezTo>
                  <a:pt x="1474309" y="6238055"/>
                  <a:pt x="1471610" y="6240798"/>
                  <a:pt x="1463037" y="6240798"/>
                </a:cubicBezTo>
                <a:lnTo>
                  <a:pt x="1454465" y="6240798"/>
                </a:lnTo>
                <a:lnTo>
                  <a:pt x="1454465" y="6264116"/>
                </a:lnTo>
                <a:lnTo>
                  <a:pt x="1472245" y="6264116"/>
                </a:lnTo>
                <a:lnTo>
                  <a:pt x="1472245" y="6323399"/>
                </a:lnTo>
                <a:cubicBezTo>
                  <a:pt x="1472245" y="6341992"/>
                  <a:pt x="1483675" y="6352355"/>
                  <a:pt x="1504312" y="6352355"/>
                </a:cubicBezTo>
                <a:lnTo>
                  <a:pt x="1504312" y="6352203"/>
                </a:lnTo>
                <a:cubicBezTo>
                  <a:pt x="1511932" y="6352203"/>
                  <a:pt x="1517330" y="6351288"/>
                  <a:pt x="1523204" y="6349612"/>
                </a:cubicBezTo>
                <a:lnTo>
                  <a:pt x="1523204" y="6323094"/>
                </a:lnTo>
                <a:cubicBezTo>
                  <a:pt x="1519711" y="6323704"/>
                  <a:pt x="1517171" y="6324161"/>
                  <a:pt x="1513837" y="6324161"/>
                </a:cubicBezTo>
                <a:cubicBezTo>
                  <a:pt x="1506217" y="6324161"/>
                  <a:pt x="1502566" y="6320504"/>
                  <a:pt x="1502566" y="6312274"/>
                </a:cubicBezTo>
                <a:lnTo>
                  <a:pt x="1502566" y="6263963"/>
                </a:lnTo>
                <a:lnTo>
                  <a:pt x="1523204" y="6263963"/>
                </a:lnTo>
                <a:lnTo>
                  <a:pt x="1523204" y="6238970"/>
                </a:lnTo>
                <a:lnTo>
                  <a:pt x="1502566" y="6238970"/>
                </a:lnTo>
                <a:lnTo>
                  <a:pt x="1502566" y="6212452"/>
                </a:lnTo>
                <a:close/>
                <a:moveTo>
                  <a:pt x="2042158" y="6198126"/>
                </a:moveTo>
                <a:lnTo>
                  <a:pt x="2042158" y="6295662"/>
                </a:lnTo>
                <a:cubicBezTo>
                  <a:pt x="2042158" y="6331171"/>
                  <a:pt x="2066447" y="6353422"/>
                  <a:pt x="2105024" y="6353422"/>
                </a:cubicBezTo>
                <a:cubicBezTo>
                  <a:pt x="2143599" y="6353422"/>
                  <a:pt x="2167888" y="6331324"/>
                  <a:pt x="2167888" y="6295662"/>
                </a:cubicBezTo>
                <a:lnTo>
                  <a:pt x="2167888" y="6198126"/>
                </a:lnTo>
                <a:lnTo>
                  <a:pt x="2135979" y="6198126"/>
                </a:lnTo>
                <a:lnTo>
                  <a:pt x="2135979" y="6292766"/>
                </a:lnTo>
                <a:cubicBezTo>
                  <a:pt x="2135979" y="6310902"/>
                  <a:pt x="2125820" y="6323856"/>
                  <a:pt x="2105024" y="6323856"/>
                </a:cubicBezTo>
                <a:cubicBezTo>
                  <a:pt x="2084227" y="6323856"/>
                  <a:pt x="2074067" y="6310902"/>
                  <a:pt x="2074067" y="6292766"/>
                </a:cubicBezTo>
                <a:lnTo>
                  <a:pt x="2074067" y="6198126"/>
                </a:lnTo>
                <a:close/>
                <a:moveTo>
                  <a:pt x="1791014" y="6198126"/>
                </a:moveTo>
                <a:lnTo>
                  <a:pt x="1791014" y="6350221"/>
                </a:lnTo>
                <a:lnTo>
                  <a:pt x="1821335" y="6350221"/>
                </a:lnTo>
                <a:lnTo>
                  <a:pt x="1821335" y="6287280"/>
                </a:lnTo>
                <a:cubicBezTo>
                  <a:pt x="1821335" y="6272650"/>
                  <a:pt x="1830066" y="6262744"/>
                  <a:pt x="1845149" y="6262744"/>
                </a:cubicBezTo>
                <a:cubicBezTo>
                  <a:pt x="1858800" y="6262744"/>
                  <a:pt x="1866262" y="6271126"/>
                  <a:pt x="1866262" y="6286213"/>
                </a:cubicBezTo>
                <a:lnTo>
                  <a:pt x="1866262" y="6350221"/>
                </a:lnTo>
                <a:lnTo>
                  <a:pt x="1896900" y="6350221"/>
                </a:lnTo>
                <a:lnTo>
                  <a:pt x="1896900" y="6279965"/>
                </a:lnTo>
                <a:cubicBezTo>
                  <a:pt x="1896900" y="6249028"/>
                  <a:pt x="1878803" y="6235921"/>
                  <a:pt x="1854833" y="6235921"/>
                </a:cubicBezTo>
                <a:cubicBezTo>
                  <a:pt x="1840703" y="6235921"/>
                  <a:pt x="1827845" y="6241408"/>
                  <a:pt x="1821335" y="6250399"/>
                </a:cubicBezTo>
                <a:lnTo>
                  <a:pt x="1821335" y="6198126"/>
                </a:lnTo>
                <a:close/>
                <a:moveTo>
                  <a:pt x="911539" y="6198126"/>
                </a:moveTo>
                <a:lnTo>
                  <a:pt x="911539" y="6350221"/>
                </a:lnTo>
                <a:lnTo>
                  <a:pt x="940908" y="6350221"/>
                </a:lnTo>
                <a:lnTo>
                  <a:pt x="940908" y="6268687"/>
                </a:lnTo>
                <a:lnTo>
                  <a:pt x="940908" y="6239731"/>
                </a:lnTo>
                <a:lnTo>
                  <a:pt x="952179" y="6268992"/>
                </a:lnTo>
                <a:lnTo>
                  <a:pt x="970753" y="6314407"/>
                </a:lnTo>
                <a:lnTo>
                  <a:pt x="984723" y="6350221"/>
                </a:lnTo>
                <a:lnTo>
                  <a:pt x="1011075" y="6350221"/>
                </a:lnTo>
                <a:lnTo>
                  <a:pt x="1025045" y="6314407"/>
                </a:lnTo>
                <a:lnTo>
                  <a:pt x="1043619" y="6268992"/>
                </a:lnTo>
                <a:lnTo>
                  <a:pt x="1054890" y="6239731"/>
                </a:lnTo>
                <a:lnTo>
                  <a:pt x="1054890" y="6268687"/>
                </a:lnTo>
                <a:lnTo>
                  <a:pt x="1054890" y="6350221"/>
                </a:lnTo>
                <a:lnTo>
                  <a:pt x="1084259" y="6350221"/>
                </a:lnTo>
                <a:lnTo>
                  <a:pt x="1084259" y="6198126"/>
                </a:lnTo>
                <a:lnTo>
                  <a:pt x="1042666" y="6198126"/>
                </a:lnTo>
                <a:lnTo>
                  <a:pt x="1010758" y="6279660"/>
                </a:lnTo>
                <a:lnTo>
                  <a:pt x="998058" y="6314407"/>
                </a:lnTo>
                <a:lnTo>
                  <a:pt x="997740" y="6314407"/>
                </a:lnTo>
                <a:lnTo>
                  <a:pt x="984723" y="6279660"/>
                </a:lnTo>
                <a:lnTo>
                  <a:pt x="952814" y="6198126"/>
                </a:lnTo>
                <a:close/>
                <a:moveTo>
                  <a:pt x="2811462" y="6192640"/>
                </a:moveTo>
                <a:cubicBezTo>
                  <a:pt x="2801144" y="6192640"/>
                  <a:pt x="2793524" y="6200108"/>
                  <a:pt x="2793524" y="6210166"/>
                </a:cubicBezTo>
                <a:cubicBezTo>
                  <a:pt x="2793524" y="6220224"/>
                  <a:pt x="2801144" y="6227692"/>
                  <a:pt x="2811462" y="6227692"/>
                </a:cubicBezTo>
                <a:cubicBezTo>
                  <a:pt x="2821939" y="6227692"/>
                  <a:pt x="2829719" y="6220072"/>
                  <a:pt x="2829719" y="6210166"/>
                </a:cubicBezTo>
                <a:cubicBezTo>
                  <a:pt x="2829719" y="6200260"/>
                  <a:pt x="2821780" y="6192640"/>
                  <a:pt x="2811462" y="6192640"/>
                </a:cubicBezTo>
                <a:close/>
                <a:moveTo>
                  <a:pt x="2322670" y="6192640"/>
                </a:moveTo>
                <a:cubicBezTo>
                  <a:pt x="2312351" y="6192640"/>
                  <a:pt x="2304731" y="6200108"/>
                  <a:pt x="2304731" y="6210166"/>
                </a:cubicBezTo>
                <a:cubicBezTo>
                  <a:pt x="2304731" y="6220224"/>
                  <a:pt x="2312351" y="6227692"/>
                  <a:pt x="2322670" y="6227692"/>
                </a:cubicBezTo>
                <a:cubicBezTo>
                  <a:pt x="2333147" y="6227692"/>
                  <a:pt x="2340926" y="6220072"/>
                  <a:pt x="2340926" y="6210166"/>
                </a:cubicBezTo>
                <a:cubicBezTo>
                  <a:pt x="2340926" y="6200260"/>
                  <a:pt x="2332988" y="6192640"/>
                  <a:pt x="2322670" y="6192640"/>
                </a:cubicBezTo>
                <a:close/>
                <a:moveTo>
                  <a:pt x="1630836" y="6192640"/>
                </a:moveTo>
                <a:cubicBezTo>
                  <a:pt x="1620517" y="6192640"/>
                  <a:pt x="1612897" y="6200108"/>
                  <a:pt x="1612897" y="6210166"/>
                </a:cubicBezTo>
                <a:cubicBezTo>
                  <a:pt x="1612897" y="6220224"/>
                  <a:pt x="1620517" y="6227692"/>
                  <a:pt x="1630836" y="6227692"/>
                </a:cubicBezTo>
                <a:cubicBezTo>
                  <a:pt x="1641313" y="6227692"/>
                  <a:pt x="1649092" y="6220072"/>
                  <a:pt x="1649092" y="6210166"/>
                </a:cubicBezTo>
                <a:cubicBezTo>
                  <a:pt x="1649092" y="6200260"/>
                  <a:pt x="1641155" y="6192640"/>
                  <a:pt x="1630836" y="6192640"/>
                </a:cubicBezTo>
                <a:close/>
                <a:moveTo>
                  <a:pt x="548482" y="6160637"/>
                </a:moveTo>
                <a:lnTo>
                  <a:pt x="565786" y="6160637"/>
                </a:lnTo>
                <a:lnTo>
                  <a:pt x="565786" y="6204833"/>
                </a:lnTo>
                <a:cubicBezTo>
                  <a:pt x="565786" y="6212148"/>
                  <a:pt x="569913" y="6217939"/>
                  <a:pt x="579121" y="6217939"/>
                </a:cubicBezTo>
                <a:cubicBezTo>
                  <a:pt x="588328" y="6217939"/>
                  <a:pt x="592297" y="6211995"/>
                  <a:pt x="592297" y="6204833"/>
                </a:cubicBezTo>
                <a:lnTo>
                  <a:pt x="592297" y="6160637"/>
                </a:lnTo>
                <a:lnTo>
                  <a:pt x="609759" y="6160637"/>
                </a:lnTo>
                <a:lnTo>
                  <a:pt x="609759" y="6206357"/>
                </a:lnTo>
                <a:cubicBezTo>
                  <a:pt x="609759" y="6223273"/>
                  <a:pt x="597853" y="6234093"/>
                  <a:pt x="579121" y="6234093"/>
                </a:cubicBezTo>
                <a:cubicBezTo>
                  <a:pt x="560388" y="6234093"/>
                  <a:pt x="548482" y="6223121"/>
                  <a:pt x="548482" y="6206357"/>
                </a:cubicBezTo>
                <a:close/>
                <a:moveTo>
                  <a:pt x="506413" y="6086113"/>
                </a:moveTo>
                <a:lnTo>
                  <a:pt x="506413" y="6308465"/>
                </a:lnTo>
                <a:lnTo>
                  <a:pt x="743903" y="6197213"/>
                </a:lnTo>
                <a:close/>
                <a:moveTo>
                  <a:pt x="0" y="0"/>
                </a:moveTo>
                <a:lnTo>
                  <a:pt x="12191996" y="0"/>
                </a:lnTo>
                <a:lnTo>
                  <a:pt x="12191996" y="6857998"/>
                </a:lnTo>
                <a:lnTo>
                  <a:pt x="0" y="6857998"/>
                </a:lnTo>
                <a:close/>
              </a:path>
            </a:pathLst>
          </a:custGeom>
          <a:pattFill prst="pct5">
            <a:fgClr>
              <a:srgbClr val="000000"/>
            </a:fgClr>
            <a:bgClr>
              <a:schemeClr val="bg1">
                <a:lumMod val="75000"/>
              </a:schemeClr>
            </a:bgClr>
          </a:pattFill>
        </p:spPr>
        <p:txBody>
          <a:bodyPr wrap="square">
            <a:noAutofit/>
          </a:bodyPr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98677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000000"/>
          </p15:clr>
        </p15:guide>
        <p15:guide id="2" pos="162" userDrawn="1">
          <p15:clr>
            <a:srgbClr val="000000"/>
          </p15:clr>
        </p15:guide>
        <p15:guide id="3" pos="7518" userDrawn="1">
          <p15:clr>
            <a:srgbClr val="00000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4_Zachtblau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7FCF30-61EF-1F9C-74E7-B8BCA2301A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6413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tx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529697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defRPr sz="3800">
                <a:solidFill>
                  <a:schemeClr val="tx2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[Add footer text via: Insert → Header &amp; Footer]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6281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B6048D75-D1E6-BF07-112A-4871A9C630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306182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tx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3962D98-5EDE-A309-67E4-EE31C49CA1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26149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D75AA9D7-82B3-C977-2E39-E261F630E2D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05951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tx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5868" y="2060615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CC4C610-18A2-2DE4-5847-F80637C67C0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905719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tx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5587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9308D03-EE79-3822-6C44-49882095596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6281" y="2643001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97F3F96-8472-582A-E3B5-2A4492F5FF2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526149" y="2655675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D905114-39FB-D147-2A2F-B7CFD962C73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30446" y="2622972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7D95048-A8A6-B5DB-F716-0A27AD70AA7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44000" y="2651849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88668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4_Aardebru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7FCF30-61EF-1F9C-74E7-B8BCA2301A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6413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529697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defRPr sz="3800">
                <a:solidFill>
                  <a:schemeClr val="accent4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GB">
                <a:solidFill>
                  <a:schemeClr val="accent4"/>
                </a:solidFill>
              </a:rPr>
              <a:t>[Add footer text via: Insert → Header &amp; Footer]</a:t>
            </a:r>
            <a:endParaRPr lang="en-NL" dirty="0">
              <a:solidFill>
                <a:schemeClr val="accent4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algn="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6281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B6048D75-D1E6-BF07-112A-4871A9C630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306182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3962D98-5EDE-A309-67E4-EE31C49CA1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26149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D75AA9D7-82B3-C977-2E39-E261F630E2D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05951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 </a:t>
            </a:r>
            <a:endParaRPr lang="en-NL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5868" y="2060615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CC4C610-18A2-2DE4-5847-F80637C67C0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905719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5587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6C3B637-DBAF-A397-97B4-7517677761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494D919-DFF3-CAED-563B-C56DCFB2D5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6281" y="2643001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7D0EEF3-6768-43DD-BD36-246234CC18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526149" y="2655675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2B9FB89A-45F2-EF94-CAC4-5AD717B27D1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30446" y="2622972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42ABF44-80F4-C34B-9DE0-1873828D871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44000" y="2651849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283783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4_Nacht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7FCF30-61EF-1F9C-74E7-B8BCA2301A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6413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529697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defRPr sz="3800">
                <a:solidFill>
                  <a:schemeClr val="accent2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GB">
                <a:solidFill>
                  <a:schemeClr val="accent2"/>
                </a:solidFill>
              </a:rPr>
              <a:t>[Add footer text via: Insert → Header &amp; Footer]</a:t>
            </a:r>
            <a:endParaRPr lang="en-NL" dirty="0">
              <a:solidFill>
                <a:schemeClr val="accent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algn="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6281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B6048D75-D1E6-BF07-112A-4871A9C630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306182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3962D98-5EDE-A309-67E4-EE31C49CA1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26149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D75AA9D7-82B3-C977-2E39-E261F630E2D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05951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5868" y="2060615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CC4C610-18A2-2DE4-5847-F80637C67C0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905719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5587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94C3807-F524-8AFB-5657-1DCCE2F596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7F49643-5B17-E9C5-5D54-25D14C5254F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6281" y="2643001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1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559E01-92D4-43B2-269E-96E6220BDB6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526149" y="2655675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1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B6631E-E436-E2C8-0591-7E31EFD821F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30446" y="2622972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1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3708DC0-61AA-6685-B033-45FE3834104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44000" y="2651849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accent1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64646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4_Boterge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7FCF30-61EF-1F9C-74E7-B8BCA2301A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6413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10161587" cy="529697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defRPr sz="3800">
                <a:solidFill>
                  <a:schemeClr val="accent6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GB">
                <a:solidFill>
                  <a:schemeClr val="accent6"/>
                </a:solidFill>
              </a:rPr>
              <a:t>[Add footer text via: Insert → Header &amp; Footer]</a:t>
            </a:r>
            <a:endParaRPr lang="en-NL" dirty="0">
              <a:solidFill>
                <a:schemeClr val="accent6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algn="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6281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B6048D75-D1E6-BF07-112A-4871A9C630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306182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3962D98-5EDE-A309-67E4-EE31C49CA1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26149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D75AA9D7-82B3-C977-2E39-E261F630E2D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05951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5868" y="2060615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CC4C610-18A2-2DE4-5847-F80637C67C0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905719" y="1811351"/>
            <a:ext cx="2540000" cy="3516312"/>
          </a:xfrm>
          <a:prstGeom prst="roundRect">
            <a:avLst>
              <a:gd name="adj" fmla="val 8096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5587" y="2073288"/>
            <a:ext cx="2091009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F6D13F9-C1EF-F730-8035-0827BB38DA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F784E9AE-9A4C-87A1-DD6D-7B65D1D0109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6281" y="2643001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71F1A7-89B9-CFB1-EB10-047B68B5458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526149" y="2655675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72A62CD-6E25-8725-B0BA-3A4E169FA31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30446" y="2622972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BC74BD-1FAA-A464-8C91-45CB849A71A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44000" y="2651849"/>
            <a:ext cx="2091009" cy="2422725"/>
          </a:xfrm>
        </p:spPr>
        <p:txBody>
          <a:bodyPr/>
          <a:lstStyle>
            <a:lvl1pPr marL="0" indent="-270000">
              <a:defRPr sz="1400">
                <a:solidFill>
                  <a:schemeClr val="bg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341165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3_infographic_Zacht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CC4C610-18A2-2DE4-5847-F80637C67C0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94413" y="4656260"/>
            <a:ext cx="5591173" cy="1693739"/>
          </a:xfrm>
          <a:prstGeom prst="roundRect">
            <a:avLst>
              <a:gd name="adj" fmla="val 9814"/>
            </a:avLst>
          </a:prstGeom>
          <a:solidFill>
            <a:schemeClr val="bg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7FCF30-61EF-1F9C-74E7-B8BCA2301A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05951" y="2708291"/>
            <a:ext cx="5578050" cy="1692370"/>
          </a:xfrm>
          <a:prstGeom prst="roundRect">
            <a:avLst>
              <a:gd name="adj" fmla="val 11346"/>
            </a:avLst>
          </a:prstGeom>
          <a:solidFill>
            <a:schemeClr val="bg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75835" cy="529697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2B9AB-1ACA-8108-60FB-8F6B5E5794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1528" y="3544965"/>
            <a:ext cx="2031201" cy="610728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8965" y="2970228"/>
            <a:ext cx="2027036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D75AA9D7-82B3-C977-2E39-E261F630E2D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05951" y="771886"/>
            <a:ext cx="5578049" cy="1680806"/>
          </a:xfrm>
          <a:prstGeom prst="roundRect">
            <a:avLst>
              <a:gd name="adj" fmla="val 9732"/>
            </a:avLst>
          </a:prstGeom>
          <a:solidFill>
            <a:schemeClr val="bg2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AD9BE2F1-ECAE-E163-D220-BA789DF9C4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1528" y="5473973"/>
            <a:ext cx="2034472" cy="620427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8965" y="4911228"/>
            <a:ext cx="2027036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37FB81A1-4880-F0B0-AB8E-71C3CFB083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8965" y="1594631"/>
            <a:ext cx="2023764" cy="615169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5587" y="1024759"/>
            <a:ext cx="2027141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88F00146-C687-EC0C-65B8-E90F8F6B837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9659" y="840093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/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545BCAD6-4EE7-A287-38FB-DE51F840D23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09659" y="2785562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/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81B6B6F-4D0D-DBF0-CEA5-117BB6CA16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12239" y="4726562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/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7D725EF-3AD0-67F8-0099-5ED3F04262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5075835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842728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3_infographic_Zacht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CC4C610-18A2-2DE4-5847-F80637C67C0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94413" y="4656260"/>
            <a:ext cx="5591173" cy="1693739"/>
          </a:xfrm>
          <a:prstGeom prst="roundRect">
            <a:avLst>
              <a:gd name="adj" fmla="val 9814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 </a:t>
            </a:r>
            <a:endParaRPr lang="en-NL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7FCF30-61EF-1F9C-74E7-B8BCA2301A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05951" y="2708291"/>
            <a:ext cx="5578050" cy="1692370"/>
          </a:xfrm>
          <a:prstGeom prst="roundRect">
            <a:avLst>
              <a:gd name="adj" fmla="val 11346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771885"/>
            <a:ext cx="5087373" cy="529697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defRPr sz="3800">
                <a:solidFill>
                  <a:schemeClr val="accent3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algn="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2B9AB-1ACA-8108-60FB-8F6B5E5794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1528" y="3544965"/>
            <a:ext cx="2031201" cy="610728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8965" y="2970228"/>
            <a:ext cx="2027036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D75AA9D7-82B3-C977-2E39-E261F630E2D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05951" y="771886"/>
            <a:ext cx="5578049" cy="1680806"/>
          </a:xfrm>
          <a:prstGeom prst="roundRect">
            <a:avLst>
              <a:gd name="adj" fmla="val 9732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AD9BE2F1-ECAE-E163-D220-BA789DF9C4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1528" y="5473973"/>
            <a:ext cx="2034472" cy="620427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8965" y="4911228"/>
            <a:ext cx="2027036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37FB81A1-4880-F0B0-AB8E-71C3CFB083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8965" y="1594631"/>
            <a:ext cx="2023764" cy="615169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5587" y="1024759"/>
            <a:ext cx="2027141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88F00146-C687-EC0C-65B8-E90F8F6B837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9659" y="840093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545BCAD6-4EE7-A287-38FB-DE51F840D23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09659" y="2785562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81B6B6F-4D0D-DBF0-CEA5-117BB6CA16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12239" y="4726562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2F3D22F-2273-2CA4-E4C3-0A3E77276E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B8001D4-3FCC-566A-565A-75BFFA615A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5075835" cy="2851004"/>
          </a:xfrm>
        </p:spPr>
        <p:txBody>
          <a:bodyPr/>
          <a:lstStyle>
            <a:lvl1pPr marL="0" indent="-270000">
              <a:defRPr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2293735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3_infographic_Boter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CC4C610-18A2-2DE4-5847-F80637C67C0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94413" y="4656260"/>
            <a:ext cx="5591173" cy="1693739"/>
          </a:xfrm>
          <a:prstGeom prst="roundRect">
            <a:avLst>
              <a:gd name="adj" fmla="val 9814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GB" dirty="0"/>
              <a:t> </a:t>
            </a:r>
            <a:endParaRPr lang="en-NL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7FCF30-61EF-1F9C-74E7-B8BCA2301A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05951" y="2708291"/>
            <a:ext cx="5578050" cy="1692370"/>
          </a:xfrm>
          <a:prstGeom prst="roundRect">
            <a:avLst>
              <a:gd name="adj" fmla="val 11346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3E6DD-6EA1-FB37-866B-74A580F35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771885"/>
            <a:ext cx="5080000" cy="529697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2B9AB-1ACA-8108-60FB-8F6B5E5794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1528" y="3544965"/>
            <a:ext cx="2031201" cy="610728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8965" y="2970228"/>
            <a:ext cx="2027036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D75AA9D7-82B3-C977-2E39-E261F630E2D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05951" y="771886"/>
            <a:ext cx="5578049" cy="1680806"/>
          </a:xfrm>
          <a:prstGeom prst="roundRect">
            <a:avLst>
              <a:gd name="adj" fmla="val 9732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indent="-27000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AD9BE2F1-ECAE-E163-D220-BA789DF9C4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1528" y="5473973"/>
            <a:ext cx="2034472" cy="620427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8965" y="4911228"/>
            <a:ext cx="2027036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37FB81A1-4880-F0B0-AB8E-71C3CFB083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8965" y="1594631"/>
            <a:ext cx="2023764" cy="615169"/>
          </a:xfrm>
        </p:spPr>
        <p:txBody>
          <a:bodyPr/>
          <a:lstStyle>
            <a:lvl1pPr marL="0" indent="-27000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  <a:lvl2pPr marL="54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35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1800000" indent="-2700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[Click to add text]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5587" y="1024759"/>
            <a:ext cx="2027141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88F00146-C687-EC0C-65B8-E90F8F6B837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9659" y="840093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/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545BCAD6-4EE7-A287-38FB-DE51F840D23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09659" y="2785562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/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81B6B6F-4D0D-DBF0-CEA5-117BB6CA16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12239" y="4726562"/>
            <a:ext cx="2027141" cy="984885"/>
          </a:xfrm>
        </p:spPr>
        <p:txBody>
          <a:bodyPr wrap="square">
            <a:spAutoFit/>
          </a:bodyPr>
          <a:lstStyle>
            <a:lvl1pPr indent="-270000">
              <a:buNone/>
              <a:defRPr sz="6400" b="1"/>
            </a:lvl1pPr>
          </a:lstStyle>
          <a:p>
            <a:pPr lvl="0"/>
            <a:r>
              <a:rPr lang="en-GB" dirty="0"/>
              <a:t>#%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1459A1B-DDE3-32FA-12C1-0E3F3D0F93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13" y="2487613"/>
            <a:ext cx="5075835" cy="2851004"/>
          </a:xfrm>
        </p:spPr>
        <p:txBody>
          <a:bodyPr/>
          <a:lstStyle>
            <a:lvl1pPr marL="0" indent="-270000">
              <a:defRPr>
                <a:solidFill>
                  <a:schemeClr val="tx1"/>
                </a:solidFill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695735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alt_Images_4_Zachtblau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3566450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3962D98-5EDE-A309-67E4-EE31C49CA1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86281" y="3566450"/>
            <a:ext cx="2561501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3553777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05719" y="3566450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81C85DC-E65D-EC72-D5FA-6C1C84349A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06413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6842B109-69AB-1F15-484E-15DA9DBE531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306182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B04C2F1-FDBA-4B5E-1A34-E131186B05D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05951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733C7F0C-BEBD-C889-B641-653DF2F4265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05719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991BCAF-052F-CFD6-5B5E-94E8DB6148C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6413" y="4098655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BE1CCC4-57F0-6978-23C8-9E2BECE407D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89772" y="4098654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B39273-CF19-62FB-75C8-EABC65E6696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105951" y="4092117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7E3939-3FBA-CEE2-76EF-F4F3E4F127B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05719" y="4092116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86048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_Nacht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04E756E-1777-9219-E94E-D53C04713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48682" y="-1066826"/>
            <a:ext cx="6853417" cy="7605336"/>
          </a:xfrm>
          <a:custGeom>
            <a:avLst/>
            <a:gdLst>
              <a:gd name="csX0" fmla="*/ 4050388 w 6853417"/>
              <a:gd name="csY0" fmla="*/ 119 h 7605336"/>
              <a:gd name="csX1" fmla="*/ 4507483 w 6853417"/>
              <a:gd name="csY1" fmla="*/ 8371 h 7605336"/>
              <a:gd name="csX2" fmla="*/ 4804480 w 6853417"/>
              <a:gd name="csY2" fmla="*/ 153648 h 7605336"/>
              <a:gd name="csX3" fmla="*/ 5895613 w 6853417"/>
              <a:gd name="csY3" fmla="*/ 1571530 h 7605336"/>
              <a:gd name="csX4" fmla="*/ 6582915 w 6853417"/>
              <a:gd name="csY4" fmla="*/ 2604881 h 7605336"/>
              <a:gd name="csX5" fmla="*/ 6851361 w 6853417"/>
              <a:gd name="csY5" fmla="*/ 3333726 h 7605336"/>
              <a:gd name="csX6" fmla="*/ 6671441 w 6853417"/>
              <a:gd name="csY6" fmla="*/ 4076934 h 7605336"/>
              <a:gd name="csX7" fmla="*/ 6671988 w 6853417"/>
              <a:gd name="csY7" fmla="*/ 4077345 h 7605336"/>
              <a:gd name="csX8" fmla="*/ 6672124 w 6853417"/>
              <a:gd name="csY8" fmla="*/ 4077482 h 7605336"/>
              <a:gd name="csX9" fmla="*/ 6027308 w 6853417"/>
              <a:gd name="csY9" fmla="*/ 6435421 h 7605336"/>
              <a:gd name="csX10" fmla="*/ 5574981 w 6853417"/>
              <a:gd name="csY10" fmla="*/ 7030480 h 7605336"/>
              <a:gd name="csX11" fmla="*/ 4924700 w 6853417"/>
              <a:gd name="csY11" fmla="*/ 7597222 h 7605336"/>
              <a:gd name="csX12" fmla="*/ 3458837 w 6853417"/>
              <a:gd name="csY12" fmla="*/ 7332387 h 7605336"/>
              <a:gd name="csX13" fmla="*/ 1338321 w 6853417"/>
              <a:gd name="csY13" fmla="*/ 6462096 h 7605336"/>
              <a:gd name="csX14" fmla="*/ 814681 w 6853417"/>
              <a:gd name="csY14" fmla="*/ 5937760 h 7605336"/>
              <a:gd name="csX15" fmla="*/ 205248 w 6853417"/>
              <a:gd name="csY15" fmla="*/ 5410688 h 7605336"/>
              <a:gd name="csX16" fmla="*/ 13170 w 6853417"/>
              <a:gd name="csY16" fmla="*/ 4763236 h 7605336"/>
              <a:gd name="csX17" fmla="*/ 130384 w 6853417"/>
              <a:gd name="csY17" fmla="*/ 3543980 h 7605336"/>
              <a:gd name="csX18" fmla="*/ 527383 w 6853417"/>
              <a:gd name="csY18" fmla="*/ 2736205 h 7605336"/>
              <a:gd name="csX19" fmla="*/ 1016870 w 6853417"/>
              <a:gd name="csY19" fmla="*/ 1530765 h 7605336"/>
              <a:gd name="csX20" fmla="*/ 1574663 w 6853417"/>
              <a:gd name="csY20" fmla="*/ 594265 h 7605336"/>
              <a:gd name="csX21" fmla="*/ 2475082 w 6853417"/>
              <a:gd name="csY21" fmla="*/ 139558 h 7605336"/>
              <a:gd name="csX22" fmla="*/ 3856655 w 6853417"/>
              <a:gd name="csY22" fmla="*/ 1669 h 7605336"/>
              <a:gd name="csX23" fmla="*/ 4050388 w 6853417"/>
              <a:gd name="csY23" fmla="*/ 119 h 76053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853417" h="7605336">
                <a:moveTo>
                  <a:pt x="4050388" y="119"/>
                </a:moveTo>
                <a:cubicBezTo>
                  <a:pt x="4264114" y="1139"/>
                  <a:pt x="4507483" y="8371"/>
                  <a:pt x="4507483" y="8371"/>
                </a:cubicBezTo>
                <a:cubicBezTo>
                  <a:pt x="4507483" y="8371"/>
                  <a:pt x="4650517" y="-15294"/>
                  <a:pt x="4804480" y="153648"/>
                </a:cubicBezTo>
                <a:cubicBezTo>
                  <a:pt x="4958034" y="322727"/>
                  <a:pt x="5785775" y="1410249"/>
                  <a:pt x="5895613" y="1571530"/>
                </a:cubicBezTo>
                <a:cubicBezTo>
                  <a:pt x="6005860" y="1732265"/>
                  <a:pt x="6509007" y="2491204"/>
                  <a:pt x="6582915" y="2604881"/>
                </a:cubicBezTo>
                <a:cubicBezTo>
                  <a:pt x="6657370" y="2718695"/>
                  <a:pt x="6876908" y="3033871"/>
                  <a:pt x="6851361" y="3333726"/>
                </a:cubicBezTo>
                <a:cubicBezTo>
                  <a:pt x="6825814" y="3633034"/>
                  <a:pt x="6671441" y="4076934"/>
                  <a:pt x="6671441" y="4076934"/>
                </a:cubicBezTo>
                <a:lnTo>
                  <a:pt x="6671988" y="4077345"/>
                </a:lnTo>
                <a:lnTo>
                  <a:pt x="6672124" y="4077482"/>
                </a:lnTo>
                <a:lnTo>
                  <a:pt x="6027308" y="6435421"/>
                </a:lnTo>
                <a:cubicBezTo>
                  <a:pt x="6027308" y="6435421"/>
                  <a:pt x="5856541" y="6739516"/>
                  <a:pt x="5574981" y="7030480"/>
                </a:cubicBezTo>
                <a:cubicBezTo>
                  <a:pt x="5293420" y="7321306"/>
                  <a:pt x="5017871" y="7560287"/>
                  <a:pt x="4924700" y="7597222"/>
                </a:cubicBezTo>
                <a:cubicBezTo>
                  <a:pt x="4832076" y="7634020"/>
                  <a:pt x="4055565" y="7545650"/>
                  <a:pt x="3458837" y="7332387"/>
                </a:cubicBezTo>
                <a:cubicBezTo>
                  <a:pt x="2862245" y="7119670"/>
                  <a:pt x="1338321" y="6462096"/>
                  <a:pt x="1338321" y="6462096"/>
                </a:cubicBezTo>
                <a:cubicBezTo>
                  <a:pt x="1338321" y="6462096"/>
                  <a:pt x="938043" y="6058139"/>
                  <a:pt x="814681" y="5937760"/>
                </a:cubicBezTo>
                <a:cubicBezTo>
                  <a:pt x="691183" y="5816970"/>
                  <a:pt x="296916" y="5567318"/>
                  <a:pt x="205248" y="5410688"/>
                </a:cubicBezTo>
                <a:cubicBezTo>
                  <a:pt x="113581" y="5254057"/>
                  <a:pt x="52514" y="5145442"/>
                  <a:pt x="13170" y="4763236"/>
                </a:cubicBezTo>
                <a:cubicBezTo>
                  <a:pt x="-26175" y="4381167"/>
                  <a:pt x="25465" y="3840279"/>
                  <a:pt x="130384" y="3543980"/>
                </a:cubicBezTo>
                <a:cubicBezTo>
                  <a:pt x="235303" y="3248092"/>
                  <a:pt x="421917" y="2974228"/>
                  <a:pt x="527383" y="2736205"/>
                </a:cubicBezTo>
                <a:cubicBezTo>
                  <a:pt x="632849" y="2498318"/>
                  <a:pt x="865092" y="1838828"/>
                  <a:pt x="1016870" y="1530765"/>
                </a:cubicBezTo>
                <a:cubicBezTo>
                  <a:pt x="1169057" y="1222566"/>
                  <a:pt x="1433131" y="733660"/>
                  <a:pt x="1574663" y="594265"/>
                </a:cubicBezTo>
                <a:cubicBezTo>
                  <a:pt x="1716194" y="454871"/>
                  <a:pt x="2209096" y="203168"/>
                  <a:pt x="2475082" y="139558"/>
                </a:cubicBezTo>
                <a:cubicBezTo>
                  <a:pt x="2741069" y="76085"/>
                  <a:pt x="3638483" y="7961"/>
                  <a:pt x="3856655" y="1669"/>
                </a:cubicBezTo>
                <a:cubicBezTo>
                  <a:pt x="3911198" y="130"/>
                  <a:pt x="3979146" y="-220"/>
                  <a:pt x="4050388" y="119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6605587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0530C95-9290-EE76-661C-6A769B3483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D3248B-1758-61EF-853F-94F09123876A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043713D-749B-8238-CE8C-728FDA4493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8ABA061-DAA5-9305-0F83-6AFFBE9162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1575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alt_Images_4_Zachtroz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>
                <a:solidFill>
                  <a:schemeClr val="accent3"/>
                </a:solidFill>
              </a:rPr>
              <a:t>[Add footer text via: Insert → Header &amp; Footer]</a:t>
            </a:r>
            <a:endParaRPr lang="en-NL" dirty="0">
              <a:solidFill>
                <a:schemeClr val="accent3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algn="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3566450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3962D98-5EDE-A309-67E4-EE31C49CA1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86281" y="3566450"/>
            <a:ext cx="2561501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3553777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05719" y="3566450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81C85DC-E65D-EC72-D5FA-6C1C84349A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06413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6842B109-69AB-1F15-484E-15DA9DBE531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306182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B04C2F1-FDBA-4B5E-1A34-E131186B05D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05951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733C7F0C-BEBD-C889-B641-653DF2F4265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05719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A20C24C4-07B2-4FC8-A21A-D624DB23C47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6413" y="4098655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8C302E2-C629-8160-50CE-B630B57DE8F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89772" y="4098654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9BD487C-B772-875C-9315-1006FD35CE5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105951" y="4092117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134BA2-F4A4-5A3E-AA09-528362BBE43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05719" y="4092116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accent3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8164359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d tiles_alt_Images_4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BF90E-E244-C2E1-153F-E3FEB0D46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1200"/>
              <a:t>[Add footer text via: Insert → Header &amp; Footer]</a:t>
            </a:r>
            <a:endParaRPr lang="en-GB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EDDE-28D7-CFEC-DDC9-F82A7EA6B9F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AF8CC-6266-73D4-9E68-889CADCB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‹#›</a:t>
            </a:fld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8A010C-1A2A-78FA-222D-FA8EBE3D7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13" y="3566450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3962D98-5EDE-A309-67E4-EE31C49CA1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86281" y="3566450"/>
            <a:ext cx="2561501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D15D91C-B1AE-0640-6F3B-E0235338D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3553777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CE8497-59B9-22C3-3602-5B513B436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05719" y="3566450"/>
            <a:ext cx="2540000" cy="307777"/>
          </a:xfrm>
        </p:spPr>
        <p:txBody>
          <a:bodyPr wrap="square">
            <a:spAutoFit/>
          </a:bodyPr>
          <a:lstStyle>
            <a:lvl1pPr indent="-270000">
              <a:buNone/>
              <a:defRPr sz="2000" b="1"/>
            </a:lvl1pPr>
          </a:lstStyle>
          <a:p>
            <a:pPr lvl="0"/>
            <a:r>
              <a:rPr lang="en-GB" dirty="0"/>
              <a:t>[Title]</a:t>
            </a:r>
            <a:endParaRPr lang="en-NL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81C85DC-E65D-EC72-D5FA-6C1C84349A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06413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6842B109-69AB-1F15-484E-15DA9DBE531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306182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B04C2F1-FDBA-4B5E-1A34-E131186B05D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05951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733C7F0C-BEBD-C889-B641-653DF2F4265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05719" y="775076"/>
            <a:ext cx="2541600" cy="2541600"/>
          </a:xfrm>
          <a:prstGeom prst="roundRect">
            <a:avLst>
              <a:gd name="adj" fmla="val 7030"/>
            </a:avLst>
          </a:prstGeom>
          <a:blipFill dpi="0" rotWithShape="1">
            <a:blip r:embed="rId2"/>
            <a:srcRect/>
            <a:stretch>
              <a:fillRect l="-23953" r="-2592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01F767B-2279-FB9D-DE4A-DBCEC812EB2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6413" y="4098655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371CE59-E474-2BAE-2489-6492571101E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89772" y="4098654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44F65FD-B5E1-8540-F020-346BF6E2938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105951" y="4092117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CE3AC71-D102-C9A4-E112-9802ABF5A1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05719" y="4092116"/>
            <a:ext cx="2540000" cy="1600949"/>
          </a:xfrm>
        </p:spPr>
        <p:txBody>
          <a:bodyPr/>
          <a:lstStyle>
            <a:lvl1pPr marL="0" indent="-270000">
              <a:defRPr sz="1400">
                <a:solidFill>
                  <a:schemeClr val="tx2"/>
                </a:solidFill>
              </a:defRPr>
            </a:lvl1pPr>
            <a:lvl2pPr marL="54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2pPr>
            <a:lvl3pPr marL="81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4pPr>
            <a:lvl5pPr marL="1350000" indent="-270000">
              <a:buFont typeface="System Font Regular"/>
              <a:buChar char="-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8707549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Staalblau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05606"/>
            <a:ext cx="6605586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NL" dirty="0"/>
              <a:t>[Thank you!]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6413" y="3301312"/>
            <a:ext cx="3557587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Contact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rgbClr val="BEDDF7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rgbClr val="BEDDF7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rgbClr val="BEDDF7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F57A0B-443C-D2C5-542A-01F5E0F4E0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 err="1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xxx@maastrichtuniversity.nl</a:t>
            </a:r>
            <a:r>
              <a:rPr lang="en-GB" dirty="0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r>
              <a:rPr lang="en-GB" dirty="0" err="1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maastrichtuniversity.nl</a:t>
            </a:r>
            <a:endParaRPr lang="en-GB" dirty="0">
              <a:solidFill>
                <a:srgbClr val="FCFCFC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B616B7-088A-1DE8-F55E-0403E0A53F28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5D86D39-2788-B4BC-A019-B28FD7294C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9D275D0-561F-513C-5159-C7FB6968D4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50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Aardebru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05606"/>
            <a:ext cx="6605586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6400">
                <a:solidFill>
                  <a:schemeClr val="accent4"/>
                </a:solidFill>
              </a:defRPr>
            </a:lvl1pPr>
          </a:lstStyle>
          <a:p>
            <a:r>
              <a:rPr lang="en-NL" dirty="0"/>
              <a:t>[Thank you!]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6413" y="3301312"/>
            <a:ext cx="3557587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Contact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chemeClr val="accent4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chemeClr val="accent4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chemeClr val="accent4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C4FFDAA-8366-A657-23C4-2EC6372E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 err="1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xxx@maastrichtuniversity.nl</a:t>
            </a:r>
            <a:r>
              <a:rPr lang="en-GB" dirty="0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r>
              <a:rPr lang="en-GB" dirty="0" err="1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maastrichtuniversity.nl</a:t>
            </a:r>
            <a:endParaRPr lang="en-GB" dirty="0">
              <a:solidFill>
                <a:srgbClr val="FCFCFC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8D1EE1-5A14-797D-BE9F-7096FDF3F22B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0AAAD6-38B3-A12B-B5CA-959AC9BC9E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15003A7-6E6E-4735-9D87-94660208BD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49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Night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05606"/>
            <a:ext cx="6605586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NL" dirty="0"/>
              <a:t>[Thank you!]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6413" y="3301312"/>
            <a:ext cx="3557587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Contact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chemeClr val="accent2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chemeClr val="accent2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chemeClr val="accent2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2E06EEF-B6FA-E2E6-5088-FE67D5EE9C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 err="1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xxx@maastrichtuniversity.nl</a:t>
            </a:r>
            <a:r>
              <a:rPr lang="en-GB" dirty="0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r>
              <a:rPr lang="en-GB" dirty="0" err="1">
                <a:solidFill>
                  <a:srgbClr val="FCFCFC"/>
                </a:solidFill>
                <a:effectLst/>
                <a:latin typeface="Aptos" panose="020B0004020202020204" pitchFamily="34" charset="0"/>
              </a:rPr>
              <a:t>maastrichtuniversity.nl</a:t>
            </a:r>
            <a:endParaRPr lang="en-GB" dirty="0">
              <a:solidFill>
                <a:srgbClr val="FCFCFC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8D0DBF-E478-012B-7E74-D69B18B3E412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FCA7B0A-0F96-5798-A2DE-8C700E8B7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B6930B9-DB0D-AA35-6EC2-4D921B3DAD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0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Butter yellow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05606"/>
            <a:ext cx="6605586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64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[Thank you!]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6413" y="3301312"/>
            <a:ext cx="3557587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Contact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chemeClr val="tx1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chemeClr val="tx1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chemeClr val="tx1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B43DB0-2DF9-4F8A-2587-3E3F1913B1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/>
            </a:lvl1pPr>
          </a:lstStyle>
          <a:p>
            <a:pPr lvl="0"/>
            <a:r>
              <a:rPr lang="en-GB" dirty="0" err="1"/>
              <a:t>xxx@maastrichtuniversity.nl</a:t>
            </a:r>
            <a:endParaRPr lang="en-GB" dirty="0"/>
          </a:p>
          <a:p>
            <a:pPr lvl="0"/>
            <a:r>
              <a:rPr lang="en-GB" dirty="0" err="1"/>
              <a:t>maastrichtuniversity.nl</a:t>
            </a:r>
            <a:endParaRPr lang="en-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D0C0AB-4958-804B-D0A8-53BADA5017B6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Use the </a:t>
            </a:r>
            <a:r>
              <a:rPr lang="en-GB" sz="1000" b="1" dirty="0">
                <a:solidFill>
                  <a:schemeClr val="tx1"/>
                </a:solidFill>
              </a:rPr>
              <a:t>Crop</a:t>
            </a:r>
            <a:r>
              <a:rPr lang="en-GB" sz="1000" dirty="0">
                <a:solidFill>
                  <a:schemeClr val="tx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tx1"/>
                </a:solidFill>
              </a:rPr>
              <a:t>Select the image, then go to </a:t>
            </a:r>
            <a:r>
              <a:rPr lang="en-GB" sz="1000" b="1" dirty="0">
                <a:solidFill>
                  <a:schemeClr val="tx1"/>
                </a:solidFill>
              </a:rPr>
              <a:t>Picture Format → Crop</a:t>
            </a:r>
            <a:r>
              <a:rPr lang="en-GB" sz="1000" dirty="0">
                <a:solidFill>
                  <a:schemeClr val="tx1"/>
                </a:solidFill>
              </a:rPr>
              <a:t>.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C6DEC6D-6546-7DA6-445C-D025D1F6B6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17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_Boterge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04E756E-1777-9219-E94E-D53C04713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48682" y="-1066826"/>
            <a:ext cx="6853417" cy="7605336"/>
          </a:xfrm>
          <a:custGeom>
            <a:avLst/>
            <a:gdLst>
              <a:gd name="csX0" fmla="*/ 4050388 w 6853417"/>
              <a:gd name="csY0" fmla="*/ 119 h 7605336"/>
              <a:gd name="csX1" fmla="*/ 4507483 w 6853417"/>
              <a:gd name="csY1" fmla="*/ 8371 h 7605336"/>
              <a:gd name="csX2" fmla="*/ 4804480 w 6853417"/>
              <a:gd name="csY2" fmla="*/ 153648 h 7605336"/>
              <a:gd name="csX3" fmla="*/ 5895613 w 6853417"/>
              <a:gd name="csY3" fmla="*/ 1571530 h 7605336"/>
              <a:gd name="csX4" fmla="*/ 6582915 w 6853417"/>
              <a:gd name="csY4" fmla="*/ 2604881 h 7605336"/>
              <a:gd name="csX5" fmla="*/ 6851361 w 6853417"/>
              <a:gd name="csY5" fmla="*/ 3333726 h 7605336"/>
              <a:gd name="csX6" fmla="*/ 6671441 w 6853417"/>
              <a:gd name="csY6" fmla="*/ 4076934 h 7605336"/>
              <a:gd name="csX7" fmla="*/ 6671988 w 6853417"/>
              <a:gd name="csY7" fmla="*/ 4077345 h 7605336"/>
              <a:gd name="csX8" fmla="*/ 6672124 w 6853417"/>
              <a:gd name="csY8" fmla="*/ 4077482 h 7605336"/>
              <a:gd name="csX9" fmla="*/ 6027308 w 6853417"/>
              <a:gd name="csY9" fmla="*/ 6435421 h 7605336"/>
              <a:gd name="csX10" fmla="*/ 5574981 w 6853417"/>
              <a:gd name="csY10" fmla="*/ 7030480 h 7605336"/>
              <a:gd name="csX11" fmla="*/ 4924700 w 6853417"/>
              <a:gd name="csY11" fmla="*/ 7597222 h 7605336"/>
              <a:gd name="csX12" fmla="*/ 3458837 w 6853417"/>
              <a:gd name="csY12" fmla="*/ 7332387 h 7605336"/>
              <a:gd name="csX13" fmla="*/ 1338321 w 6853417"/>
              <a:gd name="csY13" fmla="*/ 6462096 h 7605336"/>
              <a:gd name="csX14" fmla="*/ 814681 w 6853417"/>
              <a:gd name="csY14" fmla="*/ 5937760 h 7605336"/>
              <a:gd name="csX15" fmla="*/ 205248 w 6853417"/>
              <a:gd name="csY15" fmla="*/ 5410688 h 7605336"/>
              <a:gd name="csX16" fmla="*/ 13170 w 6853417"/>
              <a:gd name="csY16" fmla="*/ 4763236 h 7605336"/>
              <a:gd name="csX17" fmla="*/ 130384 w 6853417"/>
              <a:gd name="csY17" fmla="*/ 3543980 h 7605336"/>
              <a:gd name="csX18" fmla="*/ 527383 w 6853417"/>
              <a:gd name="csY18" fmla="*/ 2736205 h 7605336"/>
              <a:gd name="csX19" fmla="*/ 1016870 w 6853417"/>
              <a:gd name="csY19" fmla="*/ 1530765 h 7605336"/>
              <a:gd name="csX20" fmla="*/ 1574663 w 6853417"/>
              <a:gd name="csY20" fmla="*/ 594265 h 7605336"/>
              <a:gd name="csX21" fmla="*/ 2475082 w 6853417"/>
              <a:gd name="csY21" fmla="*/ 139558 h 7605336"/>
              <a:gd name="csX22" fmla="*/ 3856655 w 6853417"/>
              <a:gd name="csY22" fmla="*/ 1669 h 7605336"/>
              <a:gd name="csX23" fmla="*/ 4050388 w 6853417"/>
              <a:gd name="csY23" fmla="*/ 119 h 76053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853417" h="7605336">
                <a:moveTo>
                  <a:pt x="4050388" y="119"/>
                </a:moveTo>
                <a:cubicBezTo>
                  <a:pt x="4264114" y="1139"/>
                  <a:pt x="4507483" y="8371"/>
                  <a:pt x="4507483" y="8371"/>
                </a:cubicBezTo>
                <a:cubicBezTo>
                  <a:pt x="4507483" y="8371"/>
                  <a:pt x="4650517" y="-15294"/>
                  <a:pt x="4804480" y="153648"/>
                </a:cubicBezTo>
                <a:cubicBezTo>
                  <a:pt x="4958034" y="322727"/>
                  <a:pt x="5785775" y="1410249"/>
                  <a:pt x="5895613" y="1571530"/>
                </a:cubicBezTo>
                <a:cubicBezTo>
                  <a:pt x="6005860" y="1732265"/>
                  <a:pt x="6509007" y="2491204"/>
                  <a:pt x="6582915" y="2604881"/>
                </a:cubicBezTo>
                <a:cubicBezTo>
                  <a:pt x="6657370" y="2718695"/>
                  <a:pt x="6876908" y="3033871"/>
                  <a:pt x="6851361" y="3333726"/>
                </a:cubicBezTo>
                <a:cubicBezTo>
                  <a:pt x="6825814" y="3633034"/>
                  <a:pt x="6671441" y="4076934"/>
                  <a:pt x="6671441" y="4076934"/>
                </a:cubicBezTo>
                <a:lnTo>
                  <a:pt x="6671988" y="4077345"/>
                </a:lnTo>
                <a:lnTo>
                  <a:pt x="6672124" y="4077482"/>
                </a:lnTo>
                <a:lnTo>
                  <a:pt x="6027308" y="6435421"/>
                </a:lnTo>
                <a:cubicBezTo>
                  <a:pt x="6027308" y="6435421"/>
                  <a:pt x="5856541" y="6739516"/>
                  <a:pt x="5574981" y="7030480"/>
                </a:cubicBezTo>
                <a:cubicBezTo>
                  <a:pt x="5293420" y="7321306"/>
                  <a:pt x="5017871" y="7560287"/>
                  <a:pt x="4924700" y="7597222"/>
                </a:cubicBezTo>
                <a:cubicBezTo>
                  <a:pt x="4832076" y="7634020"/>
                  <a:pt x="4055565" y="7545650"/>
                  <a:pt x="3458837" y="7332387"/>
                </a:cubicBezTo>
                <a:cubicBezTo>
                  <a:pt x="2862245" y="7119670"/>
                  <a:pt x="1338321" y="6462096"/>
                  <a:pt x="1338321" y="6462096"/>
                </a:cubicBezTo>
                <a:cubicBezTo>
                  <a:pt x="1338321" y="6462096"/>
                  <a:pt x="938043" y="6058139"/>
                  <a:pt x="814681" y="5937760"/>
                </a:cubicBezTo>
                <a:cubicBezTo>
                  <a:pt x="691183" y="5816970"/>
                  <a:pt x="296916" y="5567318"/>
                  <a:pt x="205248" y="5410688"/>
                </a:cubicBezTo>
                <a:cubicBezTo>
                  <a:pt x="113581" y="5254057"/>
                  <a:pt x="52514" y="5145442"/>
                  <a:pt x="13170" y="4763236"/>
                </a:cubicBezTo>
                <a:cubicBezTo>
                  <a:pt x="-26175" y="4381167"/>
                  <a:pt x="25465" y="3840279"/>
                  <a:pt x="130384" y="3543980"/>
                </a:cubicBezTo>
                <a:cubicBezTo>
                  <a:pt x="235303" y="3248092"/>
                  <a:pt x="421917" y="2974228"/>
                  <a:pt x="527383" y="2736205"/>
                </a:cubicBezTo>
                <a:cubicBezTo>
                  <a:pt x="632849" y="2498318"/>
                  <a:pt x="865092" y="1838828"/>
                  <a:pt x="1016870" y="1530765"/>
                </a:cubicBezTo>
                <a:cubicBezTo>
                  <a:pt x="1169057" y="1222566"/>
                  <a:pt x="1433131" y="733660"/>
                  <a:pt x="1574663" y="594265"/>
                </a:cubicBezTo>
                <a:cubicBezTo>
                  <a:pt x="1716194" y="454871"/>
                  <a:pt x="2209096" y="203168"/>
                  <a:pt x="2475082" y="139558"/>
                </a:cubicBezTo>
                <a:cubicBezTo>
                  <a:pt x="2741069" y="76085"/>
                  <a:pt x="3638483" y="7961"/>
                  <a:pt x="3856655" y="1669"/>
                </a:cubicBezTo>
                <a:cubicBezTo>
                  <a:pt x="3911198" y="130"/>
                  <a:pt x="3979146" y="-220"/>
                  <a:pt x="4050388" y="119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3" y="505606"/>
            <a:ext cx="6605587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19BA6E-E29D-6B5E-CC8B-6516208903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6605587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/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9DE1B3-F01C-15C0-EA15-F70538DF85F0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tx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Use the </a:t>
            </a:r>
            <a:r>
              <a:rPr lang="en-GB" sz="1000" b="1" dirty="0">
                <a:solidFill>
                  <a:schemeClr val="tx1"/>
                </a:solidFill>
              </a:rPr>
              <a:t>Crop</a:t>
            </a:r>
            <a:r>
              <a:rPr lang="en-GB" sz="1000" dirty="0">
                <a:solidFill>
                  <a:schemeClr val="tx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tx1"/>
                </a:solidFill>
              </a:rPr>
              <a:t>Select the image, then go to </a:t>
            </a:r>
            <a:r>
              <a:rPr lang="en-GB" sz="1000" b="1" dirty="0">
                <a:solidFill>
                  <a:schemeClr val="tx1"/>
                </a:solidFill>
              </a:rPr>
              <a:t>Picture Format → Crop</a:t>
            </a:r>
            <a:r>
              <a:rPr lang="en-GB" sz="1000" dirty="0">
                <a:solidFill>
                  <a:schemeClr val="tx1"/>
                </a:solidFill>
              </a:rPr>
              <a:t>.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65D94C2-1431-CEB7-0C83-337D008B74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97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_Staa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5FFACBB-5FB3-008D-0C28-26B5AA850F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DFC02-B531-DD56-F496-10872B596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414" y="505606"/>
            <a:ext cx="6605586" cy="2694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800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en-NL" dirty="0"/>
              <a:t>[Cover title]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E230F8-A8CD-709B-9C40-73DCA007C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2413" y="6073002"/>
            <a:ext cx="3557587" cy="276999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indent="-27000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EDE357-94EA-B00C-1387-BBE334AB16CC}"/>
              </a:ext>
            </a:extLst>
          </p:cNvPr>
          <p:cNvSpPr/>
          <p:nvPr/>
        </p:nvSpPr>
        <p:spPr>
          <a:xfrm>
            <a:off x="8120936" y="4833563"/>
            <a:ext cx="5350339" cy="3669756"/>
          </a:xfrm>
          <a:custGeom>
            <a:avLst/>
            <a:gdLst>
              <a:gd name="csX0" fmla="*/ 366954 w 5350339"/>
              <a:gd name="csY0" fmla="*/ 1119595 h 3669756"/>
              <a:gd name="csX1" fmla="*/ 1603920 w 5350339"/>
              <a:gd name="csY1" fmla="*/ 252346 h 3669756"/>
              <a:gd name="csX2" fmla="*/ 3627959 w 5350339"/>
              <a:gd name="csY2" fmla="*/ 69537 h 3669756"/>
              <a:gd name="csX3" fmla="*/ 4658765 w 5350339"/>
              <a:gd name="csY3" fmla="*/ 961964 h 3669756"/>
              <a:gd name="csX4" fmla="*/ 4663683 w 5350339"/>
              <a:gd name="csY4" fmla="*/ 960458 h 3669756"/>
              <a:gd name="csX5" fmla="*/ 5350340 w 5350339"/>
              <a:gd name="csY5" fmla="*/ 3099436 h 3669756"/>
              <a:gd name="csX6" fmla="*/ 440320 w 5350339"/>
              <a:gd name="csY6" fmla="*/ 3669757 h 3669756"/>
              <a:gd name="csX7" fmla="*/ 57234 w 5350339"/>
              <a:gd name="csY7" fmla="*/ 2476297 h 3669756"/>
              <a:gd name="csX8" fmla="*/ 56961 w 5350339"/>
              <a:gd name="csY8" fmla="*/ 2475340 h 3669756"/>
              <a:gd name="csX9" fmla="*/ 47808 w 5350339"/>
              <a:gd name="csY9" fmla="*/ 2446878 h 3669756"/>
              <a:gd name="csX10" fmla="*/ 48217 w 5350339"/>
              <a:gd name="csY10" fmla="*/ 2446878 h 3669756"/>
              <a:gd name="csX11" fmla="*/ 366954 w 5350339"/>
              <a:gd name="csY11" fmla="*/ 1119732 h 3669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350339" h="3669756">
                <a:moveTo>
                  <a:pt x="366954" y="1119595"/>
                </a:moveTo>
                <a:cubicBezTo>
                  <a:pt x="702495" y="678308"/>
                  <a:pt x="640606" y="479353"/>
                  <a:pt x="1603920" y="252346"/>
                </a:cubicBezTo>
                <a:cubicBezTo>
                  <a:pt x="2215436" y="55443"/>
                  <a:pt x="3098553" y="-93294"/>
                  <a:pt x="3627959" y="69537"/>
                </a:cubicBezTo>
                <a:cubicBezTo>
                  <a:pt x="3880298" y="248241"/>
                  <a:pt x="4502607" y="549685"/>
                  <a:pt x="4658765" y="961964"/>
                </a:cubicBezTo>
                <a:lnTo>
                  <a:pt x="4663683" y="960458"/>
                </a:lnTo>
                <a:lnTo>
                  <a:pt x="5350340" y="3099436"/>
                </a:lnTo>
                <a:lnTo>
                  <a:pt x="440320" y="3669757"/>
                </a:lnTo>
                <a:lnTo>
                  <a:pt x="57234" y="2476297"/>
                </a:lnTo>
                <a:cubicBezTo>
                  <a:pt x="57234" y="2476297"/>
                  <a:pt x="57098" y="2475613"/>
                  <a:pt x="56961" y="2475340"/>
                </a:cubicBezTo>
                <a:lnTo>
                  <a:pt x="47808" y="2446878"/>
                </a:lnTo>
                <a:lnTo>
                  <a:pt x="48217" y="2446878"/>
                </a:lnTo>
                <a:cubicBezTo>
                  <a:pt x="-74605" y="2026664"/>
                  <a:pt x="39200" y="1550894"/>
                  <a:pt x="366954" y="1119732"/>
                </a:cubicBezTo>
              </a:path>
            </a:pathLst>
          </a:custGeom>
          <a:solidFill>
            <a:srgbClr val="BEDDF7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CB406B-C6D3-83B9-2060-C33D15195C3C}"/>
              </a:ext>
            </a:extLst>
          </p:cNvPr>
          <p:cNvSpPr/>
          <p:nvPr/>
        </p:nvSpPr>
        <p:spPr>
          <a:xfrm>
            <a:off x="7670900" y="-2881191"/>
            <a:ext cx="5162915" cy="4682201"/>
          </a:xfrm>
          <a:custGeom>
            <a:avLst/>
            <a:gdLst>
              <a:gd name="csX0" fmla="*/ 2204785 w 5162915"/>
              <a:gd name="csY0" fmla="*/ 186351 h 4682201"/>
              <a:gd name="csX1" fmla="*/ 687473 w 5162915"/>
              <a:gd name="csY1" fmla="*/ 802374 h 4682201"/>
              <a:gd name="csX2" fmla="*/ 327340 w 5162915"/>
              <a:gd name="csY2" fmla="*/ 1151025 h 4682201"/>
              <a:gd name="csX3" fmla="*/ 1636 w 5162915"/>
              <a:gd name="csY3" fmla="*/ 1629394 h 4682201"/>
              <a:gd name="csX4" fmla="*/ 293322 w 5162915"/>
              <a:gd name="csY4" fmla="*/ 2586133 h 4682201"/>
              <a:gd name="csX5" fmla="*/ 1039272 w 5162915"/>
              <a:gd name="csY5" fmla="*/ 3931888 h 4682201"/>
              <a:gd name="csX6" fmla="*/ 1429325 w 5162915"/>
              <a:gd name="csY6" fmla="*/ 4239900 h 4682201"/>
              <a:gd name="csX7" fmla="*/ 1827985 w 5162915"/>
              <a:gd name="csY7" fmla="*/ 4604834 h 4682201"/>
              <a:gd name="csX8" fmla="*/ 2273643 w 5162915"/>
              <a:gd name="csY8" fmla="*/ 4681871 h 4682201"/>
              <a:gd name="csX9" fmla="*/ 3075334 w 5162915"/>
              <a:gd name="csY9" fmla="*/ 4507545 h 4682201"/>
              <a:gd name="csX10" fmla="*/ 3581241 w 5162915"/>
              <a:gd name="csY10" fmla="*/ 4179145 h 4682201"/>
              <a:gd name="csX11" fmla="*/ 4344406 w 5162915"/>
              <a:gd name="csY11" fmla="*/ 3757699 h 4682201"/>
              <a:gd name="csX12" fmla="*/ 4923269 w 5162915"/>
              <a:gd name="csY12" fmla="*/ 3311760 h 4682201"/>
              <a:gd name="csX13" fmla="*/ 5154705 w 5162915"/>
              <a:gd name="csY13" fmla="*/ 2675348 h 4682201"/>
              <a:gd name="csX14" fmla="*/ 5137491 w 5162915"/>
              <a:gd name="csY14" fmla="*/ 1742966 h 4682201"/>
              <a:gd name="csX15" fmla="*/ 5081749 w 5162915"/>
              <a:gd name="csY15" fmla="*/ 1309478 h 4682201"/>
              <a:gd name="csX16" fmla="*/ 4961660 w 5162915"/>
              <a:gd name="csY16" fmla="*/ 1122838 h 4682201"/>
              <a:gd name="csX17" fmla="*/ 3932631 w 5162915"/>
              <a:gd name="csY17" fmla="*/ 506814 h 4682201"/>
              <a:gd name="csX18" fmla="*/ 3191189 w 5162915"/>
              <a:gd name="csY18" fmla="*/ 129839 h 4682201"/>
              <a:gd name="csX19" fmla="*/ 2685282 w 5162915"/>
              <a:gd name="csY19" fmla="*/ 8194 h 4682201"/>
              <a:gd name="csX20" fmla="*/ 2205195 w 5162915"/>
              <a:gd name="csY20" fmla="*/ 186761 h 4682201"/>
              <a:gd name="csX21" fmla="*/ 2204922 w 5162915"/>
              <a:gd name="csY21" fmla="*/ 186488 h 4682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162915" h="4682201">
                <a:moveTo>
                  <a:pt x="2204785" y="186351"/>
                </a:moveTo>
                <a:lnTo>
                  <a:pt x="687473" y="802374"/>
                </a:lnTo>
                <a:cubicBezTo>
                  <a:pt x="687473" y="802374"/>
                  <a:pt x="498663" y="940302"/>
                  <a:pt x="327340" y="1151025"/>
                </a:cubicBezTo>
                <a:cubicBezTo>
                  <a:pt x="156018" y="1361749"/>
                  <a:pt x="18850" y="1564399"/>
                  <a:pt x="1636" y="1629394"/>
                </a:cubicBezTo>
                <a:cubicBezTo>
                  <a:pt x="-15578" y="1694117"/>
                  <a:pt x="104512" y="2205052"/>
                  <a:pt x="293322" y="2586133"/>
                </a:cubicBezTo>
                <a:cubicBezTo>
                  <a:pt x="481722" y="2967350"/>
                  <a:pt x="1039272" y="3931888"/>
                  <a:pt x="1039272" y="3931888"/>
                </a:cubicBezTo>
                <a:cubicBezTo>
                  <a:pt x="1039272" y="3931888"/>
                  <a:pt x="1339565" y="4166968"/>
                  <a:pt x="1429325" y="4239900"/>
                </a:cubicBezTo>
                <a:cubicBezTo>
                  <a:pt x="1519495" y="4312832"/>
                  <a:pt x="1716502" y="4555985"/>
                  <a:pt x="1827985" y="4604834"/>
                </a:cubicBezTo>
                <a:cubicBezTo>
                  <a:pt x="1939468" y="4653684"/>
                  <a:pt x="2016385" y="4685839"/>
                  <a:pt x="2273643" y="4681871"/>
                </a:cubicBezTo>
                <a:cubicBezTo>
                  <a:pt x="2530900" y="4677903"/>
                  <a:pt x="2886524" y="4600866"/>
                  <a:pt x="3075334" y="4507545"/>
                </a:cubicBezTo>
                <a:cubicBezTo>
                  <a:pt x="3263871" y="4414225"/>
                  <a:pt x="3431368" y="4268224"/>
                  <a:pt x="3581241" y="4179145"/>
                </a:cubicBezTo>
                <a:cubicBezTo>
                  <a:pt x="3731251" y="4090067"/>
                  <a:pt x="4151497" y="3883175"/>
                  <a:pt x="4344406" y="3757699"/>
                </a:cubicBezTo>
                <a:cubicBezTo>
                  <a:pt x="4537315" y="3631812"/>
                  <a:pt x="4841707" y="3417121"/>
                  <a:pt x="4923269" y="3311760"/>
                </a:cubicBezTo>
                <a:cubicBezTo>
                  <a:pt x="5004832" y="3206398"/>
                  <a:pt x="5133392" y="2857747"/>
                  <a:pt x="5154705" y="2675348"/>
                </a:cubicBezTo>
                <a:cubicBezTo>
                  <a:pt x="5176018" y="2492812"/>
                  <a:pt x="5150606" y="1888967"/>
                  <a:pt x="5137491" y="1742966"/>
                </a:cubicBezTo>
                <a:cubicBezTo>
                  <a:pt x="5124375" y="1596965"/>
                  <a:pt x="5081749" y="1309478"/>
                  <a:pt x="5081749" y="1309478"/>
                </a:cubicBezTo>
                <a:cubicBezTo>
                  <a:pt x="5081749" y="1309478"/>
                  <a:pt x="5086258" y="1212190"/>
                  <a:pt x="4961660" y="1122838"/>
                </a:cubicBezTo>
                <a:cubicBezTo>
                  <a:pt x="4837198" y="1033759"/>
                  <a:pt x="4048485" y="567295"/>
                  <a:pt x="3932631" y="506814"/>
                </a:cubicBezTo>
                <a:cubicBezTo>
                  <a:pt x="3817049" y="445924"/>
                  <a:pt x="3272615" y="170205"/>
                  <a:pt x="3191189" y="129839"/>
                </a:cubicBezTo>
                <a:cubicBezTo>
                  <a:pt x="3109626" y="89199"/>
                  <a:pt x="2882699" y="-32446"/>
                  <a:pt x="2685282" y="8194"/>
                </a:cubicBezTo>
                <a:cubicBezTo>
                  <a:pt x="2488274" y="48833"/>
                  <a:pt x="2205195" y="186761"/>
                  <a:pt x="2205195" y="186761"/>
                </a:cubicBezTo>
                <a:lnTo>
                  <a:pt x="2204922" y="186488"/>
                </a:lnTo>
                <a:close/>
              </a:path>
            </a:pathLst>
          </a:custGeom>
          <a:solidFill>
            <a:srgbClr val="BEDDF7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D7D786-D315-266E-7EE0-EC67EF55C472}"/>
              </a:ext>
            </a:extLst>
          </p:cNvPr>
          <p:cNvSpPr/>
          <p:nvPr/>
        </p:nvSpPr>
        <p:spPr>
          <a:xfrm>
            <a:off x="7670910" y="-4953000"/>
            <a:ext cx="2897443" cy="2394308"/>
          </a:xfrm>
          <a:custGeom>
            <a:avLst/>
            <a:gdLst>
              <a:gd name="csX0" fmla="*/ 2897444 w 2897443"/>
              <a:gd name="csY0" fmla="*/ 1158567 h 2394308"/>
              <a:gd name="csX1" fmla="*/ 2456978 w 2897443"/>
              <a:gd name="csY1" fmla="*/ 2120095 h 2394308"/>
              <a:gd name="csX2" fmla="*/ 1516752 w 2897443"/>
              <a:gd name="csY2" fmla="*/ 2394309 h 2394308"/>
              <a:gd name="csX3" fmla="*/ 20616 w 2897443"/>
              <a:gd name="csY3" fmla="*/ 1158567 h 2394308"/>
              <a:gd name="csX4" fmla="*/ 1516752 w 2897443"/>
              <a:gd name="csY4" fmla="*/ 0 h 2394308"/>
              <a:gd name="csX5" fmla="*/ 2897444 w 2897443"/>
              <a:gd name="csY5" fmla="*/ 1158567 h 2394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897443" h="2394308">
                <a:moveTo>
                  <a:pt x="2897444" y="1158567"/>
                </a:moveTo>
                <a:cubicBezTo>
                  <a:pt x="2650296" y="1564278"/>
                  <a:pt x="2767790" y="1919497"/>
                  <a:pt x="2456978" y="2120095"/>
                </a:cubicBezTo>
                <a:cubicBezTo>
                  <a:pt x="2271993" y="2330681"/>
                  <a:pt x="1869644" y="2394309"/>
                  <a:pt x="1516752" y="2394309"/>
                </a:cubicBezTo>
                <a:cubicBezTo>
                  <a:pt x="590326" y="2394309"/>
                  <a:pt x="-132809" y="2254875"/>
                  <a:pt x="20616" y="1158567"/>
                </a:cubicBezTo>
                <a:cubicBezTo>
                  <a:pt x="20616" y="329084"/>
                  <a:pt x="570242" y="115077"/>
                  <a:pt x="1516752" y="0"/>
                </a:cubicBezTo>
                <a:cubicBezTo>
                  <a:pt x="2343036" y="0"/>
                  <a:pt x="2897444" y="329084"/>
                  <a:pt x="2897444" y="1158567"/>
                </a:cubicBezTo>
              </a:path>
            </a:pathLst>
          </a:custGeom>
          <a:solidFill>
            <a:srgbClr val="BEDDF7"/>
          </a:solidFill>
          <a:ln w="13648" cap="flat">
            <a:noFill/>
            <a:prstDash val="solid"/>
            <a:miter/>
          </a:ln>
        </p:spPr>
        <p:txBody>
          <a:bodyPr/>
          <a:lstStyle/>
          <a:p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0726A8-3B94-30A2-7129-3B38957973C7}"/>
              </a:ext>
            </a:extLst>
          </p:cNvPr>
          <p:cNvSpPr txBox="1"/>
          <p:nvPr userDrawn="1"/>
        </p:nvSpPr>
        <p:spPr>
          <a:xfrm>
            <a:off x="-2160000" y="914400"/>
            <a:ext cx="1981200" cy="1830413"/>
          </a:xfrm>
          <a:prstGeom prst="roundRect">
            <a:avLst>
              <a:gd name="adj" fmla="val 5906"/>
            </a:avLst>
          </a:prstGeom>
          <a:solidFill>
            <a:schemeClr val="accent6"/>
          </a:solidFill>
        </p:spPr>
        <p:txBody>
          <a:bodyPr wrap="square" lIns="118800" tIns="118800" rIns="118800" bIns="118800" rtlCol="0">
            <a:spAutoFit/>
          </a:bodyPr>
          <a:lstStyle/>
          <a:p>
            <a:pPr lvl="0"/>
            <a:r>
              <a:rPr lang="en-GB" sz="1000" b="1" dirty="0">
                <a:solidFill>
                  <a:schemeClr val="bg1"/>
                </a:solidFill>
                <a:latin typeface="Aptos" panose="020B0004020202020204" pitchFamily="34" charset="0"/>
              </a:rPr>
              <a:t>Note:</a:t>
            </a:r>
          </a:p>
          <a:p>
            <a:pPr lvl="0"/>
            <a:endParaRPr lang="en-GB" sz="1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GB" sz="1000" dirty="0">
                <a:solidFill>
                  <a:schemeClr val="bg1"/>
                </a:solidFill>
              </a:rPr>
              <a:t>Use the </a:t>
            </a:r>
            <a:r>
              <a:rPr lang="en-GB" sz="1000" b="1" dirty="0">
                <a:solidFill>
                  <a:schemeClr val="bg1"/>
                </a:solidFill>
              </a:rPr>
              <a:t>Crop</a:t>
            </a:r>
            <a:r>
              <a:rPr lang="en-GB" sz="1000" dirty="0">
                <a:solidFill>
                  <a:schemeClr val="bg1"/>
                </a:solidFill>
              </a:rPr>
              <a:t> tool to reposition the image.</a:t>
            </a:r>
          </a:p>
          <a:p>
            <a:r>
              <a:rPr lang="en-GB" sz="1000" dirty="0">
                <a:solidFill>
                  <a:schemeClr val="bg1"/>
                </a:solidFill>
              </a:rPr>
              <a:t>Select the image, then go to </a:t>
            </a:r>
            <a:r>
              <a:rPr lang="en-GB" sz="1000" b="1" dirty="0">
                <a:solidFill>
                  <a:schemeClr val="bg1"/>
                </a:solidFill>
              </a:rPr>
              <a:t>Picture Format → Crop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A4CAA89-399A-45B8-F09D-DE8F0AE48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12" y="3715774"/>
            <a:ext cx="5080001" cy="1066800"/>
          </a:xfrm>
          <a:prstGeom prst="rect">
            <a:avLst/>
          </a:prstGeo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[Subtitle, date or author]</a:t>
            </a:r>
            <a:endParaRPr lang="en-NL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7AA6255-F124-5425-2EF0-463C683CDA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993900" y="2120900"/>
            <a:ext cx="469900" cy="4699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4543350-742C-1698-AD59-4C1E94975A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1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9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42" Type="http://schemas.openxmlformats.org/officeDocument/2006/relationships/slideLayout" Target="../slideLayouts/slideLayout59.xml"/><Relationship Id="rId47" Type="http://schemas.openxmlformats.org/officeDocument/2006/relationships/slideLayout" Target="../slideLayouts/slideLayout64.xml"/><Relationship Id="rId50" Type="http://schemas.openxmlformats.org/officeDocument/2006/relationships/slideLayout" Target="../slideLayouts/slideLayout67.xml"/><Relationship Id="rId55" Type="http://schemas.openxmlformats.org/officeDocument/2006/relationships/slideLayout" Target="../slideLayouts/slideLayout72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55.xml"/><Relationship Id="rId46" Type="http://schemas.openxmlformats.org/officeDocument/2006/relationships/slideLayout" Target="../slideLayouts/slideLayout63.xml"/><Relationship Id="rId59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41" Type="http://schemas.openxmlformats.org/officeDocument/2006/relationships/slideLayout" Target="../slideLayouts/slideLayout58.xml"/><Relationship Id="rId54" Type="http://schemas.openxmlformats.org/officeDocument/2006/relationships/slideLayout" Target="../slideLayouts/slideLayout71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54.xml"/><Relationship Id="rId40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62.xml"/><Relationship Id="rId53" Type="http://schemas.openxmlformats.org/officeDocument/2006/relationships/slideLayout" Target="../slideLayouts/slideLayout70.xml"/><Relationship Id="rId58" Type="http://schemas.openxmlformats.org/officeDocument/2006/relationships/slideLayout" Target="../slideLayouts/slideLayout75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49" Type="http://schemas.openxmlformats.org/officeDocument/2006/relationships/slideLayout" Target="../slideLayouts/slideLayout66.xml"/><Relationship Id="rId57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4" Type="http://schemas.openxmlformats.org/officeDocument/2006/relationships/slideLayout" Target="../slideLayouts/slideLayout61.xml"/><Relationship Id="rId52" Type="http://schemas.openxmlformats.org/officeDocument/2006/relationships/slideLayout" Target="../slideLayouts/slideLayout69.xml"/><Relationship Id="rId60" Type="http://schemas.openxmlformats.org/officeDocument/2006/relationships/image" Target="../media/image10.sv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43" Type="http://schemas.openxmlformats.org/officeDocument/2006/relationships/slideLayout" Target="../slideLayouts/slideLayout60.xml"/><Relationship Id="rId48" Type="http://schemas.openxmlformats.org/officeDocument/2006/relationships/slideLayout" Target="../slideLayouts/slideLayout65.xml"/><Relationship Id="rId56" Type="http://schemas.openxmlformats.org/officeDocument/2006/relationships/slideLayout" Target="../slideLayouts/slideLayout73.xml"/><Relationship Id="rId8" Type="http://schemas.openxmlformats.org/officeDocument/2006/relationships/slideLayout" Target="../slideLayouts/slideLayout25.xml"/><Relationship Id="rId51" Type="http://schemas.openxmlformats.org/officeDocument/2006/relationships/slideLayout" Target="../slideLayouts/slideLayout68.xml"/><Relationship Id="rId3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6413" y="265945"/>
            <a:ext cx="5588000" cy="24046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lang="en-GB" sz="1200" smtClean="0">
                <a:solidFill>
                  <a:schemeClr val="tx1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GB" dirty="0"/>
              <a:t>[Add footer text via: Insert → Header &amp; Footer]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0" y="253999"/>
            <a:ext cx="1524000" cy="25241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algn="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68000" y="253999"/>
            <a:ext cx="1017586" cy="25241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>
              <a:latin typeface="Aptos" panose="020B0004020202020204" pitchFamily="34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2C3ACC5-CDEA-2014-611E-0919C57C36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C395F6DD-8341-FE77-9976-2AD9EB171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3" y="766549"/>
            <a:ext cx="10161587" cy="98605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l-NL"/>
              <a:t>Klik om stijl te bewerken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600558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98" r:id="rId2"/>
    <p:sldLayoutId id="2147483699" r:id="rId3"/>
    <p:sldLayoutId id="2147483700" r:id="rId4"/>
    <p:sldLayoutId id="2147483670" r:id="rId5"/>
    <p:sldLayoutId id="2147483701" r:id="rId6"/>
    <p:sldLayoutId id="2147483702" r:id="rId7"/>
    <p:sldLayoutId id="2147483703" r:id="rId8"/>
    <p:sldLayoutId id="2147483672" r:id="rId9"/>
    <p:sldLayoutId id="2147483704" r:id="rId10"/>
    <p:sldLayoutId id="2147483705" r:id="rId11"/>
    <p:sldLayoutId id="2147483706" r:id="rId12"/>
    <p:sldLayoutId id="2147483671" r:id="rId13"/>
    <p:sldLayoutId id="2147483688" r:id="rId14"/>
    <p:sldLayoutId id="2147483696" r:id="rId15"/>
    <p:sldLayoutId id="2147483697" r:id="rId16"/>
    <p:sldLayoutId id="2147483707" r:id="rId17"/>
  </p:sldLayoutIdLst>
  <p:hf hdr="0" ftr="0" dt="0"/>
  <p:txStyles>
    <p:titleStyle>
      <a:lvl1pPr eaLnBrk="1" hangingPunct="1">
        <a:defRPr sz="3800" b="1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-270000" eaLnBrk="1" hangingPunct="1">
        <a:buFont typeface="Arial" panose="020B0604020202020204" pitchFamily="34" charset="0"/>
        <a:buNone/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540000" indent="-270000" eaLnBrk="1" hangingPunct="1">
        <a:buFont typeface="Arial" panose="020B0604020202020204" pitchFamily="34" charset="0"/>
        <a:buChar char="•"/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900000" indent="-270000" eaLnBrk="1" hangingPunct="1">
        <a:buFont typeface="Arial" panose="020B0604020202020204" pitchFamily="34" charset="0"/>
        <a:buChar char="•"/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350000" indent="-270000" eaLnBrk="1" hangingPunct="1">
        <a:buFont typeface="Arial" panose="020B0604020202020204" pitchFamily="34" charset="0"/>
        <a:buChar char="•"/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800000" indent="-270000" eaLnBrk="1" hangingPunct="1">
        <a:buFont typeface="Arial" panose="020B0604020202020204" pitchFamily="34" charset="0"/>
        <a:buChar char="•"/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250000" indent="-270000" eaLnBrk="1" hangingPunct="1"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0064FF"/>
          </p15:clr>
        </p15:guide>
        <p15:guide id="2" pos="7680" userDrawn="1">
          <p15:clr>
            <a:srgbClr val="0064FF"/>
          </p15:clr>
        </p15:guide>
        <p15:guide id="3" pos="319" userDrawn="1">
          <p15:clr>
            <a:srgbClr val="0064FF"/>
          </p15:clr>
        </p15:guide>
        <p15:guide id="4" pos="639" userDrawn="1">
          <p15:clr>
            <a:srgbClr val="0064FF"/>
          </p15:clr>
        </p15:guide>
        <p15:guide id="5" pos="959" userDrawn="1">
          <p15:clr>
            <a:srgbClr val="0064FF"/>
          </p15:clr>
        </p15:guide>
        <p15:guide id="6" pos="1274" userDrawn="1">
          <p15:clr>
            <a:srgbClr val="0064FF"/>
          </p15:clr>
        </p15:guide>
        <p15:guide id="7" pos="1599" userDrawn="1">
          <p15:clr>
            <a:srgbClr val="0064FF"/>
          </p15:clr>
        </p15:guide>
        <p15:guide id="8" pos="1919" userDrawn="1">
          <p15:clr>
            <a:srgbClr val="0064FF"/>
          </p15:clr>
        </p15:guide>
        <p15:guide id="9" pos="2239" userDrawn="1">
          <p15:clr>
            <a:srgbClr val="0064FF"/>
          </p15:clr>
        </p15:guide>
        <p15:guide id="10" pos="2559" userDrawn="1">
          <p15:clr>
            <a:srgbClr val="0064FF"/>
          </p15:clr>
        </p15:guide>
        <p15:guide id="11" pos="2879" userDrawn="1">
          <p15:clr>
            <a:srgbClr val="0064FF"/>
          </p15:clr>
        </p15:guide>
        <p15:guide id="12" pos="3199" userDrawn="1">
          <p15:clr>
            <a:srgbClr val="0064FF"/>
          </p15:clr>
        </p15:guide>
        <p15:guide id="13" pos="3519" userDrawn="1">
          <p15:clr>
            <a:srgbClr val="0064FF"/>
          </p15:clr>
        </p15:guide>
        <p15:guide id="14" pos="3839" userDrawn="1">
          <p15:clr>
            <a:srgbClr val="0064FF"/>
          </p15:clr>
        </p15:guide>
        <p15:guide id="15" pos="4160" userDrawn="1">
          <p15:clr>
            <a:srgbClr val="0064FF"/>
          </p15:clr>
        </p15:guide>
        <p15:guide id="16" pos="4480" userDrawn="1">
          <p15:clr>
            <a:srgbClr val="0064FF"/>
          </p15:clr>
        </p15:guide>
        <p15:guide id="17" pos="4800" userDrawn="1">
          <p15:clr>
            <a:srgbClr val="0064FF"/>
          </p15:clr>
        </p15:guide>
        <p15:guide id="18" pos="5120" userDrawn="1">
          <p15:clr>
            <a:srgbClr val="0064FF"/>
          </p15:clr>
        </p15:guide>
        <p15:guide id="19" pos="5440" userDrawn="1">
          <p15:clr>
            <a:srgbClr val="0064FF"/>
          </p15:clr>
        </p15:guide>
        <p15:guide id="20" pos="5760" userDrawn="1">
          <p15:clr>
            <a:srgbClr val="0064FF"/>
          </p15:clr>
        </p15:guide>
        <p15:guide id="21" pos="6080" userDrawn="1">
          <p15:clr>
            <a:srgbClr val="0064FF"/>
          </p15:clr>
        </p15:guide>
        <p15:guide id="22" pos="6400" userDrawn="1">
          <p15:clr>
            <a:srgbClr val="0064FF"/>
          </p15:clr>
        </p15:guide>
        <p15:guide id="23" pos="6720" userDrawn="1">
          <p15:clr>
            <a:srgbClr val="0064FF"/>
          </p15:clr>
        </p15:guide>
        <p15:guide id="24" pos="7040" userDrawn="1">
          <p15:clr>
            <a:srgbClr val="0064FF"/>
          </p15:clr>
        </p15:guide>
        <p15:guide id="25" pos="7360" userDrawn="1">
          <p15:clr>
            <a:srgbClr val="0064FF"/>
          </p15:clr>
        </p15:guide>
        <p15:guide id="27" orient="horz" pos="4320" userDrawn="1">
          <p15:clr>
            <a:srgbClr val="0064FF"/>
          </p15:clr>
        </p15:guide>
        <p15:guide id="28" orient="horz" pos="319" userDrawn="1">
          <p15:clr>
            <a:srgbClr val="0064FF"/>
          </p15:clr>
        </p15:guide>
        <p15:guide id="29" orient="horz" pos="4000" userDrawn="1">
          <p15:clr>
            <a:srgbClr val="0064FF"/>
          </p15:clr>
        </p15:guide>
        <p15:guide id="30" orient="horz" pos="160" userDrawn="1">
          <p15:clr>
            <a:srgbClr val="000000"/>
          </p15:clr>
        </p15:guide>
        <p15:guide id="31" orient="horz" pos="480" userDrawn="1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6413" y="771885"/>
            <a:ext cx="10161587" cy="75211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800" b="1" i="0">
                <a:solidFill>
                  <a:srgbClr val="00072F"/>
                </a:solidFill>
                <a:latin typeface="Aptos Display"/>
                <a:cs typeface="Aptos Display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6414" y="2043472"/>
            <a:ext cx="10161586" cy="329052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000" b="0" i="0">
                <a:solidFill>
                  <a:srgbClr val="00072F"/>
                </a:solidFill>
                <a:latin typeface="Aptos"/>
                <a:cs typeface="Aptos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6413" y="265945"/>
            <a:ext cx="5588000" cy="24046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lang="en-GB" sz="1200" smtClean="0">
                <a:solidFill>
                  <a:schemeClr val="tx1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GB" dirty="0"/>
              <a:t>[Add footer text via: Insert → Header &amp; Footer]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0" y="253999"/>
            <a:ext cx="1524000" cy="25241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algn="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68000" y="253999"/>
            <a:ext cx="1017586" cy="25241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n-NL" smtClean="0"/>
              <a:pPr/>
              <a:t>‹#›</a:t>
            </a:fld>
            <a:endParaRPr lang="en-NL" dirty="0">
              <a:latin typeface="Aptos" panose="020B00040202020202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160BCC-1872-44A4-02DD-5CAE7ACA2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506413" y="6086115"/>
            <a:ext cx="2540000" cy="381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4" r:id="rId2"/>
    <p:sldLayoutId id="2147483695" r:id="rId3"/>
    <p:sldLayoutId id="2147483709" r:id="rId4"/>
    <p:sldLayoutId id="2147483687" r:id="rId5"/>
    <p:sldLayoutId id="2147483774" r:id="rId6"/>
    <p:sldLayoutId id="2147483775" r:id="rId7"/>
    <p:sldLayoutId id="2147483776" r:id="rId8"/>
    <p:sldLayoutId id="2147483777" r:id="rId9"/>
    <p:sldLayoutId id="2147483781" r:id="rId10"/>
    <p:sldLayoutId id="2147483673" r:id="rId11"/>
    <p:sldLayoutId id="2147483710" r:id="rId12"/>
    <p:sldLayoutId id="2147483712" r:id="rId13"/>
    <p:sldLayoutId id="2147483780" r:id="rId14"/>
    <p:sldLayoutId id="2147483685" r:id="rId15"/>
    <p:sldLayoutId id="2147483769" r:id="rId16"/>
    <p:sldLayoutId id="2147483770" r:id="rId17"/>
    <p:sldLayoutId id="2147483771" r:id="rId18"/>
    <p:sldLayoutId id="2147483772" r:id="rId19"/>
    <p:sldLayoutId id="2147483773" r:id="rId20"/>
    <p:sldLayoutId id="2147483674" r:id="rId21"/>
    <p:sldLayoutId id="2147483713" r:id="rId22"/>
    <p:sldLayoutId id="2147483714" r:id="rId23"/>
    <p:sldLayoutId id="2147483715" r:id="rId24"/>
    <p:sldLayoutId id="2147483716" r:id="rId25"/>
    <p:sldLayoutId id="2147483760" r:id="rId26"/>
    <p:sldLayoutId id="2147483761" r:id="rId27"/>
    <p:sldLayoutId id="2147483762" r:id="rId28"/>
    <p:sldLayoutId id="2147483763" r:id="rId29"/>
    <p:sldLayoutId id="2147483764" r:id="rId30"/>
    <p:sldLayoutId id="2147483677" r:id="rId31"/>
    <p:sldLayoutId id="2147483723" r:id="rId32"/>
    <p:sldLayoutId id="2147483725" r:id="rId33"/>
    <p:sldLayoutId id="2147483679" r:id="rId34"/>
    <p:sldLayoutId id="2147483729" r:id="rId35"/>
    <p:sldLayoutId id="2147483731" r:id="rId36"/>
    <p:sldLayoutId id="2147483678" r:id="rId37"/>
    <p:sldLayoutId id="2147483726" r:id="rId38"/>
    <p:sldLayoutId id="2147483728" r:id="rId39"/>
    <p:sldLayoutId id="2147483675" r:id="rId40"/>
    <p:sldLayoutId id="2147483719" r:id="rId41"/>
    <p:sldLayoutId id="2147483778" r:id="rId42"/>
    <p:sldLayoutId id="2147483779" r:id="rId43"/>
    <p:sldLayoutId id="2147483683" r:id="rId44"/>
    <p:sldLayoutId id="2147483689" r:id="rId45"/>
    <p:sldLayoutId id="2147483742" r:id="rId46"/>
    <p:sldLayoutId id="2147483758" r:id="rId47"/>
    <p:sldLayoutId id="2147483759" r:id="rId48"/>
    <p:sldLayoutId id="2147483690" r:id="rId49"/>
    <p:sldLayoutId id="2147483745" r:id="rId50"/>
    <p:sldLayoutId id="2147483747" r:id="rId51"/>
    <p:sldLayoutId id="2147483693" r:id="rId52"/>
    <p:sldLayoutId id="2147483754" r:id="rId53"/>
    <p:sldLayoutId id="2147483756" r:id="rId54"/>
    <p:sldLayoutId id="2147483765" r:id="rId55"/>
    <p:sldLayoutId id="2147483766" r:id="rId56"/>
    <p:sldLayoutId id="2147483767" r:id="rId57"/>
    <p:sldLayoutId id="2147483768" r:id="rId58"/>
  </p:sldLayoutIdLst>
  <p:hf hdr="0" ftr="0" dt="0"/>
  <p:txStyles>
    <p:titleStyle>
      <a:lvl1pPr>
        <a:defRPr sz="3800">
          <a:latin typeface="+mj-lt"/>
          <a:ea typeface="+mj-ea"/>
          <a:cs typeface="+mj-cs"/>
        </a:defRPr>
      </a:lvl1pPr>
    </p:titleStyle>
    <p:bodyStyle>
      <a:lvl1pPr marL="0" indent="-270000">
        <a:buFont typeface="Arial" panose="020B0604020202020204" pitchFamily="34" charset="0"/>
        <a:buChar char="•"/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540000" indent="-270000">
        <a:buFont typeface="System Font Regular"/>
        <a:buChar char="-"/>
        <a:defRPr sz="18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810000" indent="-270000">
        <a:buFont typeface="System Font Regular"/>
        <a:buChar char="-"/>
        <a:defRPr sz="16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080000" indent="-270000">
        <a:buFont typeface="System Font Regular"/>
        <a:buChar char="-"/>
        <a:defRPr sz="14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350000" indent="-270000">
        <a:buFont typeface="System Font Regular"/>
        <a:buChar char="-"/>
        <a:defRPr sz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286000">
        <a:defRPr sz="2000">
          <a:latin typeface="Aptos" panose="020B0004020202020204" pitchFamily="34" charset="0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0064FF"/>
          </p15:clr>
        </p15:guide>
        <p15:guide id="2" pos="7680" userDrawn="1">
          <p15:clr>
            <a:srgbClr val="0064FF"/>
          </p15:clr>
        </p15:guide>
        <p15:guide id="3" pos="319" userDrawn="1">
          <p15:clr>
            <a:srgbClr val="0064FF"/>
          </p15:clr>
        </p15:guide>
        <p15:guide id="4" pos="639" userDrawn="1">
          <p15:clr>
            <a:srgbClr val="0064FF"/>
          </p15:clr>
        </p15:guide>
        <p15:guide id="5" pos="959" userDrawn="1">
          <p15:clr>
            <a:srgbClr val="0064FF"/>
          </p15:clr>
        </p15:guide>
        <p15:guide id="6" pos="1279" userDrawn="1">
          <p15:clr>
            <a:srgbClr val="0064FF"/>
          </p15:clr>
        </p15:guide>
        <p15:guide id="7" pos="1599" userDrawn="1">
          <p15:clr>
            <a:srgbClr val="0064FF"/>
          </p15:clr>
        </p15:guide>
        <p15:guide id="8" pos="1919" userDrawn="1">
          <p15:clr>
            <a:srgbClr val="0064FF"/>
          </p15:clr>
        </p15:guide>
        <p15:guide id="9" pos="2239" userDrawn="1">
          <p15:clr>
            <a:srgbClr val="0064FF"/>
          </p15:clr>
        </p15:guide>
        <p15:guide id="10" pos="2559" userDrawn="1">
          <p15:clr>
            <a:srgbClr val="0064FF"/>
          </p15:clr>
        </p15:guide>
        <p15:guide id="11" pos="2879" userDrawn="1">
          <p15:clr>
            <a:srgbClr val="0064FF"/>
          </p15:clr>
        </p15:guide>
        <p15:guide id="12" pos="3199" userDrawn="1">
          <p15:clr>
            <a:srgbClr val="0064FF"/>
          </p15:clr>
        </p15:guide>
        <p15:guide id="13" pos="3519" userDrawn="1">
          <p15:clr>
            <a:srgbClr val="0064FF"/>
          </p15:clr>
        </p15:guide>
        <p15:guide id="14" pos="3839" userDrawn="1">
          <p15:clr>
            <a:srgbClr val="0064FF"/>
          </p15:clr>
        </p15:guide>
        <p15:guide id="15" pos="4160" userDrawn="1">
          <p15:clr>
            <a:srgbClr val="0064FF"/>
          </p15:clr>
        </p15:guide>
        <p15:guide id="16" pos="4480" userDrawn="1">
          <p15:clr>
            <a:srgbClr val="0064FF"/>
          </p15:clr>
        </p15:guide>
        <p15:guide id="17" pos="4800" userDrawn="1">
          <p15:clr>
            <a:srgbClr val="0064FF"/>
          </p15:clr>
        </p15:guide>
        <p15:guide id="18" pos="5120" userDrawn="1">
          <p15:clr>
            <a:srgbClr val="0064FF"/>
          </p15:clr>
        </p15:guide>
        <p15:guide id="19" pos="5440" userDrawn="1">
          <p15:clr>
            <a:srgbClr val="0064FF"/>
          </p15:clr>
        </p15:guide>
        <p15:guide id="20" pos="5760" userDrawn="1">
          <p15:clr>
            <a:srgbClr val="0064FF"/>
          </p15:clr>
        </p15:guide>
        <p15:guide id="21" pos="6080" userDrawn="1">
          <p15:clr>
            <a:srgbClr val="0064FF"/>
          </p15:clr>
        </p15:guide>
        <p15:guide id="22" pos="6400" userDrawn="1">
          <p15:clr>
            <a:srgbClr val="0064FF"/>
          </p15:clr>
        </p15:guide>
        <p15:guide id="23" pos="6720" userDrawn="1">
          <p15:clr>
            <a:srgbClr val="0064FF"/>
          </p15:clr>
        </p15:guide>
        <p15:guide id="24" pos="7040" userDrawn="1">
          <p15:clr>
            <a:srgbClr val="0064FF"/>
          </p15:clr>
        </p15:guide>
        <p15:guide id="25" pos="7360" userDrawn="1">
          <p15:clr>
            <a:srgbClr val="0064FF"/>
          </p15:clr>
        </p15:guide>
        <p15:guide id="27" orient="horz" pos="4320" userDrawn="1">
          <p15:clr>
            <a:srgbClr val="0064FF"/>
          </p15:clr>
        </p15:guide>
        <p15:guide id="28" orient="horz" pos="319" userDrawn="1">
          <p15:clr>
            <a:srgbClr val="0064FF"/>
          </p15:clr>
        </p15:guide>
        <p15:guide id="29" orient="horz" pos="4000" userDrawn="1">
          <p15:clr>
            <a:srgbClr val="0064FF"/>
          </p15:clr>
        </p15:guide>
        <p15:guide id="30" orient="horz" pos="160" userDrawn="1">
          <p15:clr>
            <a:srgbClr val="000000"/>
          </p15:clr>
        </p15:guide>
        <p15:guide id="31" orient="horz" pos="480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1F0BEF-A213-555D-1C87-169CF879B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>
                <a:latin typeface="Aptos" panose="020B0004020202020204" pitchFamily="34" charset="0"/>
              </a:rPr>
              <a:t>[Cover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83EF6-5658-53F0-F182-930F1A549C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2413" y="6073002"/>
            <a:ext cx="3557587" cy="276999"/>
          </a:xfrm>
        </p:spPr>
        <p:txBody>
          <a:bodyPr lIns="0" tIns="0" rIns="0" bIns="0"/>
          <a:lstStyle/>
          <a:p>
            <a:r>
              <a:rPr lang="en-NL" dirty="0"/>
              <a:t>[Optional text]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4814C-1904-4B29-181F-299358AF8C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71EF3C9-1CB8-AC8A-7005-5981EFC433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6638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B7A7-13A0-1491-CC90-C6B0D6C04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4" y="771885"/>
            <a:ext cx="3048000" cy="1055995"/>
          </a:xfrm>
        </p:spPr>
        <p:txBody>
          <a:bodyPr/>
          <a:lstStyle/>
          <a:p>
            <a:r>
              <a:rPr lang="en-NL" dirty="0"/>
              <a:t>[Table of contents]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03DA2-AD46-BF03-9B88-1E5906D52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253999"/>
            <a:ext cx="1017586" cy="252414"/>
          </a:xfrm>
        </p:spPr>
        <p:txBody>
          <a:bodyPr/>
          <a:lstStyle/>
          <a:p>
            <a:fld id="{B6F15528-21DE-4FAA-801E-634DDDAF4B2B}" type="slidenum">
              <a:rPr lang="en-NL" smtClean="0"/>
              <a:pPr/>
              <a:t>10</a:t>
            </a:fld>
            <a:endParaRPr lang="en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8B9AEA-4EFD-BC49-E42F-A972B53CAC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4413" y="762000"/>
            <a:ext cx="5591175" cy="5588000"/>
          </a:xfrm>
        </p:spPr>
        <p:txBody>
          <a:bodyPr/>
          <a:lstStyle/>
          <a:p>
            <a:r>
              <a:rPr lang="en-NL" dirty="0"/>
              <a:t>Chapter 1	#</a:t>
            </a:r>
          </a:p>
          <a:p>
            <a:r>
              <a:rPr lang="en-NL" dirty="0"/>
              <a:t>Chapter 2	#</a:t>
            </a:r>
          </a:p>
          <a:p>
            <a:r>
              <a:rPr lang="en-NL" dirty="0"/>
              <a:t>Chapter 3	#</a:t>
            </a:r>
          </a:p>
          <a:p>
            <a:r>
              <a:rPr lang="en-NL" dirty="0"/>
              <a:t>Chapter 4	#</a:t>
            </a:r>
          </a:p>
          <a:p>
            <a:r>
              <a:rPr lang="en-NL" dirty="0"/>
              <a:t>Chapter 5	#</a:t>
            </a:r>
          </a:p>
          <a:p>
            <a:r>
              <a:rPr lang="en-NL" dirty="0"/>
              <a:t>Chapter 6	#</a:t>
            </a:r>
          </a:p>
          <a:p>
            <a:r>
              <a:rPr lang="en-NL" dirty="0"/>
              <a:t>Chapter 7	#</a:t>
            </a:r>
          </a:p>
          <a:p>
            <a:r>
              <a:rPr lang="en-NL" dirty="0"/>
              <a:t>Chapter 8	#</a:t>
            </a:r>
          </a:p>
          <a:p>
            <a:r>
              <a:rPr lang="en-NL" dirty="0"/>
              <a:t>Chapter 9	#</a:t>
            </a:r>
          </a:p>
          <a:p>
            <a:r>
              <a:rPr lang="en-NL" dirty="0"/>
              <a:t>Chapter 10	#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B6460-7C9A-58EF-8254-F0B65984E2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413" y="2333625"/>
            <a:ext cx="3048000" cy="3003550"/>
          </a:xfrm>
        </p:spPr>
        <p:txBody>
          <a:bodyPr/>
          <a:lstStyle/>
          <a:p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1710296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1815A-3755-B986-DBA0-2C870DABF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[Table of contents]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51CDC-D69B-29E6-1DB8-DC0B3D403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11</a:t>
            </a:fld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9CFEF7-15B0-AF9F-FD4E-769E20FCDB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Topic 1	#</a:t>
            </a:r>
          </a:p>
          <a:p>
            <a:r>
              <a:rPr lang="en-NL" dirty="0"/>
              <a:t>Topic 2	#</a:t>
            </a:r>
          </a:p>
          <a:p>
            <a:pPr lvl="1"/>
            <a:r>
              <a:rPr lang="en-NL" dirty="0"/>
              <a:t>Topic 2, level 2, A	#</a:t>
            </a:r>
          </a:p>
          <a:p>
            <a:r>
              <a:rPr lang="en-NL" dirty="0"/>
              <a:t>Topic 3	#</a:t>
            </a:r>
          </a:p>
          <a:p>
            <a:pPr lvl="1"/>
            <a:r>
              <a:rPr lang="en-NL" dirty="0"/>
              <a:t>Topic 3, level 2, A	#</a:t>
            </a:r>
          </a:p>
          <a:p>
            <a:pPr lvl="1"/>
            <a:r>
              <a:rPr lang="en-NL" dirty="0"/>
              <a:t>Topic 3, level 2, B	#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3F87B0-17F1-81CD-8C96-849BEA190E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[Optional text]</a:t>
            </a:r>
          </a:p>
        </p:txBody>
      </p:sp>
    </p:spTree>
    <p:extLst>
      <p:ext uri="{BB962C8B-B14F-4D97-AF65-F5344CB8AC3E}">
        <p14:creationId xmlns:p14="http://schemas.microsoft.com/office/powerpoint/2010/main" val="4137263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E42B6-706B-9EF5-790F-DCA18968E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4" y="512142"/>
            <a:ext cx="2032000" cy="1115177"/>
          </a:xfrm>
        </p:spPr>
        <p:txBody>
          <a:bodyPr/>
          <a:lstStyle/>
          <a:p>
            <a:r>
              <a:rPr lang="en-NL" dirty="0"/>
              <a:t>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C6B7A-CBCD-909B-36C4-2FEEF362D7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8413" y="506414"/>
            <a:ext cx="9147173" cy="1115177"/>
          </a:xfrm>
        </p:spPr>
        <p:txBody>
          <a:bodyPr/>
          <a:lstStyle/>
          <a:p>
            <a:r>
              <a:rPr lang="en-NL" dirty="0"/>
              <a:t>Chapter title</a:t>
            </a:r>
          </a:p>
        </p:txBody>
      </p:sp>
    </p:spTree>
    <p:extLst>
      <p:ext uri="{BB962C8B-B14F-4D97-AF65-F5344CB8AC3E}">
        <p14:creationId xmlns:p14="http://schemas.microsoft.com/office/powerpoint/2010/main" val="2355631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16579-75F4-A2C0-D48D-5D9ACBE1A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D8CF7-C942-C8AE-D6BC-6088915594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8413" y="506414"/>
            <a:ext cx="9147173" cy="7174992"/>
          </a:xfrm>
        </p:spPr>
        <p:txBody>
          <a:bodyPr>
            <a:spAutoFit/>
          </a:bodyPr>
          <a:lstStyle/>
          <a:p>
            <a:r>
              <a:rPr lang="en-NL" dirty="0"/>
              <a:t>Topic title</a:t>
            </a:r>
          </a:p>
        </p:txBody>
      </p:sp>
    </p:spTree>
    <p:extLst>
      <p:ext uri="{BB962C8B-B14F-4D97-AF65-F5344CB8AC3E}">
        <p14:creationId xmlns:p14="http://schemas.microsoft.com/office/powerpoint/2010/main" val="1285587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1EC9E-5920-504E-DF33-11160288B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3" y="771885"/>
            <a:ext cx="10161587" cy="1055995"/>
          </a:xfrm>
        </p:spPr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298A5-98A8-7B1B-9222-426C9A5735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2333625"/>
            <a:ext cx="10161587" cy="3003550"/>
          </a:xfrm>
        </p:spPr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level 3</a:t>
            </a:r>
          </a:p>
        </p:txBody>
      </p:sp>
    </p:spTree>
    <p:extLst>
      <p:ext uri="{BB962C8B-B14F-4D97-AF65-F5344CB8AC3E}">
        <p14:creationId xmlns:p14="http://schemas.microsoft.com/office/powerpoint/2010/main" val="2813540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90AFF75D-A8F0-289A-6534-32733DCB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06A46-8242-4FC7-0A15-9326DA95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253999"/>
            <a:ext cx="1017586" cy="252414"/>
          </a:xfrm>
        </p:spPr>
        <p:txBody>
          <a:bodyPr/>
          <a:lstStyle/>
          <a:p>
            <a:fld id="{B6F15528-21DE-4FAA-801E-634DDDAF4B2B}" type="slidenum">
              <a:rPr lang="en-NL" smtClean="0"/>
              <a:pPr/>
              <a:t>15</a:t>
            </a:fld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301F35-C335-F955-2C42-FCA668BCAE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2333625"/>
            <a:ext cx="10161587" cy="3003550"/>
          </a:xfrm>
        </p:spPr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510876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53A29-35A9-A391-5F40-5C24276C3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576FF2-1952-A49D-CFC0-18615690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16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1BB51-E717-6734-72AE-39337AAC28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level 3</a:t>
            </a:r>
          </a:p>
        </p:txBody>
      </p:sp>
    </p:spTree>
    <p:extLst>
      <p:ext uri="{BB962C8B-B14F-4D97-AF65-F5344CB8AC3E}">
        <p14:creationId xmlns:p14="http://schemas.microsoft.com/office/powerpoint/2010/main" val="706425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DC788-BC12-E39F-EA1E-E1A933C5C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9413F-27E6-0E95-0195-62CDCE0D2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17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04414-AF99-1D05-0066-8DBEBAA83C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level 3</a:t>
            </a:r>
          </a:p>
        </p:txBody>
      </p:sp>
    </p:spTree>
    <p:extLst>
      <p:ext uri="{BB962C8B-B14F-4D97-AF65-F5344CB8AC3E}">
        <p14:creationId xmlns:p14="http://schemas.microsoft.com/office/powerpoint/2010/main" val="970516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8E430-5830-8206-5041-1805F1576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74D76A-8530-C0F7-B341-46513723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18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A73FD-5357-E52E-CA66-25D62D32C4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</a:t>
            </a:r>
            <a:r>
              <a:rPr lang="en-GB" dirty="0"/>
              <a:t>u</a:t>
            </a:r>
            <a:r>
              <a:rPr lang="en-NL" dirty="0"/>
              <a:t>llet level 3</a:t>
            </a:r>
          </a:p>
        </p:txBody>
      </p:sp>
    </p:spTree>
    <p:extLst>
      <p:ext uri="{BB962C8B-B14F-4D97-AF65-F5344CB8AC3E}">
        <p14:creationId xmlns:p14="http://schemas.microsoft.com/office/powerpoint/2010/main" val="1086577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B2895-026C-ADA9-7AA6-6C3094256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08D5FF-85CF-3AAC-8CE9-CF26F08AF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19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2511FE-C1DE-E714-1F97-1FCE77E878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310EC4-944F-C167-6773-0260E45915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431265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and person standing outside of a building&#10;&#10;AI-generated content may be incorrect.">
            <a:extLst>
              <a:ext uri="{FF2B5EF4-FFF2-40B4-BE49-F238E27FC236}">
                <a16:creationId xmlns:a16="http://schemas.microsoft.com/office/drawing/2014/main" id="{74C98B7C-5EE5-D9C6-40DA-2D0F20A3F66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8" b="11108"/>
          <a:stretch>
            <a:fillRect/>
          </a:stretch>
        </p:blipFill>
        <p:spPr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rgbClr val="F9C3B8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FA9BCDD-B24E-254C-E702-2F5A5C4BD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[Cover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2D380-00F9-7D89-8236-20F64C9B97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[Optional text]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0598B-8C6C-FE3D-7818-4CC10E0357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</p:spTree>
    <p:extLst>
      <p:ext uri="{BB962C8B-B14F-4D97-AF65-F5344CB8AC3E}">
        <p14:creationId xmlns:p14="http://schemas.microsoft.com/office/powerpoint/2010/main" val="1846246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4045-EFF1-8768-D1DD-A321622A4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9B39ECF-42CF-C1B0-C73C-CB21A143B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40F41-AB51-A94E-4BB3-E1D4451E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253999"/>
            <a:ext cx="1017586" cy="252414"/>
          </a:xfrm>
        </p:spPr>
        <p:txBody>
          <a:bodyPr/>
          <a:lstStyle/>
          <a:p>
            <a:fld id="{B6F15528-21DE-4FAA-801E-634DDDAF4B2B}" type="slidenum">
              <a:rPr lang="en-NL" smtClean="0"/>
              <a:pPr/>
              <a:t>20</a:t>
            </a:fld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58AFED-0738-3BF0-33A8-7B146AA0F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4" y="2333625"/>
            <a:ext cx="5080000" cy="3003550"/>
          </a:xfrm>
        </p:spPr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4B9B912-A50D-B6F6-D634-3CEE77E26732}"/>
              </a:ext>
            </a:extLst>
          </p:cNvPr>
          <p:cNvSpPr txBox="1">
            <a:spLocks/>
          </p:cNvSpPr>
          <p:nvPr/>
        </p:nvSpPr>
        <p:spPr>
          <a:xfrm>
            <a:off x="6094413" y="2333625"/>
            <a:ext cx="5080000" cy="30035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-270000"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Aptos"/>
                <a:ea typeface="+mn-ea"/>
                <a:cs typeface="Aptos"/>
              </a:defRPr>
            </a:lvl1pPr>
            <a:lvl2pPr marL="540000" indent="-270000">
              <a:buFont typeface="System Font Regular"/>
              <a:buChar char="-"/>
              <a:defRPr sz="18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810000" indent="-270000">
              <a:buFont typeface="System Font Regular"/>
              <a:buChar char="-"/>
              <a:defRPr sz="16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080000" indent="-270000">
              <a:buFont typeface="System Font Regular"/>
              <a:buChar char="-"/>
              <a:defRPr sz="14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350000" indent="-270000">
              <a:buFont typeface="System Font Regular"/>
              <a:buChar char="-"/>
              <a:defRPr sz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286000">
              <a:defRPr sz="2000">
                <a:latin typeface="Aptos" panose="020B0004020202020204" pitchFamily="34" charset="0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NL"/>
              <a:t>Bullet level 1</a:t>
            </a:r>
          </a:p>
          <a:p>
            <a:pPr lvl="1"/>
            <a:r>
              <a:rPr lang="en-NL"/>
              <a:t>Bullet level 2</a:t>
            </a:r>
          </a:p>
          <a:p>
            <a:pPr lvl="2"/>
            <a:r>
              <a:rPr lang="en-NL"/>
              <a:t>Bullet lev</a:t>
            </a:r>
            <a:r>
              <a:rPr lang="en-GB"/>
              <a:t>el</a:t>
            </a:r>
            <a:r>
              <a:rPr lang="en-NL"/>
              <a:t> 3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652311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3532B-478B-FB98-E2E8-C5914188E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5722E6-8152-F1F2-5DCD-68B8DA31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21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828E1-DFFD-C659-1727-06408EF655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4DDCE-D189-6C28-05BA-DE02FA7F6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937038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72FE-BA39-603C-03F4-275E5D494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02B483-636E-7162-E3FB-934924A72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22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A55CAD-70FF-9492-401B-C2DB139526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3D11AB-1990-C308-B151-8F2AA32C59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738450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C287-418C-FEE2-6BA7-D34DDFF0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AAF745-9705-CBCA-A9F3-671D174FC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23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9D9018-7D03-E807-EC30-9AA751EC19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FFC5E-1472-2F16-D352-F619349519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Bullet level 1</a:t>
            </a:r>
          </a:p>
          <a:p>
            <a:pPr lvl="1"/>
            <a:r>
              <a:rPr lang="en-NL" dirty="0"/>
              <a:t>Bullet level 2</a:t>
            </a:r>
          </a:p>
          <a:p>
            <a:pPr lvl="2"/>
            <a:r>
              <a:rPr lang="en-NL" dirty="0"/>
              <a:t>Bullet lev</a:t>
            </a:r>
            <a:r>
              <a:rPr lang="en-GB" dirty="0" err="1"/>
              <a:t>el</a:t>
            </a:r>
            <a:r>
              <a:rPr lang="en-NL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578637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10FC251-3FEF-D1D7-81AE-E29A8190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0D773-746C-D9DD-7969-C3EEBF97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253999"/>
            <a:ext cx="1017586" cy="252414"/>
          </a:xfrm>
        </p:spPr>
        <p:txBody>
          <a:bodyPr/>
          <a:lstStyle/>
          <a:p>
            <a:fld id="{B6F15528-21DE-4FAA-801E-634DDDAF4B2B}" type="slidenum">
              <a:rPr lang="en-NL" smtClean="0"/>
              <a:pPr/>
              <a:t>24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142143-D990-636F-C634-BF255F5BF4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452E4F-AAE7-8F83-E68F-CD72649BDD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2313DC1-9D91-789D-FA17-67E9DA8645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22322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622A-DE6F-37AB-A7A0-4F559D053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56889-7891-66E8-AF85-7ECF94789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25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D2B03D-7FAB-1325-6B4E-E389C5C6E9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F3CBF2-7D6E-F1A2-6550-809ED416D9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D6D29C-18B4-EC13-6A2C-49606DBD98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22380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F9323-9246-43E4-AE78-D289728C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DBE27C-CC6B-84AD-9C4B-5DF4B4ABE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26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A7338-43B8-2E57-AC76-6D4D66C314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49AE95-4F4B-0C7B-505B-7E35B23E1B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D25824-12B6-431A-08A0-E315FFD23E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845146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EA24DEA-BF1C-A002-0348-740CED86E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8913E-D1C5-DDF3-6745-33BC8E51F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253999"/>
            <a:ext cx="1017586" cy="252414"/>
          </a:xfrm>
        </p:spPr>
        <p:txBody>
          <a:bodyPr/>
          <a:lstStyle/>
          <a:p>
            <a:fld id="{B6F15528-21DE-4FAA-801E-634DDDAF4B2B}" type="slidenum">
              <a:rPr lang="en-NL" smtClean="0"/>
              <a:pPr/>
              <a:t>27</a:t>
            </a:fld>
            <a:endParaRPr lang="en-N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CAFE240-61C3-FC7C-3B85-D093850F9F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[Sidebar]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27BA67-B1ED-E0A5-C724-C077DC10B9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695A4FA-0039-21AE-EE34-C0220A2F62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51025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03A49-BAEF-EB9C-601D-6F1559126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97736A-6F7D-A4A1-2A4D-388D26A2F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28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9072F1-E0CA-4493-3A5F-7E5D39661E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[Sidebar]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158187-EFA2-FBDE-8CE9-88AA1AF17A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B73F2D-DE59-0FB1-E2ED-DBF26244C5B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61457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74D99-6AB5-DA1C-2CF9-6CE4577B4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[Sidebar]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1B6298-81AD-B86C-4C27-7CB28A69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29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AF548-ED56-F3C8-AC55-569743C64B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indent="0">
              <a:buNone/>
            </a:pPr>
            <a:r>
              <a:rPr lang="en-NL" dirty="0"/>
              <a:t>[Title]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EEA843-77AF-E546-90B4-C41CB53FD0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AD57E6-6BF9-0A68-2C61-266DDB30DC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15526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0E163-C618-00E6-0AB5-3F2876E7C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[Cover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DCD05-1090-98E4-F4AF-82E92302D1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[Optional text]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D2E2E1-96CA-E21A-DE38-F6E9D6E059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  <p:pic>
        <p:nvPicPr>
          <p:cNvPr id="11" name="Picture Placeholder 10" descr="A group of people walking on a sidewalk&#10;&#10;AI-generated content may be incorrect.">
            <a:extLst>
              <a:ext uri="{FF2B5EF4-FFF2-40B4-BE49-F238E27FC236}">
                <a16:creationId xmlns:a16="http://schemas.microsoft.com/office/drawing/2014/main" id="{8BB34FFF-6F7B-6F7C-C73D-5258C2637C9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" t="9223" r="-8358" b="10406"/>
          <a:stretch>
            <a:fillRect/>
          </a:stretch>
        </p:blipFill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rgbClr val="000830"/>
          </a:solidFill>
        </p:spPr>
      </p:pic>
    </p:spTree>
    <p:extLst>
      <p:ext uri="{BB962C8B-B14F-4D97-AF65-F5344CB8AC3E}">
        <p14:creationId xmlns:p14="http://schemas.microsoft.com/office/powerpoint/2010/main" val="36845634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7142-32F1-2CF4-B1B3-10CD894CB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[Sidebar]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A72565-5899-E4BA-70CE-76FE8A087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30</a:t>
            </a:fld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C572C5-E1D0-E46F-751A-54E19BDCCF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00D039-9D41-A705-16E9-3E9E5A14B1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58F3BC-28BB-174A-0C70-EBCB60B150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99847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3B4B0-314A-EE48-8F75-9B6A9FA68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“[Quote]”</a:t>
            </a:r>
          </a:p>
        </p:txBody>
      </p:sp>
      <p:pic>
        <p:nvPicPr>
          <p:cNvPr id="5" name="Picture Placeholder 4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A34FBA6A-D903-FC5F-5A6B-11792E417E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r="39378"/>
          <a:stretch>
            <a:fillRect/>
          </a:stretch>
        </p:blipFill>
        <p:spPr>
          <a:xfrm>
            <a:off x="8126413" y="762000"/>
            <a:ext cx="3557587" cy="5588000"/>
          </a:xfr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B7EE354-CB1A-DD36-D86B-B3311B05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31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205477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1B09-A6EE-0F08-0222-25CFE28B2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031E14-54E0-9D02-E9C6-D7F1039C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32</a:t>
            </a:fld>
            <a:endParaRPr lang="en-N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C1969F-0CDB-B489-C205-E21F5493B2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89792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F031F-E49C-5496-B6DC-C82F20312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F328FC-9B61-A0D2-AEEA-DE27C446B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33</a:t>
            </a:fld>
            <a:endParaRPr lang="en-NL" dirty="0"/>
          </a:p>
        </p:txBody>
      </p:sp>
      <p:pic>
        <p:nvPicPr>
          <p:cNvPr id="6" name="Picture Placeholder 5" descr="A group of people in a lecture hall&#10;&#10;AI-generated content may be incorrect.">
            <a:extLst>
              <a:ext uri="{FF2B5EF4-FFF2-40B4-BE49-F238E27FC236}">
                <a16:creationId xmlns:a16="http://schemas.microsoft.com/office/drawing/2014/main" id="{5DD1FF50-D590-21C8-126E-FA5ED7C999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5" r="28755"/>
          <a:stretch>
            <a:fillRect/>
          </a:stretch>
        </p:blipFill>
        <p:spPr>
          <a:prstGeom prst="roundRect">
            <a:avLst>
              <a:gd name="adj" fmla="val 8100"/>
            </a:avLst>
          </a:prstGeom>
          <a:pattFill prst="pct5">
            <a:fgClr>
              <a:srgbClr val="FCFCFC">
                <a:lumMod val="90000"/>
              </a:srgbClr>
            </a:fgClr>
            <a:bgClr>
              <a:srgbClr val="FCFCFC">
                <a:lumMod val="75000"/>
              </a:srgbClr>
            </a:bgClr>
          </a:pattFill>
        </p:spPr>
      </p:pic>
    </p:spTree>
    <p:extLst>
      <p:ext uri="{BB962C8B-B14F-4D97-AF65-F5344CB8AC3E}">
        <p14:creationId xmlns:p14="http://schemas.microsoft.com/office/powerpoint/2010/main" val="243097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12522B8-DAB3-70E3-6CE3-04AF8E7D5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pic>
        <p:nvPicPr>
          <p:cNvPr id="7" name="Picture Placeholder 6" descr="A group of people sitting at a table with laptops&#10;&#10;AI-generated content may be incorrect.">
            <a:extLst>
              <a:ext uri="{FF2B5EF4-FFF2-40B4-BE49-F238E27FC236}">
                <a16:creationId xmlns:a16="http://schemas.microsoft.com/office/drawing/2014/main" id="{B28592C6-5637-05DB-CBC6-38572D2461C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8" t="30551" r="35519"/>
          <a:stretch>
            <a:fillRect/>
          </a:stretch>
        </p:blipFill>
        <p:spPr>
          <a:xfrm>
            <a:off x="6604000" y="506413"/>
            <a:ext cx="5080000" cy="5843587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18675B-0486-E2C8-4D06-D1CA7F89246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F908C88-B5A4-EF61-6A89-A235412EFB9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616965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group of people sitting in a room with laptops&#10;&#10;AI-generated content may be incorrect.">
            <a:extLst>
              <a:ext uri="{FF2B5EF4-FFF2-40B4-BE49-F238E27FC236}">
                <a16:creationId xmlns:a16="http://schemas.microsoft.com/office/drawing/2014/main" id="{C2BD36D3-AD6D-2E59-C976-7B2F18FE80F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0" r="7834" b="8106"/>
          <a:stretch>
            <a:fillRect/>
          </a:stretch>
        </p:blipFill>
        <p:spPr>
          <a:xfrm>
            <a:off x="6604000" y="3556799"/>
            <a:ext cx="5080000" cy="2794787"/>
          </a:xfrm>
          <a:prstGeom prst="roundRect">
            <a:avLst>
              <a:gd name="adj" fmla="val 10812"/>
            </a:avLst>
          </a:prstGeom>
          <a:pattFill prst="pct5">
            <a:fgClr>
              <a:srgbClr val="FCFCFC">
                <a:lumMod val="90000"/>
              </a:srgbClr>
            </a:fgClr>
            <a:bgClr>
              <a:srgbClr val="FCFCFC">
                <a:lumMod val="75000"/>
              </a:srgbClr>
            </a:bgClr>
          </a:patt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BE2D8BF-7C1E-05EF-0B80-969F54673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pic>
        <p:nvPicPr>
          <p:cNvPr id="9" name="Picture Placeholder 8" descr="A group of people walking down a street&#10;&#10;AI-generated content may be incorrect.">
            <a:extLst>
              <a:ext uri="{FF2B5EF4-FFF2-40B4-BE49-F238E27FC236}">
                <a16:creationId xmlns:a16="http://schemas.microsoft.com/office/drawing/2014/main" id="{FB8B7FFB-BCF7-26CC-1DAC-FBD6C755E1B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27964" r="12056" b="6036"/>
          <a:stretch>
            <a:fillRect/>
          </a:stretch>
        </p:blipFill>
        <p:spPr>
          <a:xfrm>
            <a:off x="6604000" y="506414"/>
            <a:ext cx="5080000" cy="2794786"/>
          </a:xfrm>
          <a:prstGeom prst="roundRect">
            <a:avLst>
              <a:gd name="adj" fmla="val 9750"/>
            </a:avLst>
          </a:prstGeom>
          <a:pattFill prst="pct5">
            <a:fgClr>
              <a:srgbClr val="FCFCFC">
                <a:lumMod val="90000"/>
              </a:srgbClr>
            </a:fgClr>
            <a:bgClr>
              <a:srgbClr val="FCFCFC">
                <a:lumMod val="75000"/>
              </a:srgbClr>
            </a:bgClr>
          </a:patt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CC3F5-516D-EF1D-FBF0-792C981546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960BA6-6EC6-1441-5F6B-3FDF6909D0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DDEEFC2-0F3D-68E8-6E1B-97CDF0CF1EA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637697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giving a presentation in front of a large screen&#10;&#10;AI-generated content may be incorrect.">
            <a:extLst>
              <a:ext uri="{FF2B5EF4-FFF2-40B4-BE49-F238E27FC236}">
                <a16:creationId xmlns:a16="http://schemas.microsoft.com/office/drawing/2014/main" id="{561A5FF1-D79B-EDC2-27CB-5B1F84B653B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 b="8725"/>
          <a:stretch>
            <a:fillRect/>
          </a:stretch>
        </p:blipFill>
        <p:spPr>
          <a:prstGeom prst="roundRect">
            <a:avLst>
              <a:gd name="adj" fmla="val 6679"/>
            </a:avLst>
          </a:prstGeom>
          <a:pattFill prst="pct5">
            <a:fgClr>
              <a:srgbClr val="FCFCFC">
                <a:lumMod val="90000"/>
              </a:srgbClr>
            </a:fgClr>
            <a:bgClr>
              <a:srgbClr val="FCFCFC">
                <a:lumMod val="75000"/>
              </a:srgbClr>
            </a:bgClr>
          </a:patt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9FD85F-A153-B62B-0DB2-FCF8A41B5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F2D82-69EB-D6BC-CD90-6113294EA5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9A4047-7CD6-B272-0CAB-26A15E2B96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493115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C2B7CC7F-3F4D-D8B3-C1F3-E65CC0F7C08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4" name="Title 33">
            <a:extLst>
              <a:ext uri="{FF2B5EF4-FFF2-40B4-BE49-F238E27FC236}">
                <a16:creationId xmlns:a16="http://schemas.microsoft.com/office/drawing/2014/main" id="{5F521C7F-634B-B0DE-C256-01237054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49E55EE-C536-16A4-335E-51D415B6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253999"/>
            <a:ext cx="1017586" cy="252414"/>
          </a:xfrm>
        </p:spPr>
        <p:txBody>
          <a:bodyPr/>
          <a:lstStyle/>
          <a:p>
            <a:fld id="{B6F15528-21DE-4FAA-801E-634DDDAF4B2B}" type="slidenum">
              <a:rPr lang="en-NL" smtClean="0"/>
              <a:pPr/>
              <a:t>37</a:t>
            </a:fld>
            <a:endParaRPr lang="en-NL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40B705EA-EBA6-D0C7-F5F4-8142FAF49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8C060AE1-B118-BC08-471D-89CC18DEC430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85BC8FB6-AEBC-7054-6EEB-4416F93FAF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BA364204-E594-57F8-181F-43B39ED26F94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DC1284C-9132-5184-FBAD-7159D1AC4A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35868" y="2060615"/>
            <a:ext cx="2091009" cy="307777"/>
          </a:xfrm>
        </p:spPr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718B519B-7107-3E82-D653-6E4CDF29D9AF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671DBF5F-2F18-DE51-E6FC-AF62A932671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45587" y="2073288"/>
            <a:ext cx="2091009" cy="307777"/>
          </a:xfrm>
        </p:spPr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B228F2F5-57DA-1525-71B4-8510E16FB01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23EF2DAF-5F8A-FDD5-3390-1C1F07DE6CD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1F1C1AF-4F16-A601-F079-9FBB5B6C8EA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F7BF79C0-DFBD-C71C-EBAF-F6CF54FCB59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37564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A712CB-CEBD-2D8E-43B2-05F669459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38</a:t>
            </a:fld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B7B48-0413-8F59-3DC9-16699BC37B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723325-2F4E-4703-2A66-A5292256A3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698829-0E20-15E5-9D2E-974EE7A9E0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96000" y="3553777"/>
            <a:ext cx="2540000" cy="307777"/>
          </a:xfrm>
        </p:spPr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0C91AF-69B4-454A-B702-CAFD2FB6320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905719" y="3566450"/>
            <a:ext cx="2540000" cy="307777"/>
          </a:xfrm>
        </p:spPr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96688C-10F0-FD2D-83E7-D4BB5DB866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5065C19-5195-7B72-9377-B65C2674603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B41B04A-C229-28B1-2156-FC72ABDDC5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3BD8701-803F-F503-AA5B-1A1E65B03B2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0CD77E1-C638-3E70-9DA4-41F016A3176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E21F6D0-EE4F-2569-F8C9-FC7756E2D9B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DD3DE96-22F4-E469-2DC5-D7EDAA6345D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712FF31-E64F-8A04-2E71-95A1D54C98A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148902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CFCD1EC3-3EC5-8C06-4E58-E20AACF22589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4" name="Content Placeholder 53">
            <a:extLst>
              <a:ext uri="{FF2B5EF4-FFF2-40B4-BE49-F238E27FC236}">
                <a16:creationId xmlns:a16="http://schemas.microsoft.com/office/drawing/2014/main" id="{7D3DD1DE-8EBF-81FB-F35C-EB1A34FD4DC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2" name="Title 51">
            <a:extLst>
              <a:ext uri="{FF2B5EF4-FFF2-40B4-BE49-F238E27FC236}">
                <a16:creationId xmlns:a16="http://schemas.microsoft.com/office/drawing/2014/main" id="{2320429E-112A-F386-EF07-043949FF4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CA934AA1-E708-C7CF-D2DB-43DD0567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253999"/>
            <a:ext cx="1017586" cy="252414"/>
          </a:xfrm>
        </p:spPr>
        <p:txBody>
          <a:bodyPr/>
          <a:lstStyle/>
          <a:p>
            <a:fld id="{B6F15528-21DE-4FAA-801E-634DDDAF4B2B}" type="slidenum">
              <a:rPr lang="en-NL" smtClean="0"/>
              <a:pPr/>
              <a:t>39</a:t>
            </a:fld>
            <a:endParaRPr lang="en-NL" dirty="0"/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11EBD973-D9F7-0B83-B01B-1D8DC40CCD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NL" dirty="0"/>
              <a:t>[Click to add text]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55412EB5-EE1A-48BD-FFAA-E684BE6593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6328F4E3-255E-E4F3-2836-2316F94BFAA1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2922D6EB-6586-CFB4-2673-E769298091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NL" dirty="0"/>
              <a:t>[Click to add text]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76155E0-8461-3DE8-1AEC-7DBE4D453B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1743F233-882F-CDF8-8665-17B850A0E66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NL" dirty="0"/>
              <a:t>[Click to add text]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3B51C6A-9758-839B-039F-D70554D76B5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45587" y="1024759"/>
            <a:ext cx="2027141" cy="615553"/>
          </a:xfrm>
        </p:spPr>
        <p:txBody>
          <a:bodyPr/>
          <a:lstStyle/>
          <a:p>
            <a:r>
              <a:rPr lang="en-NL" dirty="0"/>
              <a:t>[Title]</a:t>
            </a:r>
          </a:p>
          <a:p>
            <a:endParaRPr lang="en-NL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F3312A7F-2B2F-39F6-60AC-1F36D6CB19B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NL" dirty="0"/>
              <a:t>20K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81202955-47FF-F7D6-01E4-DBAA73114A8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NL" dirty="0"/>
              <a:t>17%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F72F2F17-3164-1036-A3A0-BB429A83CE0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NL" dirty="0"/>
              <a:t>1.2M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EC83EA7F-A59B-54AB-4C97-E185679A88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04748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70C7DE-D894-5355-D914-89E5E4FE9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[Cover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26E68-815B-F93A-3131-C6BE8F7470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[Optional text]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3044EE-5AB1-E5EC-B8A2-81EBB725F59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BDCB7C-E1B6-5892-8DBB-DC0EA717D4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016199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7194A2-4D02-828B-DE37-FEEBB3BC5102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39DAC-F05F-F4CF-C972-90A13AC4005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74B2EB-BCF1-0D1F-A201-11D4F6A0E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[Title]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94A06-3E3F-F6C1-29FB-1F205399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L" smtClean="0"/>
              <a:pPr/>
              <a:t>40</a:t>
            </a:fld>
            <a:endParaRPr lang="en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A0B21A-0C32-DAB9-9933-E2BA234C1C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F87EA6-8A00-3DCC-BECA-E54623ED2F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52DE6E-0EF6-C5E0-3C0B-C27F4994145E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F3AED0F-221A-BF94-E3EF-DED58F9F08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87AE67-6604-7D8E-3DD7-11544B9AE4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0AE60D1-1C66-4E0A-597E-ABBEC252B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CBF2F-1C14-4602-85D8-915A9A8C3A4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D9F5A6-6CA9-115A-51ED-B17942C93B8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NL" dirty="0"/>
              <a:t>1</a:t>
            </a:r>
            <a:r>
              <a:rPr lang="en-NL" baseline="30000" dirty="0"/>
              <a:t>st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33FA1AB-43A8-DD84-E82B-549315427A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NL" dirty="0"/>
              <a:t>2</a:t>
            </a:r>
            <a:r>
              <a:rPr lang="en-NL" baseline="30000" dirty="0"/>
              <a:t>nd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E0BD269-EE27-AAE0-A7B2-B64C789AB69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NL" dirty="0"/>
              <a:t>3</a:t>
            </a:r>
            <a:r>
              <a:rPr lang="en-NL" baseline="30000" dirty="0"/>
              <a:t>rd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C8511A7-C8D3-769B-594D-DA4A5F6625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979502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walking through a stone archway&#10;&#10;AI-generated content may be incorrect.">
            <a:extLst>
              <a:ext uri="{FF2B5EF4-FFF2-40B4-BE49-F238E27FC236}">
                <a16:creationId xmlns:a16="http://schemas.microsoft.com/office/drawing/2014/main" id="{9AAB4B7A-D34E-2F83-C782-316A583FF8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custGeom>
            <a:avLst/>
            <a:gdLst>
              <a:gd name="csX0" fmla="*/ 684531 w 12191996"/>
              <a:gd name="csY0" fmla="*/ 6310598 h 6857998"/>
              <a:gd name="csX1" fmla="*/ 707073 w 12191996"/>
              <a:gd name="csY1" fmla="*/ 6310598 h 6857998"/>
              <a:gd name="csX2" fmla="*/ 720408 w 12191996"/>
              <a:gd name="csY2" fmla="*/ 6346717 h 6857998"/>
              <a:gd name="csX3" fmla="*/ 726441 w 12191996"/>
              <a:gd name="csY3" fmla="*/ 6363481 h 6857998"/>
              <a:gd name="csX4" fmla="*/ 732473 w 12191996"/>
              <a:gd name="csY4" fmla="*/ 6346717 h 6857998"/>
              <a:gd name="csX5" fmla="*/ 745808 w 12191996"/>
              <a:gd name="csY5" fmla="*/ 6310598 h 6857998"/>
              <a:gd name="csX6" fmla="*/ 768509 w 12191996"/>
              <a:gd name="csY6" fmla="*/ 6310598 h 6857998"/>
              <a:gd name="csX7" fmla="*/ 768509 w 12191996"/>
              <a:gd name="csY7" fmla="*/ 6382836 h 6857998"/>
              <a:gd name="csX8" fmla="*/ 752317 w 12191996"/>
              <a:gd name="csY8" fmla="*/ 6382836 h 6857998"/>
              <a:gd name="csX9" fmla="*/ 752317 w 12191996"/>
              <a:gd name="csY9" fmla="*/ 6333611 h 6857998"/>
              <a:gd name="csX10" fmla="*/ 746919 w 12191996"/>
              <a:gd name="csY10" fmla="*/ 6347936 h 6857998"/>
              <a:gd name="csX11" fmla="*/ 739934 w 12191996"/>
              <a:gd name="csY11" fmla="*/ 6365919 h 6857998"/>
              <a:gd name="csX12" fmla="*/ 733584 w 12191996"/>
              <a:gd name="csY12" fmla="*/ 6382988 h 6857998"/>
              <a:gd name="csX13" fmla="*/ 719456 w 12191996"/>
              <a:gd name="csY13" fmla="*/ 6382988 h 6857998"/>
              <a:gd name="csX14" fmla="*/ 713106 w 12191996"/>
              <a:gd name="csY14" fmla="*/ 6365919 h 6857998"/>
              <a:gd name="csX15" fmla="*/ 706121 w 12191996"/>
              <a:gd name="csY15" fmla="*/ 6347936 h 6857998"/>
              <a:gd name="csX16" fmla="*/ 700723 w 12191996"/>
              <a:gd name="csY16" fmla="*/ 6333611 h 6857998"/>
              <a:gd name="csX17" fmla="*/ 700723 w 12191996"/>
              <a:gd name="csY17" fmla="*/ 6382836 h 6857998"/>
              <a:gd name="csX18" fmla="*/ 684689 w 12191996"/>
              <a:gd name="csY18" fmla="*/ 6382836 h 6857998"/>
              <a:gd name="csX19" fmla="*/ 684531 w 12191996"/>
              <a:gd name="csY19" fmla="*/ 6382836 h 6857998"/>
              <a:gd name="csX20" fmla="*/ 1293016 w 12191996"/>
              <a:gd name="csY20" fmla="*/ 6296425 h 6857998"/>
              <a:gd name="csX21" fmla="*/ 1293016 w 12191996"/>
              <a:gd name="csY21" fmla="*/ 6310445 h 6857998"/>
              <a:gd name="csX22" fmla="*/ 1267616 w 12191996"/>
              <a:gd name="csY22" fmla="*/ 6330562 h 6857998"/>
              <a:gd name="csX23" fmla="*/ 1249359 w 12191996"/>
              <a:gd name="csY23" fmla="*/ 6317456 h 6857998"/>
              <a:gd name="csX24" fmla="*/ 1264123 w 12191996"/>
              <a:gd name="csY24" fmla="*/ 6304045 h 6857998"/>
              <a:gd name="csX25" fmla="*/ 1279681 w 12191996"/>
              <a:gd name="csY25" fmla="*/ 6300997 h 6857998"/>
              <a:gd name="csX26" fmla="*/ 1293016 w 12191996"/>
              <a:gd name="csY26" fmla="*/ 6296425 h 6857998"/>
              <a:gd name="csX27" fmla="*/ 1170936 w 12191996"/>
              <a:gd name="csY27" fmla="*/ 6296425 h 6857998"/>
              <a:gd name="csX28" fmla="*/ 1170936 w 12191996"/>
              <a:gd name="csY28" fmla="*/ 6310445 h 6857998"/>
              <a:gd name="csX29" fmla="*/ 1145536 w 12191996"/>
              <a:gd name="csY29" fmla="*/ 6330562 h 6857998"/>
              <a:gd name="csX30" fmla="*/ 1127280 w 12191996"/>
              <a:gd name="csY30" fmla="*/ 6317456 h 6857998"/>
              <a:gd name="csX31" fmla="*/ 1142043 w 12191996"/>
              <a:gd name="csY31" fmla="*/ 6304045 h 6857998"/>
              <a:gd name="csX32" fmla="*/ 1157601 w 12191996"/>
              <a:gd name="csY32" fmla="*/ 6300997 h 6857998"/>
              <a:gd name="csX33" fmla="*/ 1170936 w 12191996"/>
              <a:gd name="csY33" fmla="*/ 6296425 h 6857998"/>
              <a:gd name="csX34" fmla="*/ 2531109 w 12191996"/>
              <a:gd name="csY34" fmla="*/ 6258324 h 6857998"/>
              <a:gd name="csX35" fmla="*/ 2558573 w 12191996"/>
              <a:gd name="csY35" fmla="*/ 6283165 h 6857998"/>
              <a:gd name="csX36" fmla="*/ 2503328 w 12191996"/>
              <a:gd name="csY36" fmla="*/ 6283165 h 6857998"/>
              <a:gd name="csX37" fmla="*/ 2531109 w 12191996"/>
              <a:gd name="csY37" fmla="*/ 6258324 h 6857998"/>
              <a:gd name="csX38" fmla="*/ 2921000 w 12191996"/>
              <a:gd name="csY38" fmla="*/ 6239122 h 6857998"/>
              <a:gd name="csX39" fmla="*/ 2968149 w 12191996"/>
              <a:gd name="csY39" fmla="*/ 6338792 h 6857998"/>
              <a:gd name="csX40" fmla="*/ 2945289 w 12191996"/>
              <a:gd name="csY40" fmla="*/ 6385883 h 6857998"/>
              <a:gd name="csX41" fmla="*/ 2979420 w 12191996"/>
              <a:gd name="csY41" fmla="*/ 6385883 h 6857998"/>
              <a:gd name="csX42" fmla="*/ 3046411 w 12191996"/>
              <a:gd name="csY42" fmla="*/ 6239122 h 6857998"/>
              <a:gd name="csX43" fmla="*/ 3012757 w 12191996"/>
              <a:gd name="csY43" fmla="*/ 6239122 h 6857998"/>
              <a:gd name="csX44" fmla="*/ 2992914 w 12191996"/>
              <a:gd name="csY44" fmla="*/ 6285756 h 6857998"/>
              <a:gd name="csX45" fmla="*/ 2984182 w 12191996"/>
              <a:gd name="csY45" fmla="*/ 6306940 h 6857998"/>
              <a:gd name="csX46" fmla="*/ 2975134 w 12191996"/>
              <a:gd name="csY46" fmla="*/ 6285604 h 6857998"/>
              <a:gd name="csX47" fmla="*/ 2954972 w 12191996"/>
              <a:gd name="csY47" fmla="*/ 6239122 h 6857998"/>
              <a:gd name="csX48" fmla="*/ 2796380 w 12191996"/>
              <a:gd name="csY48" fmla="*/ 6239122 h 6857998"/>
              <a:gd name="csX49" fmla="*/ 2796380 w 12191996"/>
              <a:gd name="csY49" fmla="*/ 6350222 h 6857998"/>
              <a:gd name="csX50" fmla="*/ 2826702 w 12191996"/>
              <a:gd name="csY50" fmla="*/ 6350222 h 6857998"/>
              <a:gd name="csX51" fmla="*/ 2826702 w 12191996"/>
              <a:gd name="csY51" fmla="*/ 6239122 h 6857998"/>
              <a:gd name="csX52" fmla="*/ 2349499 w 12191996"/>
              <a:gd name="csY52" fmla="*/ 6239122 h 6857998"/>
              <a:gd name="csX53" fmla="*/ 2396013 w 12191996"/>
              <a:gd name="csY53" fmla="*/ 6350222 h 6857998"/>
              <a:gd name="csX54" fmla="*/ 2426810 w 12191996"/>
              <a:gd name="csY54" fmla="*/ 6350222 h 6857998"/>
              <a:gd name="csX55" fmla="*/ 2473324 w 12191996"/>
              <a:gd name="csY55" fmla="*/ 6239122 h 6857998"/>
              <a:gd name="csX56" fmla="*/ 2439352 w 12191996"/>
              <a:gd name="csY56" fmla="*/ 6239122 h 6857998"/>
              <a:gd name="csX57" fmla="*/ 2421572 w 12191996"/>
              <a:gd name="csY57" fmla="*/ 6289262 h 6857998"/>
              <a:gd name="csX58" fmla="*/ 2411570 w 12191996"/>
              <a:gd name="csY58" fmla="*/ 6317608 h 6857998"/>
              <a:gd name="csX59" fmla="*/ 2401252 w 12191996"/>
              <a:gd name="csY59" fmla="*/ 6289262 h 6857998"/>
              <a:gd name="csX60" fmla="*/ 2383471 w 12191996"/>
              <a:gd name="csY60" fmla="*/ 6239122 h 6857998"/>
              <a:gd name="csX61" fmla="*/ 2307589 w 12191996"/>
              <a:gd name="csY61" fmla="*/ 6239122 h 6857998"/>
              <a:gd name="csX62" fmla="*/ 2307589 w 12191996"/>
              <a:gd name="csY62" fmla="*/ 6350222 h 6857998"/>
              <a:gd name="csX63" fmla="*/ 2337910 w 12191996"/>
              <a:gd name="csY63" fmla="*/ 6350222 h 6857998"/>
              <a:gd name="csX64" fmla="*/ 2337910 w 12191996"/>
              <a:gd name="csY64" fmla="*/ 6239122 h 6857998"/>
              <a:gd name="csX65" fmla="*/ 1615755 w 12191996"/>
              <a:gd name="csY65" fmla="*/ 6239122 h 6857998"/>
              <a:gd name="csX66" fmla="*/ 1615755 w 12191996"/>
              <a:gd name="csY66" fmla="*/ 6350222 h 6857998"/>
              <a:gd name="csX67" fmla="*/ 1646076 w 12191996"/>
              <a:gd name="csY67" fmla="*/ 6350222 h 6857998"/>
              <a:gd name="csX68" fmla="*/ 1646076 w 12191996"/>
              <a:gd name="csY68" fmla="*/ 6239122 h 6857998"/>
              <a:gd name="csX69" fmla="*/ 795656 w 12191996"/>
              <a:gd name="csY69" fmla="*/ 6238361 h 6857998"/>
              <a:gd name="csX70" fmla="*/ 558166 w 12191996"/>
              <a:gd name="csY70" fmla="*/ 6349460 h 6857998"/>
              <a:gd name="csX71" fmla="*/ 795656 w 12191996"/>
              <a:gd name="csY71" fmla="*/ 6460560 h 6857998"/>
              <a:gd name="csX72" fmla="*/ 2665729 w 12191996"/>
              <a:gd name="csY72" fmla="*/ 6236836 h 6857998"/>
              <a:gd name="csX73" fmla="*/ 2635566 w 12191996"/>
              <a:gd name="csY73" fmla="*/ 6255886 h 6857998"/>
              <a:gd name="csX74" fmla="*/ 2635566 w 12191996"/>
              <a:gd name="csY74" fmla="*/ 6239122 h 6857998"/>
              <a:gd name="csX75" fmla="*/ 2606515 w 12191996"/>
              <a:gd name="csY75" fmla="*/ 6239122 h 6857998"/>
              <a:gd name="csX76" fmla="*/ 2606515 w 12191996"/>
              <a:gd name="csY76" fmla="*/ 6350222 h 6857998"/>
              <a:gd name="csX77" fmla="*/ 2606674 w 12191996"/>
              <a:gd name="csY77" fmla="*/ 6350069 h 6857998"/>
              <a:gd name="csX78" fmla="*/ 2636995 w 12191996"/>
              <a:gd name="csY78" fmla="*/ 6350069 h 6857998"/>
              <a:gd name="csX79" fmla="*/ 2636995 w 12191996"/>
              <a:gd name="csY79" fmla="*/ 6294900 h 6857998"/>
              <a:gd name="csX80" fmla="*/ 2666364 w 12191996"/>
              <a:gd name="csY80" fmla="*/ 6266249 h 6857998"/>
              <a:gd name="csX81" fmla="*/ 2670809 w 12191996"/>
              <a:gd name="csY81" fmla="*/ 6266249 h 6857998"/>
              <a:gd name="csX82" fmla="*/ 2670809 w 12191996"/>
              <a:gd name="csY82" fmla="*/ 6236836 h 6857998"/>
              <a:gd name="csX83" fmla="*/ 1597181 w 12191996"/>
              <a:gd name="csY83" fmla="*/ 6236836 h 6857998"/>
              <a:gd name="csX84" fmla="*/ 1567018 w 12191996"/>
              <a:gd name="csY84" fmla="*/ 6255886 h 6857998"/>
              <a:gd name="csX85" fmla="*/ 1567018 w 12191996"/>
              <a:gd name="csY85" fmla="*/ 6239122 h 6857998"/>
              <a:gd name="csX86" fmla="*/ 1537967 w 12191996"/>
              <a:gd name="csY86" fmla="*/ 6239122 h 6857998"/>
              <a:gd name="csX87" fmla="*/ 1537967 w 12191996"/>
              <a:gd name="csY87" fmla="*/ 6350222 h 6857998"/>
              <a:gd name="csX88" fmla="*/ 1538284 w 12191996"/>
              <a:gd name="csY88" fmla="*/ 6350069 h 6857998"/>
              <a:gd name="csX89" fmla="*/ 1568606 w 12191996"/>
              <a:gd name="csY89" fmla="*/ 6350069 h 6857998"/>
              <a:gd name="csX90" fmla="*/ 1568606 w 12191996"/>
              <a:gd name="csY90" fmla="*/ 6294900 h 6857998"/>
              <a:gd name="csX91" fmla="*/ 1597974 w 12191996"/>
              <a:gd name="csY91" fmla="*/ 6266249 h 6857998"/>
              <a:gd name="csX92" fmla="*/ 1602419 w 12191996"/>
              <a:gd name="csY92" fmla="*/ 6266249 h 6857998"/>
              <a:gd name="csX93" fmla="*/ 1602419 w 12191996"/>
              <a:gd name="csY93" fmla="*/ 6236836 h 6857998"/>
              <a:gd name="csX94" fmla="*/ 1717354 w 12191996"/>
              <a:gd name="csY94" fmla="*/ 6235922 h 6857998"/>
              <a:gd name="csX95" fmla="*/ 1656553 w 12191996"/>
              <a:gd name="csY95" fmla="*/ 6294596 h 6857998"/>
              <a:gd name="csX96" fmla="*/ 1716243 w 12191996"/>
              <a:gd name="csY96" fmla="*/ 6353422 h 6857998"/>
              <a:gd name="csX97" fmla="*/ 1773552 w 12191996"/>
              <a:gd name="csY97" fmla="*/ 6306331 h 6857998"/>
              <a:gd name="csX98" fmla="*/ 1742754 w 12191996"/>
              <a:gd name="csY98" fmla="*/ 6306331 h 6857998"/>
              <a:gd name="csX99" fmla="*/ 1716402 w 12191996"/>
              <a:gd name="csY99" fmla="*/ 6327057 h 6857998"/>
              <a:gd name="csX100" fmla="*/ 1687192 w 12191996"/>
              <a:gd name="csY100" fmla="*/ 6294444 h 6857998"/>
              <a:gd name="csX101" fmla="*/ 1716402 w 12191996"/>
              <a:gd name="csY101" fmla="*/ 6262135 h 6857998"/>
              <a:gd name="csX102" fmla="*/ 1742754 w 12191996"/>
              <a:gd name="csY102" fmla="*/ 6283318 h 6857998"/>
              <a:gd name="csX103" fmla="*/ 1773552 w 12191996"/>
              <a:gd name="csY103" fmla="*/ 6283318 h 6857998"/>
              <a:gd name="csX104" fmla="*/ 1717354 w 12191996"/>
              <a:gd name="csY104" fmla="*/ 6235922 h 6857998"/>
              <a:gd name="csX105" fmla="*/ 2731293 w 12191996"/>
              <a:gd name="csY105" fmla="*/ 6235769 h 6857998"/>
              <a:gd name="csX106" fmla="*/ 2680969 w 12191996"/>
              <a:gd name="csY106" fmla="*/ 6272040 h 6857998"/>
              <a:gd name="csX107" fmla="*/ 2712878 w 12191996"/>
              <a:gd name="csY107" fmla="*/ 6303282 h 6857998"/>
              <a:gd name="csX108" fmla="*/ 2739548 w 12191996"/>
              <a:gd name="csY108" fmla="*/ 6307397 h 6857998"/>
              <a:gd name="csX109" fmla="*/ 2752406 w 12191996"/>
              <a:gd name="csY109" fmla="*/ 6318217 h 6857998"/>
              <a:gd name="csX110" fmla="*/ 2732881 w 12191996"/>
              <a:gd name="csY110" fmla="*/ 6331171 h 6857998"/>
              <a:gd name="csX111" fmla="*/ 2708592 w 12191996"/>
              <a:gd name="csY111" fmla="*/ 6314103 h 6857998"/>
              <a:gd name="csX112" fmla="*/ 2677794 w 12191996"/>
              <a:gd name="csY112" fmla="*/ 6314103 h 6857998"/>
              <a:gd name="csX113" fmla="*/ 2731769 w 12191996"/>
              <a:gd name="csY113" fmla="*/ 6353422 h 6857998"/>
              <a:gd name="csX114" fmla="*/ 2783204 w 12191996"/>
              <a:gd name="csY114" fmla="*/ 6315627 h 6857998"/>
              <a:gd name="csX115" fmla="*/ 2752725 w 12191996"/>
              <a:gd name="csY115" fmla="*/ 6284080 h 6857998"/>
              <a:gd name="csX116" fmla="*/ 2725101 w 12191996"/>
              <a:gd name="csY116" fmla="*/ 6279965 h 6857998"/>
              <a:gd name="csX117" fmla="*/ 2711766 w 12191996"/>
              <a:gd name="csY117" fmla="*/ 6269602 h 6857998"/>
              <a:gd name="csX118" fmla="*/ 2730182 w 12191996"/>
              <a:gd name="csY118" fmla="*/ 6257257 h 6857998"/>
              <a:gd name="csX119" fmla="*/ 2751930 w 12191996"/>
              <a:gd name="csY119" fmla="*/ 6273259 h 6857998"/>
              <a:gd name="csX120" fmla="*/ 2782729 w 12191996"/>
              <a:gd name="csY120" fmla="*/ 6273259 h 6857998"/>
              <a:gd name="csX121" fmla="*/ 2731293 w 12191996"/>
              <a:gd name="csY121" fmla="*/ 6235769 h 6857998"/>
              <a:gd name="csX122" fmla="*/ 2530792 w 12191996"/>
              <a:gd name="csY122" fmla="*/ 6235769 h 6857998"/>
              <a:gd name="csX123" fmla="*/ 2472213 w 12191996"/>
              <a:gd name="csY123" fmla="*/ 6294291 h 6857998"/>
              <a:gd name="csX124" fmla="*/ 2507173 w 12191996"/>
              <a:gd name="csY124" fmla="*/ 6349219 h 6857998"/>
              <a:gd name="csX125" fmla="*/ 2531647 w 12191996"/>
              <a:gd name="csY125" fmla="*/ 6353406 h 6857998"/>
              <a:gd name="csX126" fmla="*/ 2531585 w 12191996"/>
              <a:gd name="csY126" fmla="*/ 6353422 h 6857998"/>
              <a:gd name="csX127" fmla="*/ 2531744 w 12191996"/>
              <a:gd name="csY127" fmla="*/ 6353422 h 6857998"/>
              <a:gd name="csX128" fmla="*/ 2531647 w 12191996"/>
              <a:gd name="csY128" fmla="*/ 6353406 h 6857998"/>
              <a:gd name="csX129" fmla="*/ 2568376 w 12191996"/>
              <a:gd name="csY129" fmla="*/ 6343554 h 6857998"/>
              <a:gd name="csX130" fmla="*/ 2587783 w 12191996"/>
              <a:gd name="csY130" fmla="*/ 6316084 h 6857998"/>
              <a:gd name="csX131" fmla="*/ 2556827 w 12191996"/>
              <a:gd name="csY131" fmla="*/ 6316084 h 6857998"/>
              <a:gd name="csX132" fmla="*/ 2532379 w 12191996"/>
              <a:gd name="csY132" fmla="*/ 6330257 h 6857998"/>
              <a:gd name="csX133" fmla="*/ 2503169 w 12191996"/>
              <a:gd name="csY133" fmla="*/ 6304197 h 6857998"/>
              <a:gd name="csX134" fmla="*/ 2588259 w 12191996"/>
              <a:gd name="csY134" fmla="*/ 6304197 h 6857998"/>
              <a:gd name="csX135" fmla="*/ 2589371 w 12191996"/>
              <a:gd name="csY135" fmla="*/ 6290328 h 6857998"/>
              <a:gd name="csX136" fmla="*/ 2589371 w 12191996"/>
              <a:gd name="csY136" fmla="*/ 6289871 h 6857998"/>
              <a:gd name="csX137" fmla="*/ 2530792 w 12191996"/>
              <a:gd name="csY137" fmla="*/ 6235769 h 6857998"/>
              <a:gd name="csX138" fmla="*/ 2249169 w 12191996"/>
              <a:gd name="csY138" fmla="*/ 6235769 h 6857998"/>
              <a:gd name="csX139" fmla="*/ 2214402 w 12191996"/>
              <a:gd name="csY139" fmla="*/ 6251771 h 6857998"/>
              <a:gd name="csX140" fmla="*/ 2214402 w 12191996"/>
              <a:gd name="csY140" fmla="*/ 6239122 h 6857998"/>
              <a:gd name="csX141" fmla="*/ 2185352 w 12191996"/>
              <a:gd name="csY141" fmla="*/ 6239122 h 6857998"/>
              <a:gd name="csX142" fmla="*/ 2185352 w 12191996"/>
              <a:gd name="csY142" fmla="*/ 6350069 h 6857998"/>
              <a:gd name="csX143" fmla="*/ 2215673 w 12191996"/>
              <a:gd name="csY143" fmla="*/ 6350069 h 6857998"/>
              <a:gd name="csX144" fmla="*/ 2215673 w 12191996"/>
              <a:gd name="csY144" fmla="*/ 6287280 h 6857998"/>
              <a:gd name="csX145" fmla="*/ 2239327 w 12191996"/>
              <a:gd name="csY145" fmla="*/ 6262744 h 6857998"/>
              <a:gd name="csX146" fmla="*/ 2260599 w 12191996"/>
              <a:gd name="csY146" fmla="*/ 6286061 h 6857998"/>
              <a:gd name="csX147" fmla="*/ 2260599 w 12191996"/>
              <a:gd name="csY147" fmla="*/ 6350069 h 6857998"/>
              <a:gd name="csX148" fmla="*/ 2291237 w 12191996"/>
              <a:gd name="csY148" fmla="*/ 6350069 h 6857998"/>
              <a:gd name="csX149" fmla="*/ 2291237 w 12191996"/>
              <a:gd name="csY149" fmla="*/ 6279813 h 6857998"/>
              <a:gd name="csX150" fmla="*/ 2249169 w 12191996"/>
              <a:gd name="csY150" fmla="*/ 6235769 h 6857998"/>
              <a:gd name="csX151" fmla="*/ 1396680 w 12191996"/>
              <a:gd name="csY151" fmla="*/ 6235769 h 6857998"/>
              <a:gd name="csX152" fmla="*/ 1346356 w 12191996"/>
              <a:gd name="csY152" fmla="*/ 6272040 h 6857998"/>
              <a:gd name="csX153" fmla="*/ 1378265 w 12191996"/>
              <a:gd name="csY153" fmla="*/ 6303282 h 6857998"/>
              <a:gd name="csX154" fmla="*/ 1404935 w 12191996"/>
              <a:gd name="csY154" fmla="*/ 6307397 h 6857998"/>
              <a:gd name="csX155" fmla="*/ 1417794 w 12191996"/>
              <a:gd name="csY155" fmla="*/ 6318217 h 6857998"/>
              <a:gd name="csX156" fmla="*/ 1398267 w 12191996"/>
              <a:gd name="csY156" fmla="*/ 6331171 h 6857998"/>
              <a:gd name="csX157" fmla="*/ 1373979 w 12191996"/>
              <a:gd name="csY157" fmla="*/ 6314103 h 6857998"/>
              <a:gd name="csX158" fmla="*/ 1343181 w 12191996"/>
              <a:gd name="csY158" fmla="*/ 6314103 h 6857998"/>
              <a:gd name="csX159" fmla="*/ 1397156 w 12191996"/>
              <a:gd name="csY159" fmla="*/ 6353422 h 6857998"/>
              <a:gd name="csX160" fmla="*/ 1448591 w 12191996"/>
              <a:gd name="csY160" fmla="*/ 6315627 h 6857998"/>
              <a:gd name="csX161" fmla="*/ 1417952 w 12191996"/>
              <a:gd name="csY161" fmla="*/ 6284080 h 6857998"/>
              <a:gd name="csX162" fmla="*/ 1390330 w 12191996"/>
              <a:gd name="csY162" fmla="*/ 6279965 h 6857998"/>
              <a:gd name="csX163" fmla="*/ 1377153 w 12191996"/>
              <a:gd name="csY163" fmla="*/ 6269602 h 6857998"/>
              <a:gd name="csX164" fmla="*/ 1395568 w 12191996"/>
              <a:gd name="csY164" fmla="*/ 6257257 h 6857998"/>
              <a:gd name="csX165" fmla="*/ 1417317 w 12191996"/>
              <a:gd name="csY165" fmla="*/ 6273259 h 6857998"/>
              <a:gd name="csX166" fmla="*/ 1448115 w 12191996"/>
              <a:gd name="csY166" fmla="*/ 6273259 h 6857998"/>
              <a:gd name="csX167" fmla="*/ 1396680 w 12191996"/>
              <a:gd name="csY167" fmla="*/ 6235769 h 6857998"/>
              <a:gd name="csX168" fmla="*/ 1274760 w 12191996"/>
              <a:gd name="csY168" fmla="*/ 6235617 h 6857998"/>
              <a:gd name="csX169" fmla="*/ 1221895 w 12191996"/>
              <a:gd name="csY169" fmla="*/ 6273565 h 6857998"/>
              <a:gd name="csX170" fmla="*/ 1252692 w 12191996"/>
              <a:gd name="csY170" fmla="*/ 6273565 h 6857998"/>
              <a:gd name="csX171" fmla="*/ 1274917 w 12191996"/>
              <a:gd name="csY171" fmla="*/ 6258325 h 6857998"/>
              <a:gd name="csX172" fmla="*/ 1292857 w 12191996"/>
              <a:gd name="csY172" fmla="*/ 6270364 h 6857998"/>
              <a:gd name="csX173" fmla="*/ 1281586 w 12191996"/>
              <a:gd name="csY173" fmla="*/ 6280118 h 6857998"/>
              <a:gd name="csX174" fmla="*/ 1254439 w 12191996"/>
              <a:gd name="csY174" fmla="*/ 6284690 h 6857998"/>
              <a:gd name="csX175" fmla="*/ 1218562 w 12191996"/>
              <a:gd name="csY175" fmla="*/ 6319285 h 6857998"/>
              <a:gd name="csX176" fmla="*/ 1259678 w 12191996"/>
              <a:gd name="csY176" fmla="*/ 6353422 h 6857998"/>
              <a:gd name="csX177" fmla="*/ 1259836 w 12191996"/>
              <a:gd name="csY177" fmla="*/ 6353270 h 6857998"/>
              <a:gd name="csX178" fmla="*/ 1295079 w 12191996"/>
              <a:gd name="csY178" fmla="*/ 6340163 h 6857998"/>
              <a:gd name="csX179" fmla="*/ 1317146 w 12191996"/>
              <a:gd name="csY179" fmla="*/ 6352203 h 6857998"/>
              <a:gd name="csX180" fmla="*/ 1335085 w 12191996"/>
              <a:gd name="csY180" fmla="*/ 6349003 h 6857998"/>
              <a:gd name="csX181" fmla="*/ 1335085 w 12191996"/>
              <a:gd name="csY181" fmla="*/ 6326295 h 6857998"/>
              <a:gd name="csX182" fmla="*/ 1329846 w 12191996"/>
              <a:gd name="csY182" fmla="*/ 6326905 h 6857998"/>
              <a:gd name="csX183" fmla="*/ 1323496 w 12191996"/>
              <a:gd name="csY183" fmla="*/ 6320047 h 6857998"/>
              <a:gd name="csX184" fmla="*/ 1323496 w 12191996"/>
              <a:gd name="csY184" fmla="*/ 6271888 h 6857998"/>
              <a:gd name="csX185" fmla="*/ 1274760 w 12191996"/>
              <a:gd name="csY185" fmla="*/ 6235617 h 6857998"/>
              <a:gd name="csX186" fmla="*/ 1152680 w 12191996"/>
              <a:gd name="csY186" fmla="*/ 6235617 h 6857998"/>
              <a:gd name="csX187" fmla="*/ 1099816 w 12191996"/>
              <a:gd name="csY187" fmla="*/ 6273565 h 6857998"/>
              <a:gd name="csX188" fmla="*/ 1130613 w 12191996"/>
              <a:gd name="csY188" fmla="*/ 6273565 h 6857998"/>
              <a:gd name="csX189" fmla="*/ 1152838 w 12191996"/>
              <a:gd name="csY189" fmla="*/ 6258325 h 6857998"/>
              <a:gd name="csX190" fmla="*/ 1170777 w 12191996"/>
              <a:gd name="csY190" fmla="*/ 6270364 h 6857998"/>
              <a:gd name="csX191" fmla="*/ 1159506 w 12191996"/>
              <a:gd name="csY191" fmla="*/ 6280118 h 6857998"/>
              <a:gd name="csX192" fmla="*/ 1132360 w 12191996"/>
              <a:gd name="csY192" fmla="*/ 6284690 h 6857998"/>
              <a:gd name="csX193" fmla="*/ 1096482 w 12191996"/>
              <a:gd name="csY193" fmla="*/ 6319285 h 6857998"/>
              <a:gd name="csX194" fmla="*/ 1137598 w 12191996"/>
              <a:gd name="csY194" fmla="*/ 6353422 h 6857998"/>
              <a:gd name="csX195" fmla="*/ 1137757 w 12191996"/>
              <a:gd name="csY195" fmla="*/ 6353270 h 6857998"/>
              <a:gd name="csX196" fmla="*/ 1173000 w 12191996"/>
              <a:gd name="csY196" fmla="*/ 6340163 h 6857998"/>
              <a:gd name="csX197" fmla="*/ 1195066 w 12191996"/>
              <a:gd name="csY197" fmla="*/ 6352203 h 6857998"/>
              <a:gd name="csX198" fmla="*/ 1213005 w 12191996"/>
              <a:gd name="csY198" fmla="*/ 6349003 h 6857998"/>
              <a:gd name="csX199" fmla="*/ 1213005 w 12191996"/>
              <a:gd name="csY199" fmla="*/ 6326295 h 6857998"/>
              <a:gd name="csX200" fmla="*/ 1207766 w 12191996"/>
              <a:gd name="csY200" fmla="*/ 6326905 h 6857998"/>
              <a:gd name="csX201" fmla="*/ 1201416 w 12191996"/>
              <a:gd name="csY201" fmla="*/ 6320047 h 6857998"/>
              <a:gd name="csX202" fmla="*/ 1201416 w 12191996"/>
              <a:gd name="csY202" fmla="*/ 6271888 h 6857998"/>
              <a:gd name="csX203" fmla="*/ 1152680 w 12191996"/>
              <a:gd name="csY203" fmla="*/ 6235617 h 6857998"/>
              <a:gd name="csX204" fmla="*/ 2862103 w 12191996"/>
              <a:gd name="csY204" fmla="*/ 6212452 h 6857998"/>
              <a:gd name="csX205" fmla="*/ 2862103 w 12191996"/>
              <a:gd name="csY205" fmla="*/ 6229978 h 6857998"/>
              <a:gd name="csX206" fmla="*/ 2850832 w 12191996"/>
              <a:gd name="csY206" fmla="*/ 6240798 h 6857998"/>
              <a:gd name="csX207" fmla="*/ 2842260 w 12191996"/>
              <a:gd name="csY207" fmla="*/ 6240798 h 6857998"/>
              <a:gd name="csX208" fmla="*/ 2842260 w 12191996"/>
              <a:gd name="csY208" fmla="*/ 6264116 h 6857998"/>
              <a:gd name="csX209" fmla="*/ 2860040 w 12191996"/>
              <a:gd name="csY209" fmla="*/ 6264116 h 6857998"/>
              <a:gd name="csX210" fmla="*/ 2860040 w 12191996"/>
              <a:gd name="csY210" fmla="*/ 6323399 h 6857998"/>
              <a:gd name="csX211" fmla="*/ 2892107 w 12191996"/>
              <a:gd name="csY211" fmla="*/ 6352355 h 6857998"/>
              <a:gd name="csX212" fmla="*/ 2892266 w 12191996"/>
              <a:gd name="csY212" fmla="*/ 6352203 h 6857998"/>
              <a:gd name="csX213" fmla="*/ 2911157 w 12191996"/>
              <a:gd name="csY213" fmla="*/ 6349612 h 6857998"/>
              <a:gd name="csX214" fmla="*/ 2911157 w 12191996"/>
              <a:gd name="csY214" fmla="*/ 6323094 h 6857998"/>
              <a:gd name="csX215" fmla="*/ 2901633 w 12191996"/>
              <a:gd name="csY215" fmla="*/ 6324161 h 6857998"/>
              <a:gd name="csX216" fmla="*/ 2890361 w 12191996"/>
              <a:gd name="csY216" fmla="*/ 6312274 h 6857998"/>
              <a:gd name="csX217" fmla="*/ 2890361 w 12191996"/>
              <a:gd name="csY217" fmla="*/ 6263963 h 6857998"/>
              <a:gd name="csX218" fmla="*/ 2910999 w 12191996"/>
              <a:gd name="csY218" fmla="*/ 6263963 h 6857998"/>
              <a:gd name="csX219" fmla="*/ 2910999 w 12191996"/>
              <a:gd name="csY219" fmla="*/ 6238970 h 6857998"/>
              <a:gd name="csX220" fmla="*/ 2890361 w 12191996"/>
              <a:gd name="csY220" fmla="*/ 6238970 h 6857998"/>
              <a:gd name="csX221" fmla="*/ 2890361 w 12191996"/>
              <a:gd name="csY221" fmla="*/ 6212452 h 6857998"/>
              <a:gd name="csX222" fmla="*/ 1928493 w 12191996"/>
              <a:gd name="csY222" fmla="*/ 6212452 h 6857998"/>
              <a:gd name="csX223" fmla="*/ 1928493 w 12191996"/>
              <a:gd name="csY223" fmla="*/ 6229978 h 6857998"/>
              <a:gd name="csX224" fmla="*/ 1917222 w 12191996"/>
              <a:gd name="csY224" fmla="*/ 6240798 h 6857998"/>
              <a:gd name="csX225" fmla="*/ 1908649 w 12191996"/>
              <a:gd name="csY225" fmla="*/ 6240798 h 6857998"/>
              <a:gd name="csX226" fmla="*/ 1908649 w 12191996"/>
              <a:gd name="csY226" fmla="*/ 6264116 h 6857998"/>
              <a:gd name="csX227" fmla="*/ 1926429 w 12191996"/>
              <a:gd name="csY227" fmla="*/ 6264116 h 6857998"/>
              <a:gd name="csX228" fmla="*/ 1926429 w 12191996"/>
              <a:gd name="csY228" fmla="*/ 6323399 h 6857998"/>
              <a:gd name="csX229" fmla="*/ 1958496 w 12191996"/>
              <a:gd name="csY229" fmla="*/ 6352355 h 6857998"/>
              <a:gd name="csX230" fmla="*/ 1958496 w 12191996"/>
              <a:gd name="csY230" fmla="*/ 6352203 h 6857998"/>
              <a:gd name="csX231" fmla="*/ 1977388 w 12191996"/>
              <a:gd name="csY231" fmla="*/ 6349612 h 6857998"/>
              <a:gd name="csX232" fmla="*/ 1977388 w 12191996"/>
              <a:gd name="csY232" fmla="*/ 6323094 h 6857998"/>
              <a:gd name="csX233" fmla="*/ 1968021 w 12191996"/>
              <a:gd name="csY233" fmla="*/ 6324161 h 6857998"/>
              <a:gd name="csX234" fmla="*/ 1956750 w 12191996"/>
              <a:gd name="csY234" fmla="*/ 6312274 h 6857998"/>
              <a:gd name="csX235" fmla="*/ 1956750 w 12191996"/>
              <a:gd name="csY235" fmla="*/ 6263963 h 6857998"/>
              <a:gd name="csX236" fmla="*/ 1977388 w 12191996"/>
              <a:gd name="csY236" fmla="*/ 6263963 h 6857998"/>
              <a:gd name="csX237" fmla="*/ 1977388 w 12191996"/>
              <a:gd name="csY237" fmla="*/ 6238970 h 6857998"/>
              <a:gd name="csX238" fmla="*/ 1956750 w 12191996"/>
              <a:gd name="csY238" fmla="*/ 6238970 h 6857998"/>
              <a:gd name="csX239" fmla="*/ 1956750 w 12191996"/>
              <a:gd name="csY239" fmla="*/ 6212452 h 6857998"/>
              <a:gd name="csX240" fmla="*/ 1474309 w 12191996"/>
              <a:gd name="csY240" fmla="*/ 6212452 h 6857998"/>
              <a:gd name="csX241" fmla="*/ 1474309 w 12191996"/>
              <a:gd name="csY241" fmla="*/ 6229978 h 6857998"/>
              <a:gd name="csX242" fmla="*/ 1463037 w 12191996"/>
              <a:gd name="csY242" fmla="*/ 6240798 h 6857998"/>
              <a:gd name="csX243" fmla="*/ 1454465 w 12191996"/>
              <a:gd name="csY243" fmla="*/ 6240798 h 6857998"/>
              <a:gd name="csX244" fmla="*/ 1454465 w 12191996"/>
              <a:gd name="csY244" fmla="*/ 6264116 h 6857998"/>
              <a:gd name="csX245" fmla="*/ 1472245 w 12191996"/>
              <a:gd name="csY245" fmla="*/ 6264116 h 6857998"/>
              <a:gd name="csX246" fmla="*/ 1472245 w 12191996"/>
              <a:gd name="csY246" fmla="*/ 6323399 h 6857998"/>
              <a:gd name="csX247" fmla="*/ 1504312 w 12191996"/>
              <a:gd name="csY247" fmla="*/ 6352355 h 6857998"/>
              <a:gd name="csX248" fmla="*/ 1504312 w 12191996"/>
              <a:gd name="csY248" fmla="*/ 6352203 h 6857998"/>
              <a:gd name="csX249" fmla="*/ 1523204 w 12191996"/>
              <a:gd name="csY249" fmla="*/ 6349612 h 6857998"/>
              <a:gd name="csX250" fmla="*/ 1523204 w 12191996"/>
              <a:gd name="csY250" fmla="*/ 6323094 h 6857998"/>
              <a:gd name="csX251" fmla="*/ 1513837 w 12191996"/>
              <a:gd name="csY251" fmla="*/ 6324161 h 6857998"/>
              <a:gd name="csX252" fmla="*/ 1502566 w 12191996"/>
              <a:gd name="csY252" fmla="*/ 6312274 h 6857998"/>
              <a:gd name="csX253" fmla="*/ 1502566 w 12191996"/>
              <a:gd name="csY253" fmla="*/ 6263963 h 6857998"/>
              <a:gd name="csX254" fmla="*/ 1523204 w 12191996"/>
              <a:gd name="csY254" fmla="*/ 6263963 h 6857998"/>
              <a:gd name="csX255" fmla="*/ 1523204 w 12191996"/>
              <a:gd name="csY255" fmla="*/ 6238970 h 6857998"/>
              <a:gd name="csX256" fmla="*/ 1502566 w 12191996"/>
              <a:gd name="csY256" fmla="*/ 6238970 h 6857998"/>
              <a:gd name="csX257" fmla="*/ 1502566 w 12191996"/>
              <a:gd name="csY257" fmla="*/ 6212452 h 6857998"/>
              <a:gd name="csX258" fmla="*/ 2042158 w 12191996"/>
              <a:gd name="csY258" fmla="*/ 6198126 h 6857998"/>
              <a:gd name="csX259" fmla="*/ 2042158 w 12191996"/>
              <a:gd name="csY259" fmla="*/ 6295662 h 6857998"/>
              <a:gd name="csX260" fmla="*/ 2105024 w 12191996"/>
              <a:gd name="csY260" fmla="*/ 6353422 h 6857998"/>
              <a:gd name="csX261" fmla="*/ 2167888 w 12191996"/>
              <a:gd name="csY261" fmla="*/ 6295662 h 6857998"/>
              <a:gd name="csX262" fmla="*/ 2167888 w 12191996"/>
              <a:gd name="csY262" fmla="*/ 6198126 h 6857998"/>
              <a:gd name="csX263" fmla="*/ 2135979 w 12191996"/>
              <a:gd name="csY263" fmla="*/ 6198126 h 6857998"/>
              <a:gd name="csX264" fmla="*/ 2135979 w 12191996"/>
              <a:gd name="csY264" fmla="*/ 6292766 h 6857998"/>
              <a:gd name="csX265" fmla="*/ 2105024 w 12191996"/>
              <a:gd name="csY265" fmla="*/ 6323856 h 6857998"/>
              <a:gd name="csX266" fmla="*/ 2074067 w 12191996"/>
              <a:gd name="csY266" fmla="*/ 6292766 h 6857998"/>
              <a:gd name="csX267" fmla="*/ 2074067 w 12191996"/>
              <a:gd name="csY267" fmla="*/ 6198126 h 6857998"/>
              <a:gd name="csX268" fmla="*/ 1791014 w 12191996"/>
              <a:gd name="csY268" fmla="*/ 6198126 h 6857998"/>
              <a:gd name="csX269" fmla="*/ 1791014 w 12191996"/>
              <a:gd name="csY269" fmla="*/ 6350221 h 6857998"/>
              <a:gd name="csX270" fmla="*/ 1821335 w 12191996"/>
              <a:gd name="csY270" fmla="*/ 6350221 h 6857998"/>
              <a:gd name="csX271" fmla="*/ 1821335 w 12191996"/>
              <a:gd name="csY271" fmla="*/ 6287280 h 6857998"/>
              <a:gd name="csX272" fmla="*/ 1845149 w 12191996"/>
              <a:gd name="csY272" fmla="*/ 6262744 h 6857998"/>
              <a:gd name="csX273" fmla="*/ 1866262 w 12191996"/>
              <a:gd name="csY273" fmla="*/ 6286213 h 6857998"/>
              <a:gd name="csX274" fmla="*/ 1866262 w 12191996"/>
              <a:gd name="csY274" fmla="*/ 6350221 h 6857998"/>
              <a:gd name="csX275" fmla="*/ 1896900 w 12191996"/>
              <a:gd name="csY275" fmla="*/ 6350221 h 6857998"/>
              <a:gd name="csX276" fmla="*/ 1896900 w 12191996"/>
              <a:gd name="csY276" fmla="*/ 6279965 h 6857998"/>
              <a:gd name="csX277" fmla="*/ 1854833 w 12191996"/>
              <a:gd name="csY277" fmla="*/ 6235921 h 6857998"/>
              <a:gd name="csX278" fmla="*/ 1821335 w 12191996"/>
              <a:gd name="csY278" fmla="*/ 6250399 h 6857998"/>
              <a:gd name="csX279" fmla="*/ 1821335 w 12191996"/>
              <a:gd name="csY279" fmla="*/ 6198126 h 6857998"/>
              <a:gd name="csX280" fmla="*/ 911539 w 12191996"/>
              <a:gd name="csY280" fmla="*/ 6198126 h 6857998"/>
              <a:gd name="csX281" fmla="*/ 911539 w 12191996"/>
              <a:gd name="csY281" fmla="*/ 6350221 h 6857998"/>
              <a:gd name="csX282" fmla="*/ 940908 w 12191996"/>
              <a:gd name="csY282" fmla="*/ 6350221 h 6857998"/>
              <a:gd name="csX283" fmla="*/ 940908 w 12191996"/>
              <a:gd name="csY283" fmla="*/ 6268687 h 6857998"/>
              <a:gd name="csX284" fmla="*/ 940908 w 12191996"/>
              <a:gd name="csY284" fmla="*/ 6239731 h 6857998"/>
              <a:gd name="csX285" fmla="*/ 952179 w 12191996"/>
              <a:gd name="csY285" fmla="*/ 6268992 h 6857998"/>
              <a:gd name="csX286" fmla="*/ 970753 w 12191996"/>
              <a:gd name="csY286" fmla="*/ 6314407 h 6857998"/>
              <a:gd name="csX287" fmla="*/ 984723 w 12191996"/>
              <a:gd name="csY287" fmla="*/ 6350221 h 6857998"/>
              <a:gd name="csX288" fmla="*/ 1011075 w 12191996"/>
              <a:gd name="csY288" fmla="*/ 6350221 h 6857998"/>
              <a:gd name="csX289" fmla="*/ 1025045 w 12191996"/>
              <a:gd name="csY289" fmla="*/ 6314407 h 6857998"/>
              <a:gd name="csX290" fmla="*/ 1043619 w 12191996"/>
              <a:gd name="csY290" fmla="*/ 6268992 h 6857998"/>
              <a:gd name="csX291" fmla="*/ 1054890 w 12191996"/>
              <a:gd name="csY291" fmla="*/ 6239731 h 6857998"/>
              <a:gd name="csX292" fmla="*/ 1054890 w 12191996"/>
              <a:gd name="csY292" fmla="*/ 6268687 h 6857998"/>
              <a:gd name="csX293" fmla="*/ 1054890 w 12191996"/>
              <a:gd name="csY293" fmla="*/ 6350221 h 6857998"/>
              <a:gd name="csX294" fmla="*/ 1084259 w 12191996"/>
              <a:gd name="csY294" fmla="*/ 6350221 h 6857998"/>
              <a:gd name="csX295" fmla="*/ 1084259 w 12191996"/>
              <a:gd name="csY295" fmla="*/ 6198126 h 6857998"/>
              <a:gd name="csX296" fmla="*/ 1042666 w 12191996"/>
              <a:gd name="csY296" fmla="*/ 6198126 h 6857998"/>
              <a:gd name="csX297" fmla="*/ 1010758 w 12191996"/>
              <a:gd name="csY297" fmla="*/ 6279660 h 6857998"/>
              <a:gd name="csX298" fmla="*/ 998058 w 12191996"/>
              <a:gd name="csY298" fmla="*/ 6314407 h 6857998"/>
              <a:gd name="csX299" fmla="*/ 997740 w 12191996"/>
              <a:gd name="csY299" fmla="*/ 6314407 h 6857998"/>
              <a:gd name="csX300" fmla="*/ 984723 w 12191996"/>
              <a:gd name="csY300" fmla="*/ 6279660 h 6857998"/>
              <a:gd name="csX301" fmla="*/ 952814 w 12191996"/>
              <a:gd name="csY301" fmla="*/ 6198126 h 6857998"/>
              <a:gd name="csX302" fmla="*/ 2811462 w 12191996"/>
              <a:gd name="csY302" fmla="*/ 6192640 h 6857998"/>
              <a:gd name="csX303" fmla="*/ 2793524 w 12191996"/>
              <a:gd name="csY303" fmla="*/ 6210166 h 6857998"/>
              <a:gd name="csX304" fmla="*/ 2811462 w 12191996"/>
              <a:gd name="csY304" fmla="*/ 6227692 h 6857998"/>
              <a:gd name="csX305" fmla="*/ 2829719 w 12191996"/>
              <a:gd name="csY305" fmla="*/ 6210166 h 6857998"/>
              <a:gd name="csX306" fmla="*/ 2811462 w 12191996"/>
              <a:gd name="csY306" fmla="*/ 6192640 h 6857998"/>
              <a:gd name="csX307" fmla="*/ 2322670 w 12191996"/>
              <a:gd name="csY307" fmla="*/ 6192640 h 6857998"/>
              <a:gd name="csX308" fmla="*/ 2304731 w 12191996"/>
              <a:gd name="csY308" fmla="*/ 6210166 h 6857998"/>
              <a:gd name="csX309" fmla="*/ 2322670 w 12191996"/>
              <a:gd name="csY309" fmla="*/ 6227692 h 6857998"/>
              <a:gd name="csX310" fmla="*/ 2340926 w 12191996"/>
              <a:gd name="csY310" fmla="*/ 6210166 h 6857998"/>
              <a:gd name="csX311" fmla="*/ 2322670 w 12191996"/>
              <a:gd name="csY311" fmla="*/ 6192640 h 6857998"/>
              <a:gd name="csX312" fmla="*/ 1630836 w 12191996"/>
              <a:gd name="csY312" fmla="*/ 6192640 h 6857998"/>
              <a:gd name="csX313" fmla="*/ 1612897 w 12191996"/>
              <a:gd name="csY313" fmla="*/ 6210166 h 6857998"/>
              <a:gd name="csX314" fmla="*/ 1630836 w 12191996"/>
              <a:gd name="csY314" fmla="*/ 6227692 h 6857998"/>
              <a:gd name="csX315" fmla="*/ 1649092 w 12191996"/>
              <a:gd name="csY315" fmla="*/ 6210166 h 6857998"/>
              <a:gd name="csX316" fmla="*/ 1630836 w 12191996"/>
              <a:gd name="csY316" fmla="*/ 6192640 h 6857998"/>
              <a:gd name="csX317" fmla="*/ 548482 w 12191996"/>
              <a:gd name="csY317" fmla="*/ 6160637 h 6857998"/>
              <a:gd name="csX318" fmla="*/ 565786 w 12191996"/>
              <a:gd name="csY318" fmla="*/ 6160637 h 6857998"/>
              <a:gd name="csX319" fmla="*/ 565786 w 12191996"/>
              <a:gd name="csY319" fmla="*/ 6204833 h 6857998"/>
              <a:gd name="csX320" fmla="*/ 579121 w 12191996"/>
              <a:gd name="csY320" fmla="*/ 6217939 h 6857998"/>
              <a:gd name="csX321" fmla="*/ 592297 w 12191996"/>
              <a:gd name="csY321" fmla="*/ 6204833 h 6857998"/>
              <a:gd name="csX322" fmla="*/ 592297 w 12191996"/>
              <a:gd name="csY322" fmla="*/ 6160637 h 6857998"/>
              <a:gd name="csX323" fmla="*/ 609759 w 12191996"/>
              <a:gd name="csY323" fmla="*/ 6160637 h 6857998"/>
              <a:gd name="csX324" fmla="*/ 609759 w 12191996"/>
              <a:gd name="csY324" fmla="*/ 6206357 h 6857998"/>
              <a:gd name="csX325" fmla="*/ 579121 w 12191996"/>
              <a:gd name="csY325" fmla="*/ 6234093 h 6857998"/>
              <a:gd name="csX326" fmla="*/ 548482 w 12191996"/>
              <a:gd name="csY326" fmla="*/ 6206357 h 6857998"/>
              <a:gd name="csX327" fmla="*/ 506413 w 12191996"/>
              <a:gd name="csY327" fmla="*/ 6086113 h 6857998"/>
              <a:gd name="csX328" fmla="*/ 506413 w 12191996"/>
              <a:gd name="csY328" fmla="*/ 6308465 h 6857998"/>
              <a:gd name="csX329" fmla="*/ 743903 w 12191996"/>
              <a:gd name="csY329" fmla="*/ 6197213 h 6857998"/>
              <a:gd name="csX330" fmla="*/ 0 w 12191996"/>
              <a:gd name="csY330" fmla="*/ 0 h 6857998"/>
              <a:gd name="csX331" fmla="*/ 12191996 w 12191996"/>
              <a:gd name="csY331" fmla="*/ 0 h 6857998"/>
              <a:gd name="csX332" fmla="*/ 12191996 w 12191996"/>
              <a:gd name="csY332" fmla="*/ 6857998 h 6857998"/>
              <a:gd name="csX333" fmla="*/ 0 w 12191996"/>
              <a:gd name="csY333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</a:cxnLst>
            <a:rect l="l" t="t" r="r" b="b"/>
            <a:pathLst>
              <a:path w="12191996" h="6857998">
                <a:moveTo>
                  <a:pt x="684531" y="6310598"/>
                </a:moveTo>
                <a:lnTo>
                  <a:pt x="707073" y="6310598"/>
                </a:lnTo>
                <a:lnTo>
                  <a:pt x="720408" y="6346717"/>
                </a:lnTo>
                <a:lnTo>
                  <a:pt x="726441" y="6363481"/>
                </a:lnTo>
                <a:lnTo>
                  <a:pt x="732473" y="6346717"/>
                </a:lnTo>
                <a:lnTo>
                  <a:pt x="745808" y="6310598"/>
                </a:lnTo>
                <a:lnTo>
                  <a:pt x="768509" y="6310598"/>
                </a:lnTo>
                <a:lnTo>
                  <a:pt x="768509" y="6382836"/>
                </a:lnTo>
                <a:lnTo>
                  <a:pt x="752317" y="6382836"/>
                </a:lnTo>
                <a:lnTo>
                  <a:pt x="752317" y="6333611"/>
                </a:lnTo>
                <a:lnTo>
                  <a:pt x="746919" y="6347936"/>
                </a:lnTo>
                <a:lnTo>
                  <a:pt x="739934" y="6365919"/>
                </a:lnTo>
                <a:lnTo>
                  <a:pt x="733584" y="6382988"/>
                </a:lnTo>
                <a:lnTo>
                  <a:pt x="719456" y="6382988"/>
                </a:lnTo>
                <a:lnTo>
                  <a:pt x="713106" y="6365919"/>
                </a:lnTo>
                <a:lnTo>
                  <a:pt x="706121" y="6347936"/>
                </a:lnTo>
                <a:lnTo>
                  <a:pt x="700723" y="6333611"/>
                </a:lnTo>
                <a:lnTo>
                  <a:pt x="700723" y="6382836"/>
                </a:lnTo>
                <a:lnTo>
                  <a:pt x="684689" y="6382836"/>
                </a:lnTo>
                <a:lnTo>
                  <a:pt x="684531" y="6382836"/>
                </a:lnTo>
                <a:close/>
                <a:moveTo>
                  <a:pt x="1293016" y="6296425"/>
                </a:moveTo>
                <a:lnTo>
                  <a:pt x="1293016" y="6310445"/>
                </a:lnTo>
                <a:cubicBezTo>
                  <a:pt x="1293016" y="6321875"/>
                  <a:pt x="1282537" y="6330562"/>
                  <a:pt x="1267616" y="6330562"/>
                </a:cubicBezTo>
                <a:cubicBezTo>
                  <a:pt x="1256820" y="6330562"/>
                  <a:pt x="1249359" y="6326143"/>
                  <a:pt x="1249359" y="6317456"/>
                </a:cubicBezTo>
                <a:cubicBezTo>
                  <a:pt x="1249359" y="6310293"/>
                  <a:pt x="1253805" y="6306026"/>
                  <a:pt x="1264123" y="6304045"/>
                </a:cubicBezTo>
                <a:lnTo>
                  <a:pt x="1279681" y="6300997"/>
                </a:lnTo>
                <a:cubicBezTo>
                  <a:pt x="1286666" y="6299625"/>
                  <a:pt x="1291269" y="6298406"/>
                  <a:pt x="1293016" y="6296425"/>
                </a:cubicBezTo>
                <a:close/>
                <a:moveTo>
                  <a:pt x="1170936" y="6296425"/>
                </a:moveTo>
                <a:lnTo>
                  <a:pt x="1170936" y="6310445"/>
                </a:lnTo>
                <a:cubicBezTo>
                  <a:pt x="1170936" y="6321875"/>
                  <a:pt x="1160458" y="6330562"/>
                  <a:pt x="1145536" y="6330562"/>
                </a:cubicBezTo>
                <a:cubicBezTo>
                  <a:pt x="1134741" y="6330562"/>
                  <a:pt x="1127280" y="6326143"/>
                  <a:pt x="1127280" y="6317456"/>
                </a:cubicBezTo>
                <a:cubicBezTo>
                  <a:pt x="1127280" y="6310293"/>
                  <a:pt x="1131725" y="6306026"/>
                  <a:pt x="1142043" y="6304045"/>
                </a:cubicBezTo>
                <a:lnTo>
                  <a:pt x="1157601" y="6300997"/>
                </a:lnTo>
                <a:cubicBezTo>
                  <a:pt x="1164586" y="6299625"/>
                  <a:pt x="1169190" y="6298406"/>
                  <a:pt x="1170936" y="6296425"/>
                </a:cubicBezTo>
                <a:close/>
                <a:moveTo>
                  <a:pt x="2531109" y="6258324"/>
                </a:moveTo>
                <a:cubicBezTo>
                  <a:pt x="2547619" y="6258324"/>
                  <a:pt x="2558097" y="6268078"/>
                  <a:pt x="2558573" y="6283165"/>
                </a:cubicBezTo>
                <a:lnTo>
                  <a:pt x="2503328" y="6283165"/>
                </a:lnTo>
                <a:cubicBezTo>
                  <a:pt x="2504439" y="6267316"/>
                  <a:pt x="2514599" y="6258324"/>
                  <a:pt x="2531109" y="6258324"/>
                </a:cubicBezTo>
                <a:close/>
                <a:moveTo>
                  <a:pt x="2921000" y="6239122"/>
                </a:moveTo>
                <a:lnTo>
                  <a:pt x="2968149" y="6338792"/>
                </a:lnTo>
                <a:lnTo>
                  <a:pt x="2945289" y="6385883"/>
                </a:lnTo>
                <a:lnTo>
                  <a:pt x="2979420" y="6385883"/>
                </a:lnTo>
                <a:lnTo>
                  <a:pt x="3046411" y="6239122"/>
                </a:lnTo>
                <a:lnTo>
                  <a:pt x="3012757" y="6239122"/>
                </a:lnTo>
                <a:lnTo>
                  <a:pt x="2992914" y="6285756"/>
                </a:lnTo>
                <a:lnTo>
                  <a:pt x="2984182" y="6306940"/>
                </a:lnTo>
                <a:lnTo>
                  <a:pt x="2975134" y="6285604"/>
                </a:lnTo>
                <a:lnTo>
                  <a:pt x="2954972" y="6239122"/>
                </a:lnTo>
                <a:close/>
                <a:moveTo>
                  <a:pt x="2796380" y="6239122"/>
                </a:moveTo>
                <a:lnTo>
                  <a:pt x="2796380" y="6350222"/>
                </a:lnTo>
                <a:lnTo>
                  <a:pt x="2826702" y="6350222"/>
                </a:lnTo>
                <a:lnTo>
                  <a:pt x="2826702" y="6239122"/>
                </a:lnTo>
                <a:close/>
                <a:moveTo>
                  <a:pt x="2349499" y="6239122"/>
                </a:moveTo>
                <a:lnTo>
                  <a:pt x="2396013" y="6350222"/>
                </a:lnTo>
                <a:lnTo>
                  <a:pt x="2426810" y="6350222"/>
                </a:lnTo>
                <a:lnTo>
                  <a:pt x="2473324" y="6239122"/>
                </a:lnTo>
                <a:lnTo>
                  <a:pt x="2439352" y="6239122"/>
                </a:lnTo>
                <a:lnTo>
                  <a:pt x="2421572" y="6289262"/>
                </a:lnTo>
                <a:lnTo>
                  <a:pt x="2411570" y="6317608"/>
                </a:lnTo>
                <a:lnTo>
                  <a:pt x="2401252" y="6289262"/>
                </a:lnTo>
                <a:lnTo>
                  <a:pt x="2383471" y="6239122"/>
                </a:lnTo>
                <a:close/>
                <a:moveTo>
                  <a:pt x="2307589" y="6239122"/>
                </a:moveTo>
                <a:lnTo>
                  <a:pt x="2307589" y="6350222"/>
                </a:lnTo>
                <a:lnTo>
                  <a:pt x="2337910" y="6350222"/>
                </a:lnTo>
                <a:lnTo>
                  <a:pt x="2337910" y="6239122"/>
                </a:lnTo>
                <a:close/>
                <a:moveTo>
                  <a:pt x="1615755" y="6239122"/>
                </a:moveTo>
                <a:lnTo>
                  <a:pt x="1615755" y="6350222"/>
                </a:lnTo>
                <a:lnTo>
                  <a:pt x="1646076" y="6350222"/>
                </a:lnTo>
                <a:lnTo>
                  <a:pt x="1646076" y="6239122"/>
                </a:lnTo>
                <a:close/>
                <a:moveTo>
                  <a:pt x="795656" y="6238361"/>
                </a:moveTo>
                <a:lnTo>
                  <a:pt x="558166" y="6349460"/>
                </a:lnTo>
                <a:lnTo>
                  <a:pt x="795656" y="6460560"/>
                </a:lnTo>
                <a:close/>
                <a:moveTo>
                  <a:pt x="2665729" y="6236836"/>
                </a:moveTo>
                <a:cubicBezTo>
                  <a:pt x="2651441" y="6236836"/>
                  <a:pt x="2640329" y="6243542"/>
                  <a:pt x="2635566" y="6255886"/>
                </a:cubicBezTo>
                <a:lnTo>
                  <a:pt x="2635566" y="6239122"/>
                </a:lnTo>
                <a:lnTo>
                  <a:pt x="2606515" y="6239122"/>
                </a:lnTo>
                <a:lnTo>
                  <a:pt x="2606515" y="6350222"/>
                </a:lnTo>
                <a:lnTo>
                  <a:pt x="2606674" y="6350069"/>
                </a:lnTo>
                <a:lnTo>
                  <a:pt x="2636995" y="6350069"/>
                </a:lnTo>
                <a:lnTo>
                  <a:pt x="2636995" y="6294900"/>
                </a:lnTo>
                <a:cubicBezTo>
                  <a:pt x="2636995" y="6276765"/>
                  <a:pt x="2647314" y="6266249"/>
                  <a:pt x="2666364" y="6266249"/>
                </a:cubicBezTo>
                <a:lnTo>
                  <a:pt x="2670809" y="6266249"/>
                </a:lnTo>
                <a:lnTo>
                  <a:pt x="2670809" y="6236836"/>
                </a:lnTo>
                <a:close/>
                <a:moveTo>
                  <a:pt x="1597181" y="6236836"/>
                </a:moveTo>
                <a:cubicBezTo>
                  <a:pt x="1583052" y="6236836"/>
                  <a:pt x="1571781" y="6243542"/>
                  <a:pt x="1567018" y="6255886"/>
                </a:cubicBezTo>
                <a:lnTo>
                  <a:pt x="1567018" y="6239122"/>
                </a:lnTo>
                <a:lnTo>
                  <a:pt x="1537967" y="6239122"/>
                </a:lnTo>
                <a:lnTo>
                  <a:pt x="1537967" y="6350222"/>
                </a:lnTo>
                <a:lnTo>
                  <a:pt x="1538284" y="6350069"/>
                </a:lnTo>
                <a:lnTo>
                  <a:pt x="1568606" y="6350069"/>
                </a:lnTo>
                <a:lnTo>
                  <a:pt x="1568606" y="6294900"/>
                </a:lnTo>
                <a:cubicBezTo>
                  <a:pt x="1568606" y="6276765"/>
                  <a:pt x="1578924" y="6266249"/>
                  <a:pt x="1597974" y="6266249"/>
                </a:cubicBezTo>
                <a:lnTo>
                  <a:pt x="1602419" y="6266249"/>
                </a:lnTo>
                <a:lnTo>
                  <a:pt x="1602419" y="6236836"/>
                </a:lnTo>
                <a:close/>
                <a:moveTo>
                  <a:pt x="1717354" y="6235922"/>
                </a:moveTo>
                <a:cubicBezTo>
                  <a:pt x="1680207" y="6235922"/>
                  <a:pt x="1656553" y="6260306"/>
                  <a:pt x="1656553" y="6294596"/>
                </a:cubicBezTo>
                <a:cubicBezTo>
                  <a:pt x="1656553" y="6328886"/>
                  <a:pt x="1680524" y="6353422"/>
                  <a:pt x="1716243" y="6353422"/>
                </a:cubicBezTo>
                <a:cubicBezTo>
                  <a:pt x="1752438" y="6353422"/>
                  <a:pt x="1771012" y="6331172"/>
                  <a:pt x="1773552" y="6306331"/>
                </a:cubicBezTo>
                <a:lnTo>
                  <a:pt x="1742754" y="6306331"/>
                </a:lnTo>
                <a:cubicBezTo>
                  <a:pt x="1739738" y="6320961"/>
                  <a:pt x="1729578" y="6327057"/>
                  <a:pt x="1716402" y="6327057"/>
                </a:cubicBezTo>
                <a:cubicBezTo>
                  <a:pt x="1698939" y="6327057"/>
                  <a:pt x="1687192" y="6315170"/>
                  <a:pt x="1687192" y="6294444"/>
                </a:cubicBezTo>
                <a:cubicBezTo>
                  <a:pt x="1687192" y="6273717"/>
                  <a:pt x="1698622" y="6262135"/>
                  <a:pt x="1716402" y="6262135"/>
                </a:cubicBezTo>
                <a:cubicBezTo>
                  <a:pt x="1730213" y="6262135"/>
                  <a:pt x="1740691" y="6269755"/>
                  <a:pt x="1742754" y="6283318"/>
                </a:cubicBezTo>
                <a:lnTo>
                  <a:pt x="1773552" y="6283318"/>
                </a:lnTo>
                <a:cubicBezTo>
                  <a:pt x="1772441" y="6258325"/>
                  <a:pt x="1751962" y="6235922"/>
                  <a:pt x="1717354" y="6235922"/>
                </a:cubicBezTo>
                <a:close/>
                <a:moveTo>
                  <a:pt x="2731293" y="6235769"/>
                </a:moveTo>
                <a:cubicBezTo>
                  <a:pt x="2700972" y="6235769"/>
                  <a:pt x="2680969" y="6250247"/>
                  <a:pt x="2680969" y="6272040"/>
                </a:cubicBezTo>
                <a:cubicBezTo>
                  <a:pt x="2680969" y="6289261"/>
                  <a:pt x="2691923" y="6300082"/>
                  <a:pt x="2712878" y="6303282"/>
                </a:cubicBezTo>
                <a:lnTo>
                  <a:pt x="2739548" y="6307397"/>
                </a:lnTo>
                <a:cubicBezTo>
                  <a:pt x="2749073" y="6308921"/>
                  <a:pt x="2752406" y="6311969"/>
                  <a:pt x="2752406" y="6318217"/>
                </a:cubicBezTo>
                <a:cubicBezTo>
                  <a:pt x="2752406" y="6326142"/>
                  <a:pt x="2744946" y="6331171"/>
                  <a:pt x="2732881" y="6331171"/>
                </a:cubicBezTo>
                <a:cubicBezTo>
                  <a:pt x="2718910" y="6331171"/>
                  <a:pt x="2709544" y="6324466"/>
                  <a:pt x="2708592" y="6314103"/>
                </a:cubicBezTo>
                <a:lnTo>
                  <a:pt x="2677794" y="6314103"/>
                </a:lnTo>
                <a:cubicBezTo>
                  <a:pt x="2678270" y="6337725"/>
                  <a:pt x="2700336" y="6353422"/>
                  <a:pt x="2731769" y="6353422"/>
                </a:cubicBezTo>
                <a:cubicBezTo>
                  <a:pt x="2763043" y="6353422"/>
                  <a:pt x="2783204" y="6338487"/>
                  <a:pt x="2783204" y="6315627"/>
                </a:cubicBezTo>
                <a:cubicBezTo>
                  <a:pt x="2783204" y="6298253"/>
                  <a:pt x="2772726" y="6287128"/>
                  <a:pt x="2752725" y="6284080"/>
                </a:cubicBezTo>
                <a:lnTo>
                  <a:pt x="2725101" y="6279965"/>
                </a:lnTo>
                <a:cubicBezTo>
                  <a:pt x="2715735" y="6278441"/>
                  <a:pt x="2711766" y="6275393"/>
                  <a:pt x="2711766" y="6269602"/>
                </a:cubicBezTo>
                <a:cubicBezTo>
                  <a:pt x="2711766" y="6262287"/>
                  <a:pt x="2718752" y="6257257"/>
                  <a:pt x="2730182" y="6257257"/>
                </a:cubicBezTo>
                <a:cubicBezTo>
                  <a:pt x="2742723" y="6257257"/>
                  <a:pt x="2750978" y="6263049"/>
                  <a:pt x="2751930" y="6273259"/>
                </a:cubicBezTo>
                <a:lnTo>
                  <a:pt x="2782729" y="6273259"/>
                </a:lnTo>
                <a:cubicBezTo>
                  <a:pt x="2782093" y="6250704"/>
                  <a:pt x="2761614" y="6235769"/>
                  <a:pt x="2731293" y="6235769"/>
                </a:cubicBezTo>
                <a:close/>
                <a:moveTo>
                  <a:pt x="2530792" y="6235769"/>
                </a:moveTo>
                <a:cubicBezTo>
                  <a:pt x="2496026" y="6235769"/>
                  <a:pt x="2472213" y="6258477"/>
                  <a:pt x="2472213" y="6294291"/>
                </a:cubicBezTo>
                <a:cubicBezTo>
                  <a:pt x="2472213" y="6321152"/>
                  <a:pt x="2485340" y="6340983"/>
                  <a:pt x="2507173" y="6349219"/>
                </a:cubicBezTo>
                <a:lnTo>
                  <a:pt x="2531647" y="6353406"/>
                </a:lnTo>
                <a:lnTo>
                  <a:pt x="2531585" y="6353422"/>
                </a:lnTo>
                <a:lnTo>
                  <a:pt x="2531744" y="6353422"/>
                </a:lnTo>
                <a:lnTo>
                  <a:pt x="2531647" y="6353406"/>
                </a:lnTo>
                <a:lnTo>
                  <a:pt x="2568376" y="6343554"/>
                </a:lnTo>
                <a:cubicBezTo>
                  <a:pt x="2577941" y="6337153"/>
                  <a:pt x="2584608" y="6327819"/>
                  <a:pt x="2587783" y="6316084"/>
                </a:cubicBezTo>
                <a:lnTo>
                  <a:pt x="2556827" y="6316084"/>
                </a:lnTo>
                <a:cubicBezTo>
                  <a:pt x="2553810" y="6324618"/>
                  <a:pt x="2545238" y="6330257"/>
                  <a:pt x="2532379" y="6330257"/>
                </a:cubicBezTo>
                <a:cubicBezTo>
                  <a:pt x="2514917" y="6330257"/>
                  <a:pt x="2503804" y="6319894"/>
                  <a:pt x="2503169" y="6304197"/>
                </a:cubicBezTo>
                <a:lnTo>
                  <a:pt x="2588259" y="6304197"/>
                </a:lnTo>
                <a:cubicBezTo>
                  <a:pt x="2588894" y="6300539"/>
                  <a:pt x="2589371" y="6295510"/>
                  <a:pt x="2589371" y="6290328"/>
                </a:cubicBezTo>
                <a:lnTo>
                  <a:pt x="2589371" y="6289871"/>
                </a:lnTo>
                <a:cubicBezTo>
                  <a:pt x="2589371" y="6257562"/>
                  <a:pt x="2565558" y="6235769"/>
                  <a:pt x="2530792" y="6235769"/>
                </a:cubicBezTo>
                <a:close/>
                <a:moveTo>
                  <a:pt x="2249169" y="6235769"/>
                </a:moveTo>
                <a:cubicBezTo>
                  <a:pt x="2234247" y="6235769"/>
                  <a:pt x="2220911" y="6241713"/>
                  <a:pt x="2214402" y="6251771"/>
                </a:cubicBezTo>
                <a:lnTo>
                  <a:pt x="2214402" y="6239122"/>
                </a:lnTo>
                <a:lnTo>
                  <a:pt x="2185352" y="6239122"/>
                </a:lnTo>
                <a:lnTo>
                  <a:pt x="2185352" y="6350069"/>
                </a:lnTo>
                <a:lnTo>
                  <a:pt x="2215673" y="6350069"/>
                </a:lnTo>
                <a:lnTo>
                  <a:pt x="2215673" y="6287280"/>
                </a:lnTo>
                <a:cubicBezTo>
                  <a:pt x="2215673" y="6272497"/>
                  <a:pt x="2224563" y="6262744"/>
                  <a:pt x="2239327" y="6262744"/>
                </a:cubicBezTo>
                <a:cubicBezTo>
                  <a:pt x="2253138" y="6262744"/>
                  <a:pt x="2260599" y="6271126"/>
                  <a:pt x="2260599" y="6286061"/>
                </a:cubicBezTo>
                <a:lnTo>
                  <a:pt x="2260599" y="6350069"/>
                </a:lnTo>
                <a:lnTo>
                  <a:pt x="2291237" y="6350069"/>
                </a:lnTo>
                <a:lnTo>
                  <a:pt x="2291237" y="6279813"/>
                </a:lnTo>
                <a:cubicBezTo>
                  <a:pt x="2291237" y="6248875"/>
                  <a:pt x="2273140" y="6235769"/>
                  <a:pt x="2249169" y="6235769"/>
                </a:cubicBezTo>
                <a:close/>
                <a:moveTo>
                  <a:pt x="1396680" y="6235769"/>
                </a:moveTo>
                <a:cubicBezTo>
                  <a:pt x="1366358" y="6235769"/>
                  <a:pt x="1346356" y="6250247"/>
                  <a:pt x="1346356" y="6272040"/>
                </a:cubicBezTo>
                <a:cubicBezTo>
                  <a:pt x="1346356" y="6289261"/>
                  <a:pt x="1357310" y="6300082"/>
                  <a:pt x="1378265" y="6303282"/>
                </a:cubicBezTo>
                <a:lnTo>
                  <a:pt x="1404935" y="6307397"/>
                </a:lnTo>
                <a:cubicBezTo>
                  <a:pt x="1414460" y="6308921"/>
                  <a:pt x="1417794" y="6311969"/>
                  <a:pt x="1417794" y="6318217"/>
                </a:cubicBezTo>
                <a:cubicBezTo>
                  <a:pt x="1417794" y="6326142"/>
                  <a:pt x="1410332" y="6331171"/>
                  <a:pt x="1398267" y="6331171"/>
                </a:cubicBezTo>
                <a:cubicBezTo>
                  <a:pt x="1384297" y="6331171"/>
                  <a:pt x="1374931" y="6324466"/>
                  <a:pt x="1373979" y="6314103"/>
                </a:cubicBezTo>
                <a:lnTo>
                  <a:pt x="1343181" y="6314103"/>
                </a:lnTo>
                <a:cubicBezTo>
                  <a:pt x="1343657" y="6337725"/>
                  <a:pt x="1365724" y="6353422"/>
                  <a:pt x="1397156" y="6353422"/>
                </a:cubicBezTo>
                <a:cubicBezTo>
                  <a:pt x="1428430" y="6353422"/>
                  <a:pt x="1448591" y="6338487"/>
                  <a:pt x="1448591" y="6315627"/>
                </a:cubicBezTo>
                <a:cubicBezTo>
                  <a:pt x="1448591" y="6298253"/>
                  <a:pt x="1437955" y="6287128"/>
                  <a:pt x="1417952" y="6284080"/>
                </a:cubicBezTo>
                <a:lnTo>
                  <a:pt x="1390330" y="6279965"/>
                </a:lnTo>
                <a:cubicBezTo>
                  <a:pt x="1381122" y="6278441"/>
                  <a:pt x="1377153" y="6275393"/>
                  <a:pt x="1377153" y="6269602"/>
                </a:cubicBezTo>
                <a:cubicBezTo>
                  <a:pt x="1377153" y="6262287"/>
                  <a:pt x="1384139" y="6257257"/>
                  <a:pt x="1395568" y="6257257"/>
                </a:cubicBezTo>
                <a:cubicBezTo>
                  <a:pt x="1408110" y="6257257"/>
                  <a:pt x="1416365" y="6263049"/>
                  <a:pt x="1417317" y="6273259"/>
                </a:cubicBezTo>
                <a:lnTo>
                  <a:pt x="1448115" y="6273259"/>
                </a:lnTo>
                <a:cubicBezTo>
                  <a:pt x="1447480" y="6250704"/>
                  <a:pt x="1427001" y="6235769"/>
                  <a:pt x="1396680" y="6235769"/>
                </a:cubicBezTo>
                <a:close/>
                <a:moveTo>
                  <a:pt x="1274760" y="6235617"/>
                </a:moveTo>
                <a:cubicBezTo>
                  <a:pt x="1245708" y="6235617"/>
                  <a:pt x="1223483" y="6250705"/>
                  <a:pt x="1221895" y="6273565"/>
                </a:cubicBezTo>
                <a:lnTo>
                  <a:pt x="1252692" y="6273565"/>
                </a:lnTo>
                <a:cubicBezTo>
                  <a:pt x="1253805" y="6263506"/>
                  <a:pt x="1263329" y="6258325"/>
                  <a:pt x="1274917" y="6258325"/>
                </a:cubicBezTo>
                <a:cubicBezTo>
                  <a:pt x="1286507" y="6258325"/>
                  <a:pt x="1292857" y="6263049"/>
                  <a:pt x="1292857" y="6270364"/>
                </a:cubicBezTo>
                <a:cubicBezTo>
                  <a:pt x="1292857" y="6276155"/>
                  <a:pt x="1289047" y="6278746"/>
                  <a:pt x="1281586" y="6280118"/>
                </a:cubicBezTo>
                <a:lnTo>
                  <a:pt x="1254439" y="6284690"/>
                </a:lnTo>
                <a:cubicBezTo>
                  <a:pt x="1233008" y="6288195"/>
                  <a:pt x="1218562" y="6298253"/>
                  <a:pt x="1218562" y="6319285"/>
                </a:cubicBezTo>
                <a:cubicBezTo>
                  <a:pt x="1218562" y="6340316"/>
                  <a:pt x="1235388" y="6353422"/>
                  <a:pt x="1259678" y="6353422"/>
                </a:cubicBezTo>
                <a:lnTo>
                  <a:pt x="1259836" y="6353270"/>
                </a:lnTo>
                <a:cubicBezTo>
                  <a:pt x="1276664" y="6353270"/>
                  <a:pt x="1287460" y="6347021"/>
                  <a:pt x="1295079" y="6340163"/>
                </a:cubicBezTo>
                <a:cubicBezTo>
                  <a:pt x="1299207" y="6348698"/>
                  <a:pt x="1306985" y="6352203"/>
                  <a:pt x="1317146" y="6352203"/>
                </a:cubicBezTo>
                <a:cubicBezTo>
                  <a:pt x="1324290" y="6352203"/>
                  <a:pt x="1330322" y="6350984"/>
                  <a:pt x="1335085" y="6349003"/>
                </a:cubicBezTo>
                <a:lnTo>
                  <a:pt x="1335085" y="6326295"/>
                </a:lnTo>
                <a:cubicBezTo>
                  <a:pt x="1333180" y="6326752"/>
                  <a:pt x="1331592" y="6326905"/>
                  <a:pt x="1329846" y="6326905"/>
                </a:cubicBezTo>
                <a:cubicBezTo>
                  <a:pt x="1326194" y="6326905"/>
                  <a:pt x="1323496" y="6325381"/>
                  <a:pt x="1323496" y="6320047"/>
                </a:cubicBezTo>
                <a:lnTo>
                  <a:pt x="1323496" y="6271888"/>
                </a:lnTo>
                <a:cubicBezTo>
                  <a:pt x="1323496" y="6250705"/>
                  <a:pt x="1307144" y="6235617"/>
                  <a:pt x="1274760" y="6235617"/>
                </a:cubicBezTo>
                <a:close/>
                <a:moveTo>
                  <a:pt x="1152680" y="6235617"/>
                </a:moveTo>
                <a:cubicBezTo>
                  <a:pt x="1123628" y="6235617"/>
                  <a:pt x="1101403" y="6250705"/>
                  <a:pt x="1099816" y="6273565"/>
                </a:cubicBezTo>
                <a:lnTo>
                  <a:pt x="1130613" y="6273565"/>
                </a:lnTo>
                <a:cubicBezTo>
                  <a:pt x="1131725" y="6263506"/>
                  <a:pt x="1141250" y="6258325"/>
                  <a:pt x="1152838" y="6258325"/>
                </a:cubicBezTo>
                <a:cubicBezTo>
                  <a:pt x="1164427" y="6258325"/>
                  <a:pt x="1170777" y="6263049"/>
                  <a:pt x="1170777" y="6270364"/>
                </a:cubicBezTo>
                <a:cubicBezTo>
                  <a:pt x="1170777" y="6276155"/>
                  <a:pt x="1166967" y="6278746"/>
                  <a:pt x="1159506" y="6280118"/>
                </a:cubicBezTo>
                <a:lnTo>
                  <a:pt x="1132360" y="6284690"/>
                </a:lnTo>
                <a:cubicBezTo>
                  <a:pt x="1110928" y="6288195"/>
                  <a:pt x="1096482" y="6298253"/>
                  <a:pt x="1096482" y="6319285"/>
                </a:cubicBezTo>
                <a:cubicBezTo>
                  <a:pt x="1096482" y="6340316"/>
                  <a:pt x="1113310" y="6353422"/>
                  <a:pt x="1137598" y="6353422"/>
                </a:cubicBezTo>
                <a:lnTo>
                  <a:pt x="1137757" y="6353270"/>
                </a:lnTo>
                <a:cubicBezTo>
                  <a:pt x="1154585" y="6353270"/>
                  <a:pt x="1165380" y="6347021"/>
                  <a:pt x="1173000" y="6340163"/>
                </a:cubicBezTo>
                <a:cubicBezTo>
                  <a:pt x="1177127" y="6348698"/>
                  <a:pt x="1184906" y="6352203"/>
                  <a:pt x="1195066" y="6352203"/>
                </a:cubicBezTo>
                <a:cubicBezTo>
                  <a:pt x="1202210" y="6352203"/>
                  <a:pt x="1208242" y="6350984"/>
                  <a:pt x="1213005" y="6349003"/>
                </a:cubicBezTo>
                <a:lnTo>
                  <a:pt x="1213005" y="6326295"/>
                </a:lnTo>
                <a:cubicBezTo>
                  <a:pt x="1211100" y="6326752"/>
                  <a:pt x="1209512" y="6326905"/>
                  <a:pt x="1207766" y="6326905"/>
                </a:cubicBezTo>
                <a:cubicBezTo>
                  <a:pt x="1204115" y="6326905"/>
                  <a:pt x="1201416" y="6325381"/>
                  <a:pt x="1201416" y="6320047"/>
                </a:cubicBezTo>
                <a:lnTo>
                  <a:pt x="1201416" y="6271888"/>
                </a:lnTo>
                <a:cubicBezTo>
                  <a:pt x="1201416" y="6250705"/>
                  <a:pt x="1185065" y="6235617"/>
                  <a:pt x="1152680" y="6235617"/>
                </a:cubicBezTo>
                <a:close/>
                <a:moveTo>
                  <a:pt x="2862103" y="6212452"/>
                </a:moveTo>
                <a:lnTo>
                  <a:pt x="2862103" y="6229978"/>
                </a:lnTo>
                <a:cubicBezTo>
                  <a:pt x="2862103" y="6238055"/>
                  <a:pt x="2859405" y="6240798"/>
                  <a:pt x="2850832" y="6240798"/>
                </a:cubicBezTo>
                <a:lnTo>
                  <a:pt x="2842260" y="6240798"/>
                </a:lnTo>
                <a:lnTo>
                  <a:pt x="2842260" y="6264116"/>
                </a:lnTo>
                <a:lnTo>
                  <a:pt x="2860040" y="6264116"/>
                </a:lnTo>
                <a:lnTo>
                  <a:pt x="2860040" y="6323399"/>
                </a:lnTo>
                <a:cubicBezTo>
                  <a:pt x="2860040" y="6341992"/>
                  <a:pt x="2871470" y="6352355"/>
                  <a:pt x="2892107" y="6352355"/>
                </a:cubicBezTo>
                <a:lnTo>
                  <a:pt x="2892266" y="6352203"/>
                </a:lnTo>
                <a:cubicBezTo>
                  <a:pt x="2899885" y="6352203"/>
                  <a:pt x="2905284" y="6351288"/>
                  <a:pt x="2911157" y="6349612"/>
                </a:cubicBezTo>
                <a:lnTo>
                  <a:pt x="2911157" y="6323094"/>
                </a:lnTo>
                <a:cubicBezTo>
                  <a:pt x="2907506" y="6323704"/>
                  <a:pt x="2904966" y="6324161"/>
                  <a:pt x="2901633" y="6324161"/>
                </a:cubicBezTo>
                <a:cubicBezTo>
                  <a:pt x="2894011" y="6324161"/>
                  <a:pt x="2890361" y="6320504"/>
                  <a:pt x="2890361" y="6312274"/>
                </a:cubicBezTo>
                <a:lnTo>
                  <a:pt x="2890361" y="6263963"/>
                </a:lnTo>
                <a:lnTo>
                  <a:pt x="2910999" y="6263963"/>
                </a:lnTo>
                <a:lnTo>
                  <a:pt x="2910999" y="6238970"/>
                </a:lnTo>
                <a:lnTo>
                  <a:pt x="2890361" y="6238970"/>
                </a:lnTo>
                <a:lnTo>
                  <a:pt x="2890361" y="6212452"/>
                </a:lnTo>
                <a:close/>
                <a:moveTo>
                  <a:pt x="1928493" y="6212452"/>
                </a:moveTo>
                <a:lnTo>
                  <a:pt x="1928493" y="6229978"/>
                </a:lnTo>
                <a:cubicBezTo>
                  <a:pt x="1928493" y="6238055"/>
                  <a:pt x="1925794" y="6240798"/>
                  <a:pt x="1917222" y="6240798"/>
                </a:cubicBezTo>
                <a:lnTo>
                  <a:pt x="1908649" y="6240798"/>
                </a:lnTo>
                <a:lnTo>
                  <a:pt x="1908649" y="6264116"/>
                </a:lnTo>
                <a:lnTo>
                  <a:pt x="1926429" y="6264116"/>
                </a:lnTo>
                <a:lnTo>
                  <a:pt x="1926429" y="6323399"/>
                </a:lnTo>
                <a:cubicBezTo>
                  <a:pt x="1926429" y="6341992"/>
                  <a:pt x="1937859" y="6352355"/>
                  <a:pt x="1958496" y="6352355"/>
                </a:cubicBezTo>
                <a:lnTo>
                  <a:pt x="1958496" y="6352203"/>
                </a:lnTo>
                <a:cubicBezTo>
                  <a:pt x="1966116" y="6352203"/>
                  <a:pt x="1971514" y="6351288"/>
                  <a:pt x="1977388" y="6349612"/>
                </a:cubicBezTo>
                <a:lnTo>
                  <a:pt x="1977388" y="6323094"/>
                </a:lnTo>
                <a:cubicBezTo>
                  <a:pt x="1973895" y="6323704"/>
                  <a:pt x="1971355" y="6324161"/>
                  <a:pt x="1968021" y="6324161"/>
                </a:cubicBezTo>
                <a:cubicBezTo>
                  <a:pt x="1960401" y="6324161"/>
                  <a:pt x="1956750" y="6320504"/>
                  <a:pt x="1956750" y="6312274"/>
                </a:cubicBezTo>
                <a:lnTo>
                  <a:pt x="1956750" y="6263963"/>
                </a:lnTo>
                <a:lnTo>
                  <a:pt x="1977388" y="6263963"/>
                </a:lnTo>
                <a:lnTo>
                  <a:pt x="1977388" y="6238970"/>
                </a:lnTo>
                <a:lnTo>
                  <a:pt x="1956750" y="6238970"/>
                </a:lnTo>
                <a:lnTo>
                  <a:pt x="1956750" y="6212452"/>
                </a:lnTo>
                <a:close/>
                <a:moveTo>
                  <a:pt x="1474309" y="6212452"/>
                </a:moveTo>
                <a:lnTo>
                  <a:pt x="1474309" y="6229978"/>
                </a:lnTo>
                <a:cubicBezTo>
                  <a:pt x="1474309" y="6238055"/>
                  <a:pt x="1471610" y="6240798"/>
                  <a:pt x="1463037" y="6240798"/>
                </a:cubicBezTo>
                <a:lnTo>
                  <a:pt x="1454465" y="6240798"/>
                </a:lnTo>
                <a:lnTo>
                  <a:pt x="1454465" y="6264116"/>
                </a:lnTo>
                <a:lnTo>
                  <a:pt x="1472245" y="6264116"/>
                </a:lnTo>
                <a:lnTo>
                  <a:pt x="1472245" y="6323399"/>
                </a:lnTo>
                <a:cubicBezTo>
                  <a:pt x="1472245" y="6341992"/>
                  <a:pt x="1483675" y="6352355"/>
                  <a:pt x="1504312" y="6352355"/>
                </a:cubicBezTo>
                <a:lnTo>
                  <a:pt x="1504312" y="6352203"/>
                </a:lnTo>
                <a:cubicBezTo>
                  <a:pt x="1511932" y="6352203"/>
                  <a:pt x="1517330" y="6351288"/>
                  <a:pt x="1523204" y="6349612"/>
                </a:cubicBezTo>
                <a:lnTo>
                  <a:pt x="1523204" y="6323094"/>
                </a:lnTo>
                <a:cubicBezTo>
                  <a:pt x="1519711" y="6323704"/>
                  <a:pt x="1517171" y="6324161"/>
                  <a:pt x="1513837" y="6324161"/>
                </a:cubicBezTo>
                <a:cubicBezTo>
                  <a:pt x="1506217" y="6324161"/>
                  <a:pt x="1502566" y="6320504"/>
                  <a:pt x="1502566" y="6312274"/>
                </a:cubicBezTo>
                <a:lnTo>
                  <a:pt x="1502566" y="6263963"/>
                </a:lnTo>
                <a:lnTo>
                  <a:pt x="1523204" y="6263963"/>
                </a:lnTo>
                <a:lnTo>
                  <a:pt x="1523204" y="6238970"/>
                </a:lnTo>
                <a:lnTo>
                  <a:pt x="1502566" y="6238970"/>
                </a:lnTo>
                <a:lnTo>
                  <a:pt x="1502566" y="6212452"/>
                </a:lnTo>
                <a:close/>
                <a:moveTo>
                  <a:pt x="2042158" y="6198126"/>
                </a:moveTo>
                <a:lnTo>
                  <a:pt x="2042158" y="6295662"/>
                </a:lnTo>
                <a:cubicBezTo>
                  <a:pt x="2042158" y="6331171"/>
                  <a:pt x="2066447" y="6353422"/>
                  <a:pt x="2105024" y="6353422"/>
                </a:cubicBezTo>
                <a:cubicBezTo>
                  <a:pt x="2143599" y="6353422"/>
                  <a:pt x="2167888" y="6331324"/>
                  <a:pt x="2167888" y="6295662"/>
                </a:cubicBezTo>
                <a:lnTo>
                  <a:pt x="2167888" y="6198126"/>
                </a:lnTo>
                <a:lnTo>
                  <a:pt x="2135979" y="6198126"/>
                </a:lnTo>
                <a:lnTo>
                  <a:pt x="2135979" y="6292766"/>
                </a:lnTo>
                <a:cubicBezTo>
                  <a:pt x="2135979" y="6310902"/>
                  <a:pt x="2125820" y="6323856"/>
                  <a:pt x="2105024" y="6323856"/>
                </a:cubicBezTo>
                <a:cubicBezTo>
                  <a:pt x="2084227" y="6323856"/>
                  <a:pt x="2074067" y="6310902"/>
                  <a:pt x="2074067" y="6292766"/>
                </a:cubicBezTo>
                <a:lnTo>
                  <a:pt x="2074067" y="6198126"/>
                </a:lnTo>
                <a:close/>
                <a:moveTo>
                  <a:pt x="1791014" y="6198126"/>
                </a:moveTo>
                <a:lnTo>
                  <a:pt x="1791014" y="6350221"/>
                </a:lnTo>
                <a:lnTo>
                  <a:pt x="1821335" y="6350221"/>
                </a:lnTo>
                <a:lnTo>
                  <a:pt x="1821335" y="6287280"/>
                </a:lnTo>
                <a:cubicBezTo>
                  <a:pt x="1821335" y="6272650"/>
                  <a:pt x="1830066" y="6262744"/>
                  <a:pt x="1845149" y="6262744"/>
                </a:cubicBezTo>
                <a:cubicBezTo>
                  <a:pt x="1858800" y="6262744"/>
                  <a:pt x="1866262" y="6271126"/>
                  <a:pt x="1866262" y="6286213"/>
                </a:cubicBezTo>
                <a:lnTo>
                  <a:pt x="1866262" y="6350221"/>
                </a:lnTo>
                <a:lnTo>
                  <a:pt x="1896900" y="6350221"/>
                </a:lnTo>
                <a:lnTo>
                  <a:pt x="1896900" y="6279965"/>
                </a:lnTo>
                <a:cubicBezTo>
                  <a:pt x="1896900" y="6249028"/>
                  <a:pt x="1878803" y="6235921"/>
                  <a:pt x="1854833" y="6235921"/>
                </a:cubicBezTo>
                <a:cubicBezTo>
                  <a:pt x="1840703" y="6235921"/>
                  <a:pt x="1827845" y="6241408"/>
                  <a:pt x="1821335" y="6250399"/>
                </a:cubicBezTo>
                <a:lnTo>
                  <a:pt x="1821335" y="6198126"/>
                </a:lnTo>
                <a:close/>
                <a:moveTo>
                  <a:pt x="911539" y="6198126"/>
                </a:moveTo>
                <a:lnTo>
                  <a:pt x="911539" y="6350221"/>
                </a:lnTo>
                <a:lnTo>
                  <a:pt x="940908" y="6350221"/>
                </a:lnTo>
                <a:lnTo>
                  <a:pt x="940908" y="6268687"/>
                </a:lnTo>
                <a:lnTo>
                  <a:pt x="940908" y="6239731"/>
                </a:lnTo>
                <a:lnTo>
                  <a:pt x="952179" y="6268992"/>
                </a:lnTo>
                <a:lnTo>
                  <a:pt x="970753" y="6314407"/>
                </a:lnTo>
                <a:lnTo>
                  <a:pt x="984723" y="6350221"/>
                </a:lnTo>
                <a:lnTo>
                  <a:pt x="1011075" y="6350221"/>
                </a:lnTo>
                <a:lnTo>
                  <a:pt x="1025045" y="6314407"/>
                </a:lnTo>
                <a:lnTo>
                  <a:pt x="1043619" y="6268992"/>
                </a:lnTo>
                <a:lnTo>
                  <a:pt x="1054890" y="6239731"/>
                </a:lnTo>
                <a:lnTo>
                  <a:pt x="1054890" y="6268687"/>
                </a:lnTo>
                <a:lnTo>
                  <a:pt x="1054890" y="6350221"/>
                </a:lnTo>
                <a:lnTo>
                  <a:pt x="1084259" y="6350221"/>
                </a:lnTo>
                <a:lnTo>
                  <a:pt x="1084259" y="6198126"/>
                </a:lnTo>
                <a:lnTo>
                  <a:pt x="1042666" y="6198126"/>
                </a:lnTo>
                <a:lnTo>
                  <a:pt x="1010758" y="6279660"/>
                </a:lnTo>
                <a:lnTo>
                  <a:pt x="998058" y="6314407"/>
                </a:lnTo>
                <a:lnTo>
                  <a:pt x="997740" y="6314407"/>
                </a:lnTo>
                <a:lnTo>
                  <a:pt x="984723" y="6279660"/>
                </a:lnTo>
                <a:lnTo>
                  <a:pt x="952814" y="6198126"/>
                </a:lnTo>
                <a:close/>
                <a:moveTo>
                  <a:pt x="2811462" y="6192640"/>
                </a:moveTo>
                <a:cubicBezTo>
                  <a:pt x="2801144" y="6192640"/>
                  <a:pt x="2793524" y="6200108"/>
                  <a:pt x="2793524" y="6210166"/>
                </a:cubicBezTo>
                <a:cubicBezTo>
                  <a:pt x="2793524" y="6220224"/>
                  <a:pt x="2801144" y="6227692"/>
                  <a:pt x="2811462" y="6227692"/>
                </a:cubicBezTo>
                <a:cubicBezTo>
                  <a:pt x="2821939" y="6227692"/>
                  <a:pt x="2829719" y="6220072"/>
                  <a:pt x="2829719" y="6210166"/>
                </a:cubicBezTo>
                <a:cubicBezTo>
                  <a:pt x="2829719" y="6200260"/>
                  <a:pt x="2821780" y="6192640"/>
                  <a:pt x="2811462" y="6192640"/>
                </a:cubicBezTo>
                <a:close/>
                <a:moveTo>
                  <a:pt x="2322670" y="6192640"/>
                </a:moveTo>
                <a:cubicBezTo>
                  <a:pt x="2312351" y="6192640"/>
                  <a:pt x="2304731" y="6200108"/>
                  <a:pt x="2304731" y="6210166"/>
                </a:cubicBezTo>
                <a:cubicBezTo>
                  <a:pt x="2304731" y="6220224"/>
                  <a:pt x="2312351" y="6227692"/>
                  <a:pt x="2322670" y="6227692"/>
                </a:cubicBezTo>
                <a:cubicBezTo>
                  <a:pt x="2333147" y="6227692"/>
                  <a:pt x="2340926" y="6220072"/>
                  <a:pt x="2340926" y="6210166"/>
                </a:cubicBezTo>
                <a:cubicBezTo>
                  <a:pt x="2340926" y="6200260"/>
                  <a:pt x="2332988" y="6192640"/>
                  <a:pt x="2322670" y="6192640"/>
                </a:cubicBezTo>
                <a:close/>
                <a:moveTo>
                  <a:pt x="1630836" y="6192640"/>
                </a:moveTo>
                <a:cubicBezTo>
                  <a:pt x="1620517" y="6192640"/>
                  <a:pt x="1612897" y="6200108"/>
                  <a:pt x="1612897" y="6210166"/>
                </a:cubicBezTo>
                <a:cubicBezTo>
                  <a:pt x="1612897" y="6220224"/>
                  <a:pt x="1620517" y="6227692"/>
                  <a:pt x="1630836" y="6227692"/>
                </a:cubicBezTo>
                <a:cubicBezTo>
                  <a:pt x="1641313" y="6227692"/>
                  <a:pt x="1649092" y="6220072"/>
                  <a:pt x="1649092" y="6210166"/>
                </a:cubicBezTo>
                <a:cubicBezTo>
                  <a:pt x="1649092" y="6200260"/>
                  <a:pt x="1641155" y="6192640"/>
                  <a:pt x="1630836" y="6192640"/>
                </a:cubicBezTo>
                <a:close/>
                <a:moveTo>
                  <a:pt x="548482" y="6160637"/>
                </a:moveTo>
                <a:lnTo>
                  <a:pt x="565786" y="6160637"/>
                </a:lnTo>
                <a:lnTo>
                  <a:pt x="565786" y="6204833"/>
                </a:lnTo>
                <a:cubicBezTo>
                  <a:pt x="565786" y="6212148"/>
                  <a:pt x="569913" y="6217939"/>
                  <a:pt x="579121" y="6217939"/>
                </a:cubicBezTo>
                <a:cubicBezTo>
                  <a:pt x="588328" y="6217939"/>
                  <a:pt x="592297" y="6211995"/>
                  <a:pt x="592297" y="6204833"/>
                </a:cubicBezTo>
                <a:lnTo>
                  <a:pt x="592297" y="6160637"/>
                </a:lnTo>
                <a:lnTo>
                  <a:pt x="609759" y="6160637"/>
                </a:lnTo>
                <a:lnTo>
                  <a:pt x="609759" y="6206357"/>
                </a:lnTo>
                <a:cubicBezTo>
                  <a:pt x="609759" y="6223273"/>
                  <a:pt x="597853" y="6234093"/>
                  <a:pt x="579121" y="6234093"/>
                </a:cubicBezTo>
                <a:cubicBezTo>
                  <a:pt x="560388" y="6234093"/>
                  <a:pt x="548482" y="6223121"/>
                  <a:pt x="548482" y="6206357"/>
                </a:cubicBezTo>
                <a:close/>
                <a:moveTo>
                  <a:pt x="506413" y="6086113"/>
                </a:moveTo>
                <a:lnTo>
                  <a:pt x="506413" y="6308465"/>
                </a:lnTo>
                <a:lnTo>
                  <a:pt x="743903" y="6197213"/>
                </a:lnTo>
                <a:close/>
                <a:moveTo>
                  <a:pt x="0" y="0"/>
                </a:moveTo>
                <a:lnTo>
                  <a:pt x="12191996" y="0"/>
                </a:lnTo>
                <a:lnTo>
                  <a:pt x="12191996" y="6857998"/>
                </a:lnTo>
                <a:lnTo>
                  <a:pt x="0" y="6857998"/>
                </a:lnTo>
                <a:close/>
              </a:path>
            </a:pathLst>
          </a:custGeom>
          <a:pattFill prst="pct5">
            <a:fgClr>
              <a:srgbClr val="000000"/>
            </a:fgClr>
            <a:bgClr>
              <a:srgbClr val="FCFCFC">
                <a:lumMod val="75000"/>
              </a:srgbClr>
            </a:bgClr>
          </a:pattFill>
        </p:spPr>
      </p:pic>
    </p:spTree>
    <p:extLst>
      <p:ext uri="{BB962C8B-B14F-4D97-AF65-F5344CB8AC3E}">
        <p14:creationId xmlns:p14="http://schemas.microsoft.com/office/powerpoint/2010/main" val="14880262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FBEFAB6-2A7F-38A2-8787-F557231E97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992969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ouple of people sitting on the floor using laptops&#10;&#10;AI-generated content may be incorrect.">
            <a:extLst>
              <a:ext uri="{FF2B5EF4-FFF2-40B4-BE49-F238E27FC236}">
                <a16:creationId xmlns:a16="http://schemas.microsoft.com/office/drawing/2014/main" id="{46B8F04A-D15D-F2F6-B975-8876BDF5F6C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t="17969" r="-16117" b="-308"/>
          <a:stretch>
            <a:fillRect/>
          </a:stretch>
        </p:blipFill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rgbClr val="BEDDF7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16A67D-BA48-267C-11C5-9DB97D92A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[Thank you]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1061C1-3B98-CA20-61F0-FC294B9852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3393645"/>
            <a:ext cx="3557587" cy="184666"/>
          </a:xfrm>
        </p:spPr>
        <p:txBody>
          <a:bodyPr/>
          <a:lstStyle/>
          <a:p>
            <a:r>
              <a:rPr lang="en-NL" dirty="0"/>
              <a:t>Contact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0BD550-A4AE-B35F-78FE-68300ECE04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xxx@maastrichtuniversity.nl</a:t>
            </a:r>
            <a:br>
              <a:rPr lang="en-NL" dirty="0"/>
            </a:br>
            <a:r>
              <a:rPr lang="en-GB" dirty="0" err="1"/>
              <a:t>maastrichtuniversity.nl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627384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7FF70B5-3ADB-8B76-338E-3CB096BE654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3C3871-4F32-386F-34DB-FD9D49E64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[Thank you]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EA93E1-9ACB-0AA2-EF4D-28D15A531C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3393645"/>
            <a:ext cx="3557587" cy="184666"/>
          </a:xfrm>
        </p:spPr>
        <p:txBody>
          <a:bodyPr/>
          <a:lstStyle/>
          <a:p>
            <a:r>
              <a:rPr lang="en-NL" dirty="0"/>
              <a:t>Contact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69A7F0-4B3D-E916-B80D-004E60BDE7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xxx@maastrichtuniversity.nl</a:t>
            </a:r>
            <a:br>
              <a:rPr lang="en-NL" dirty="0"/>
            </a:br>
            <a:r>
              <a:rPr lang="en-GB" dirty="0" err="1"/>
              <a:t>maastrichtuniversity.nl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4581631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sitting at a table with laptops&#10;&#10;AI-generated content may be incorrect.">
            <a:extLst>
              <a:ext uri="{FF2B5EF4-FFF2-40B4-BE49-F238E27FC236}">
                <a16:creationId xmlns:a16="http://schemas.microsoft.com/office/drawing/2014/main" id="{F7193224-B3D2-F1F2-384B-51060D55308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6" t="22270" r="-1930" b="11356"/>
          <a:stretch>
            <a:fillRect/>
          </a:stretch>
        </p:blipFill>
        <p:spPr>
          <a:xfrm>
            <a:off x="6248585" y="1489288"/>
            <a:ext cx="7099380" cy="3681785"/>
          </a:xfrm>
          <a:custGeom>
            <a:avLst/>
            <a:gdLst>
              <a:gd name="csX0" fmla="*/ 2151781 w 7099380"/>
              <a:gd name="csY0" fmla="*/ 1623 h 3681785"/>
              <a:gd name="csX1" fmla="*/ 3241693 w 7099380"/>
              <a:gd name="csY1" fmla="*/ 169633 h 3681785"/>
              <a:gd name="csX2" fmla="*/ 4519782 w 7099380"/>
              <a:gd name="csY2" fmla="*/ 488317 h 3681785"/>
              <a:gd name="csX3" fmla="*/ 5197149 w 7099380"/>
              <a:gd name="csY3" fmla="*/ 868577 h 3681785"/>
              <a:gd name="csX4" fmla="*/ 5702510 w 7099380"/>
              <a:gd name="csY4" fmla="*/ 1267309 h 3681785"/>
              <a:gd name="csX5" fmla="*/ 6331239 w 7099380"/>
              <a:gd name="csY5" fmla="*/ 1729942 h 3681785"/>
              <a:gd name="csX6" fmla="*/ 6902588 w 7099380"/>
              <a:gd name="csY6" fmla="*/ 2088720 h 3681785"/>
              <a:gd name="csX7" fmla="*/ 7091535 w 7099380"/>
              <a:gd name="csY7" fmla="*/ 2331462 h 3681785"/>
              <a:gd name="csX8" fmla="*/ 7079376 w 7099380"/>
              <a:gd name="csY8" fmla="*/ 2572972 h 3681785"/>
              <a:gd name="csX9" fmla="*/ 6874307 w 7099380"/>
              <a:gd name="csY9" fmla="*/ 2810651 h 3681785"/>
              <a:gd name="csX10" fmla="*/ 6593415 w 7099380"/>
              <a:gd name="csY10" fmla="*/ 2974715 h 3681785"/>
              <a:gd name="csX11" fmla="*/ 6001710 w 7099380"/>
              <a:gd name="csY11" fmla="*/ 3147125 h 3681785"/>
              <a:gd name="csX12" fmla="*/ 5259994 w 7099380"/>
              <a:gd name="csY12" fmla="*/ 3276842 h 3681785"/>
              <a:gd name="csX13" fmla="*/ 4669109 w 7099380"/>
              <a:gd name="csY13" fmla="*/ 3363458 h 3681785"/>
              <a:gd name="csX14" fmla="*/ 4059370 w 7099380"/>
              <a:gd name="csY14" fmla="*/ 3457873 h 3681785"/>
              <a:gd name="csX15" fmla="*/ 3560840 w 7099380"/>
              <a:gd name="csY15" fmla="*/ 3525332 h 3681785"/>
              <a:gd name="csX16" fmla="*/ 2573890 w 7099380"/>
              <a:gd name="csY16" fmla="*/ 3632336 h 3681785"/>
              <a:gd name="csX17" fmla="*/ 1911415 w 7099380"/>
              <a:gd name="csY17" fmla="*/ 3671880 h 3681785"/>
              <a:gd name="csX18" fmla="*/ 1911688 w 7099380"/>
              <a:gd name="csY18" fmla="*/ 3671607 h 3681785"/>
              <a:gd name="csX19" fmla="*/ 1911005 w 7099380"/>
              <a:gd name="csY19" fmla="*/ 3671607 h 3681785"/>
              <a:gd name="csX20" fmla="*/ 848641 w 7099380"/>
              <a:gd name="csY20" fmla="*/ 3541615 h 3681785"/>
              <a:gd name="csX21" fmla="*/ 525122 w 7099380"/>
              <a:gd name="csY21" fmla="*/ 3381930 h 3681785"/>
              <a:gd name="csX22" fmla="*/ 309944 w 7099380"/>
              <a:gd name="csY22" fmla="*/ 3085276 h 3681785"/>
              <a:gd name="csX23" fmla="*/ 173870 w 7099380"/>
              <a:gd name="csY23" fmla="*/ 2676008 h 3681785"/>
              <a:gd name="csX24" fmla="*/ 135752 w 7099380"/>
              <a:gd name="csY24" fmla="*/ 2456391 h 3681785"/>
              <a:gd name="csX25" fmla="*/ 16756 w 7099380"/>
              <a:gd name="csY25" fmla="*/ 1835030 h 3681785"/>
              <a:gd name="csX26" fmla="*/ 2547 w 7099380"/>
              <a:gd name="csY26" fmla="*/ 1451350 h 3681785"/>
              <a:gd name="csX27" fmla="*/ 83563 w 7099380"/>
              <a:gd name="csY27" fmla="*/ 1014442 h 3681785"/>
              <a:gd name="csX28" fmla="*/ 568294 w 7099380"/>
              <a:gd name="csY28" fmla="*/ 529915 h 3681785"/>
              <a:gd name="csX29" fmla="*/ 1285691 w 7099380"/>
              <a:gd name="csY29" fmla="*/ 176748 h 3681785"/>
              <a:gd name="csX30" fmla="*/ 2071808 w 7099380"/>
              <a:gd name="csY30" fmla="*/ 1738 h 3681785"/>
              <a:gd name="csX31" fmla="*/ 2151781 w 7099380"/>
              <a:gd name="csY31" fmla="*/ 1623 h 36817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7099380" h="3681785">
                <a:moveTo>
                  <a:pt x="2151781" y="1623"/>
                </a:moveTo>
                <a:cubicBezTo>
                  <a:pt x="2369595" y="16454"/>
                  <a:pt x="2796753" y="128925"/>
                  <a:pt x="3241693" y="169633"/>
                </a:cubicBezTo>
                <a:cubicBezTo>
                  <a:pt x="3750060" y="215745"/>
                  <a:pt x="4334524" y="446720"/>
                  <a:pt x="4519782" y="488317"/>
                </a:cubicBezTo>
                <a:cubicBezTo>
                  <a:pt x="4705040" y="530188"/>
                  <a:pt x="5073644" y="749533"/>
                  <a:pt x="5197149" y="868577"/>
                </a:cubicBezTo>
                <a:cubicBezTo>
                  <a:pt x="5320791" y="987896"/>
                  <a:pt x="5577638" y="1187262"/>
                  <a:pt x="5702510" y="1267309"/>
                </a:cubicBezTo>
                <a:cubicBezTo>
                  <a:pt x="5827381" y="1347493"/>
                  <a:pt x="6265251" y="1681093"/>
                  <a:pt x="6331239" y="1729942"/>
                </a:cubicBezTo>
                <a:cubicBezTo>
                  <a:pt x="6397500" y="1778518"/>
                  <a:pt x="6824714" y="2051638"/>
                  <a:pt x="6902588" y="2088720"/>
                </a:cubicBezTo>
                <a:cubicBezTo>
                  <a:pt x="6980462" y="2126075"/>
                  <a:pt x="7078146" y="2260445"/>
                  <a:pt x="7091535" y="2331462"/>
                </a:cubicBezTo>
                <a:cubicBezTo>
                  <a:pt x="7104924" y="2402888"/>
                  <a:pt x="7101371" y="2511808"/>
                  <a:pt x="7079376" y="2572972"/>
                </a:cubicBezTo>
                <a:cubicBezTo>
                  <a:pt x="7057380" y="2634274"/>
                  <a:pt x="6939066" y="2765634"/>
                  <a:pt x="6874307" y="2810651"/>
                </a:cubicBezTo>
                <a:cubicBezTo>
                  <a:pt x="6809549" y="2855670"/>
                  <a:pt x="6721019" y="2910129"/>
                  <a:pt x="6593415" y="2974715"/>
                </a:cubicBezTo>
                <a:cubicBezTo>
                  <a:pt x="6465948" y="3039163"/>
                  <a:pt x="6269760" y="3089245"/>
                  <a:pt x="6001710" y="3147125"/>
                </a:cubicBezTo>
                <a:cubicBezTo>
                  <a:pt x="5733932" y="3205005"/>
                  <a:pt x="5361230" y="3257959"/>
                  <a:pt x="5259994" y="3276842"/>
                </a:cubicBezTo>
                <a:cubicBezTo>
                  <a:pt x="5158758" y="3295725"/>
                  <a:pt x="4838519" y="3345670"/>
                  <a:pt x="4669109" y="3363458"/>
                </a:cubicBezTo>
                <a:cubicBezTo>
                  <a:pt x="4499426" y="3381383"/>
                  <a:pt x="4168940" y="3447748"/>
                  <a:pt x="4059370" y="3457873"/>
                </a:cubicBezTo>
                <a:cubicBezTo>
                  <a:pt x="3949799" y="3467862"/>
                  <a:pt x="3717954" y="3516438"/>
                  <a:pt x="3560840" y="3525332"/>
                </a:cubicBezTo>
                <a:cubicBezTo>
                  <a:pt x="3403589" y="3534226"/>
                  <a:pt x="2740567" y="3604284"/>
                  <a:pt x="2573890" y="3632336"/>
                </a:cubicBezTo>
                <a:cubicBezTo>
                  <a:pt x="2407212" y="3660386"/>
                  <a:pt x="2203237" y="3637809"/>
                  <a:pt x="1911415" y="3671880"/>
                </a:cubicBezTo>
                <a:lnTo>
                  <a:pt x="1911688" y="3671607"/>
                </a:lnTo>
                <a:lnTo>
                  <a:pt x="1911005" y="3671607"/>
                </a:lnTo>
                <a:cubicBezTo>
                  <a:pt x="1618773" y="3705815"/>
                  <a:pt x="1099477" y="3651629"/>
                  <a:pt x="848641" y="3541615"/>
                </a:cubicBezTo>
                <a:cubicBezTo>
                  <a:pt x="746721" y="3497008"/>
                  <a:pt x="580180" y="3433517"/>
                  <a:pt x="525122" y="3381930"/>
                </a:cubicBezTo>
                <a:cubicBezTo>
                  <a:pt x="469927" y="3330208"/>
                  <a:pt x="348061" y="3172029"/>
                  <a:pt x="309944" y="3085276"/>
                </a:cubicBezTo>
                <a:cubicBezTo>
                  <a:pt x="271827" y="2998524"/>
                  <a:pt x="190401" y="2726909"/>
                  <a:pt x="173870" y="2676008"/>
                </a:cubicBezTo>
                <a:cubicBezTo>
                  <a:pt x="157475" y="2625106"/>
                  <a:pt x="183433" y="2601571"/>
                  <a:pt x="135752" y="2456391"/>
                </a:cubicBezTo>
                <a:cubicBezTo>
                  <a:pt x="88072" y="2311621"/>
                  <a:pt x="24543" y="1940939"/>
                  <a:pt x="16756" y="1835030"/>
                </a:cubicBezTo>
                <a:cubicBezTo>
                  <a:pt x="8968" y="1729121"/>
                  <a:pt x="13750" y="1603235"/>
                  <a:pt x="2547" y="1451350"/>
                </a:cubicBezTo>
                <a:cubicBezTo>
                  <a:pt x="-8656" y="1299329"/>
                  <a:pt x="16892" y="1162632"/>
                  <a:pt x="83563" y="1014442"/>
                </a:cubicBezTo>
                <a:cubicBezTo>
                  <a:pt x="150234" y="866388"/>
                  <a:pt x="420197" y="638971"/>
                  <a:pt x="568294" y="529915"/>
                </a:cubicBezTo>
                <a:cubicBezTo>
                  <a:pt x="716391" y="420859"/>
                  <a:pt x="1090186" y="240239"/>
                  <a:pt x="1285691" y="176748"/>
                </a:cubicBezTo>
                <a:cubicBezTo>
                  <a:pt x="1481605" y="113257"/>
                  <a:pt x="1824251" y="28558"/>
                  <a:pt x="2071808" y="1738"/>
                </a:cubicBezTo>
                <a:cubicBezTo>
                  <a:pt x="2093821" y="-622"/>
                  <a:pt x="2120665" y="-496"/>
                  <a:pt x="2151781" y="1623"/>
                </a:cubicBezTo>
                <a:close/>
              </a:path>
            </a:pathLst>
          </a:custGeom>
          <a:solidFill>
            <a:srgbClr val="BEDDF7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F57B2F-F1A9-B52B-136E-18FB758A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[Thank you]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9CF69-D66D-24A0-AE7C-B558A32BFB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3393645"/>
            <a:ext cx="3557587" cy="184666"/>
          </a:xfrm>
        </p:spPr>
        <p:txBody>
          <a:bodyPr/>
          <a:lstStyle/>
          <a:p>
            <a:r>
              <a:rPr lang="en-NL" dirty="0"/>
              <a:t>Contact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966167-D374-2DDF-AE53-AC5CCAB95E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xxx@maastrichtuniversity.nl</a:t>
            </a:r>
            <a:br>
              <a:rPr lang="en-NL" dirty="0"/>
            </a:br>
            <a:r>
              <a:rPr lang="en-GB" dirty="0" err="1"/>
              <a:t>maastrichtuniversity.nl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8948096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B7D6B19-FE0F-20FD-CEDC-8A0E8206ED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8E4B0D-1844-665C-1F45-E7898874C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[Thank you]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5C9A1-0BEB-896A-48B7-2EE0101C1D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6413" y="3393645"/>
            <a:ext cx="3557587" cy="184666"/>
          </a:xfrm>
        </p:spPr>
        <p:txBody>
          <a:bodyPr/>
          <a:lstStyle/>
          <a:p>
            <a:r>
              <a:rPr lang="en-NL" dirty="0"/>
              <a:t>Contact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92C74B-80A3-0C23-69BF-CDDC3A2B31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NL" dirty="0"/>
              <a:t>xxx@maastrichtuniversity.nl</a:t>
            </a:r>
            <a:br>
              <a:rPr lang="en-NL" dirty="0"/>
            </a:br>
            <a:r>
              <a:rPr lang="en-GB" dirty="0" err="1"/>
              <a:t>maastrichtuniversity.nl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477788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49A1D8-F692-82C1-7BD4-E62788107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[Cover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476C1F-586A-FAB8-C224-E4D1D924CD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[Optional text]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E25911-1278-F86A-3BFD-5542ED8AC3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CFFBDB-499E-034C-9746-444C0B78FCFE}"/>
              </a:ext>
            </a:extLst>
          </p:cNvPr>
          <p:cNvSpPr txBox="1"/>
          <p:nvPr/>
        </p:nvSpPr>
        <p:spPr>
          <a:xfrm>
            <a:off x="16730804" y="-18469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NL" dirty="0"/>
          </a:p>
        </p:txBody>
      </p:sp>
      <p:pic>
        <p:nvPicPr>
          <p:cNvPr id="12" name="Picture Placeholder 11" descr="A person and person standing in a room&#10;&#10;AI-generated content may be incorrect.">
            <a:extLst>
              <a:ext uri="{FF2B5EF4-FFF2-40B4-BE49-F238E27FC236}">
                <a16:creationId xmlns:a16="http://schemas.microsoft.com/office/drawing/2014/main" id="{8E6C9968-24D9-A71B-C4F6-0BFD7C66FEA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2" t="5215" r="-47805" b="-1784"/>
          <a:stretch>
            <a:fillRect/>
          </a:stretch>
        </p:blipFill>
        <p:spPr>
          <a:xfrm>
            <a:off x="7848682" y="-1066826"/>
            <a:ext cx="6853417" cy="7605336"/>
          </a:xfrm>
          <a:custGeom>
            <a:avLst/>
            <a:gdLst>
              <a:gd name="csX0" fmla="*/ 4050388 w 6853417"/>
              <a:gd name="csY0" fmla="*/ 119 h 7605336"/>
              <a:gd name="csX1" fmla="*/ 4507483 w 6853417"/>
              <a:gd name="csY1" fmla="*/ 8371 h 7605336"/>
              <a:gd name="csX2" fmla="*/ 4804480 w 6853417"/>
              <a:gd name="csY2" fmla="*/ 153648 h 7605336"/>
              <a:gd name="csX3" fmla="*/ 5895613 w 6853417"/>
              <a:gd name="csY3" fmla="*/ 1571530 h 7605336"/>
              <a:gd name="csX4" fmla="*/ 6582915 w 6853417"/>
              <a:gd name="csY4" fmla="*/ 2604881 h 7605336"/>
              <a:gd name="csX5" fmla="*/ 6851361 w 6853417"/>
              <a:gd name="csY5" fmla="*/ 3333726 h 7605336"/>
              <a:gd name="csX6" fmla="*/ 6671441 w 6853417"/>
              <a:gd name="csY6" fmla="*/ 4076934 h 7605336"/>
              <a:gd name="csX7" fmla="*/ 6671988 w 6853417"/>
              <a:gd name="csY7" fmla="*/ 4077345 h 7605336"/>
              <a:gd name="csX8" fmla="*/ 6672124 w 6853417"/>
              <a:gd name="csY8" fmla="*/ 4077482 h 7605336"/>
              <a:gd name="csX9" fmla="*/ 6027308 w 6853417"/>
              <a:gd name="csY9" fmla="*/ 6435421 h 7605336"/>
              <a:gd name="csX10" fmla="*/ 5574981 w 6853417"/>
              <a:gd name="csY10" fmla="*/ 7030480 h 7605336"/>
              <a:gd name="csX11" fmla="*/ 4924700 w 6853417"/>
              <a:gd name="csY11" fmla="*/ 7597222 h 7605336"/>
              <a:gd name="csX12" fmla="*/ 3458837 w 6853417"/>
              <a:gd name="csY12" fmla="*/ 7332387 h 7605336"/>
              <a:gd name="csX13" fmla="*/ 1338321 w 6853417"/>
              <a:gd name="csY13" fmla="*/ 6462096 h 7605336"/>
              <a:gd name="csX14" fmla="*/ 814681 w 6853417"/>
              <a:gd name="csY14" fmla="*/ 5937760 h 7605336"/>
              <a:gd name="csX15" fmla="*/ 205248 w 6853417"/>
              <a:gd name="csY15" fmla="*/ 5410688 h 7605336"/>
              <a:gd name="csX16" fmla="*/ 13170 w 6853417"/>
              <a:gd name="csY16" fmla="*/ 4763236 h 7605336"/>
              <a:gd name="csX17" fmla="*/ 130384 w 6853417"/>
              <a:gd name="csY17" fmla="*/ 3543980 h 7605336"/>
              <a:gd name="csX18" fmla="*/ 527383 w 6853417"/>
              <a:gd name="csY18" fmla="*/ 2736205 h 7605336"/>
              <a:gd name="csX19" fmla="*/ 1016870 w 6853417"/>
              <a:gd name="csY19" fmla="*/ 1530765 h 7605336"/>
              <a:gd name="csX20" fmla="*/ 1574663 w 6853417"/>
              <a:gd name="csY20" fmla="*/ 594265 h 7605336"/>
              <a:gd name="csX21" fmla="*/ 2475082 w 6853417"/>
              <a:gd name="csY21" fmla="*/ 139558 h 7605336"/>
              <a:gd name="csX22" fmla="*/ 3856655 w 6853417"/>
              <a:gd name="csY22" fmla="*/ 1669 h 7605336"/>
              <a:gd name="csX23" fmla="*/ 4050388 w 6853417"/>
              <a:gd name="csY23" fmla="*/ 119 h 76053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853417" h="7605336">
                <a:moveTo>
                  <a:pt x="4050388" y="119"/>
                </a:moveTo>
                <a:cubicBezTo>
                  <a:pt x="4264114" y="1139"/>
                  <a:pt x="4507483" y="8371"/>
                  <a:pt x="4507483" y="8371"/>
                </a:cubicBezTo>
                <a:cubicBezTo>
                  <a:pt x="4507483" y="8371"/>
                  <a:pt x="4650517" y="-15294"/>
                  <a:pt x="4804480" y="153648"/>
                </a:cubicBezTo>
                <a:cubicBezTo>
                  <a:pt x="4958034" y="322727"/>
                  <a:pt x="5785775" y="1410249"/>
                  <a:pt x="5895613" y="1571530"/>
                </a:cubicBezTo>
                <a:cubicBezTo>
                  <a:pt x="6005860" y="1732265"/>
                  <a:pt x="6509007" y="2491204"/>
                  <a:pt x="6582915" y="2604881"/>
                </a:cubicBezTo>
                <a:cubicBezTo>
                  <a:pt x="6657370" y="2718695"/>
                  <a:pt x="6876908" y="3033871"/>
                  <a:pt x="6851361" y="3333726"/>
                </a:cubicBezTo>
                <a:cubicBezTo>
                  <a:pt x="6825814" y="3633034"/>
                  <a:pt x="6671441" y="4076934"/>
                  <a:pt x="6671441" y="4076934"/>
                </a:cubicBezTo>
                <a:lnTo>
                  <a:pt x="6671988" y="4077345"/>
                </a:lnTo>
                <a:lnTo>
                  <a:pt x="6672124" y="4077482"/>
                </a:lnTo>
                <a:lnTo>
                  <a:pt x="6027308" y="6435421"/>
                </a:lnTo>
                <a:cubicBezTo>
                  <a:pt x="6027308" y="6435421"/>
                  <a:pt x="5856541" y="6739516"/>
                  <a:pt x="5574981" y="7030480"/>
                </a:cubicBezTo>
                <a:cubicBezTo>
                  <a:pt x="5293420" y="7321306"/>
                  <a:pt x="5017871" y="7560287"/>
                  <a:pt x="4924700" y="7597222"/>
                </a:cubicBezTo>
                <a:cubicBezTo>
                  <a:pt x="4832076" y="7634020"/>
                  <a:pt x="4055565" y="7545650"/>
                  <a:pt x="3458837" y="7332387"/>
                </a:cubicBezTo>
                <a:cubicBezTo>
                  <a:pt x="2862245" y="7119670"/>
                  <a:pt x="1338321" y="6462096"/>
                  <a:pt x="1338321" y="6462096"/>
                </a:cubicBezTo>
                <a:cubicBezTo>
                  <a:pt x="1338321" y="6462096"/>
                  <a:pt x="938043" y="6058139"/>
                  <a:pt x="814681" y="5937760"/>
                </a:cubicBezTo>
                <a:cubicBezTo>
                  <a:pt x="691183" y="5816970"/>
                  <a:pt x="296916" y="5567318"/>
                  <a:pt x="205248" y="5410688"/>
                </a:cubicBezTo>
                <a:cubicBezTo>
                  <a:pt x="113581" y="5254057"/>
                  <a:pt x="52514" y="5145442"/>
                  <a:pt x="13170" y="4763236"/>
                </a:cubicBezTo>
                <a:cubicBezTo>
                  <a:pt x="-26175" y="4381167"/>
                  <a:pt x="25465" y="3840279"/>
                  <a:pt x="130384" y="3543980"/>
                </a:cubicBezTo>
                <a:cubicBezTo>
                  <a:pt x="235303" y="3248092"/>
                  <a:pt x="421917" y="2974228"/>
                  <a:pt x="527383" y="2736205"/>
                </a:cubicBezTo>
                <a:cubicBezTo>
                  <a:pt x="632849" y="2498318"/>
                  <a:pt x="865092" y="1838828"/>
                  <a:pt x="1016870" y="1530765"/>
                </a:cubicBezTo>
                <a:cubicBezTo>
                  <a:pt x="1169057" y="1222566"/>
                  <a:pt x="1433131" y="733660"/>
                  <a:pt x="1574663" y="594265"/>
                </a:cubicBezTo>
                <a:cubicBezTo>
                  <a:pt x="1716194" y="454871"/>
                  <a:pt x="2209096" y="203168"/>
                  <a:pt x="2475082" y="139558"/>
                </a:cubicBezTo>
                <a:cubicBezTo>
                  <a:pt x="2741069" y="76085"/>
                  <a:pt x="3638483" y="7961"/>
                  <a:pt x="3856655" y="1669"/>
                </a:cubicBezTo>
                <a:cubicBezTo>
                  <a:pt x="3911198" y="130"/>
                  <a:pt x="3979146" y="-220"/>
                  <a:pt x="4050388" y="119"/>
                </a:cubicBezTo>
                <a:close/>
              </a:path>
            </a:pathLst>
          </a:custGeom>
          <a:solidFill>
            <a:srgbClr val="BEDDF7"/>
          </a:solidFill>
        </p:spPr>
      </p:pic>
    </p:spTree>
    <p:extLst>
      <p:ext uri="{BB962C8B-B14F-4D97-AF65-F5344CB8AC3E}">
        <p14:creationId xmlns:p14="http://schemas.microsoft.com/office/powerpoint/2010/main" val="293409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walking outside of a building&#10;&#10;AI-generated content may be incorrect.">
            <a:extLst>
              <a:ext uri="{FF2B5EF4-FFF2-40B4-BE49-F238E27FC236}">
                <a16:creationId xmlns:a16="http://schemas.microsoft.com/office/drawing/2014/main" id="{5D009DDA-0B08-4962-AAD3-D7346D49A9A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" t="-16316" r="22363" b="1"/>
          <a:stretch>
            <a:fillRect/>
          </a:stretch>
        </p:blipFill>
        <p:spPr>
          <a:xfrm>
            <a:off x="7848682" y="-1066826"/>
            <a:ext cx="6853417" cy="7605336"/>
          </a:xfrm>
          <a:custGeom>
            <a:avLst/>
            <a:gdLst>
              <a:gd name="csX0" fmla="*/ 4050388 w 6853417"/>
              <a:gd name="csY0" fmla="*/ 119 h 7605336"/>
              <a:gd name="csX1" fmla="*/ 4507483 w 6853417"/>
              <a:gd name="csY1" fmla="*/ 8371 h 7605336"/>
              <a:gd name="csX2" fmla="*/ 4804480 w 6853417"/>
              <a:gd name="csY2" fmla="*/ 153648 h 7605336"/>
              <a:gd name="csX3" fmla="*/ 5895613 w 6853417"/>
              <a:gd name="csY3" fmla="*/ 1571530 h 7605336"/>
              <a:gd name="csX4" fmla="*/ 6582915 w 6853417"/>
              <a:gd name="csY4" fmla="*/ 2604881 h 7605336"/>
              <a:gd name="csX5" fmla="*/ 6851361 w 6853417"/>
              <a:gd name="csY5" fmla="*/ 3333726 h 7605336"/>
              <a:gd name="csX6" fmla="*/ 6671441 w 6853417"/>
              <a:gd name="csY6" fmla="*/ 4076934 h 7605336"/>
              <a:gd name="csX7" fmla="*/ 6671988 w 6853417"/>
              <a:gd name="csY7" fmla="*/ 4077345 h 7605336"/>
              <a:gd name="csX8" fmla="*/ 6672124 w 6853417"/>
              <a:gd name="csY8" fmla="*/ 4077482 h 7605336"/>
              <a:gd name="csX9" fmla="*/ 6027308 w 6853417"/>
              <a:gd name="csY9" fmla="*/ 6435421 h 7605336"/>
              <a:gd name="csX10" fmla="*/ 5574981 w 6853417"/>
              <a:gd name="csY10" fmla="*/ 7030480 h 7605336"/>
              <a:gd name="csX11" fmla="*/ 4924700 w 6853417"/>
              <a:gd name="csY11" fmla="*/ 7597222 h 7605336"/>
              <a:gd name="csX12" fmla="*/ 3458837 w 6853417"/>
              <a:gd name="csY12" fmla="*/ 7332387 h 7605336"/>
              <a:gd name="csX13" fmla="*/ 1338321 w 6853417"/>
              <a:gd name="csY13" fmla="*/ 6462096 h 7605336"/>
              <a:gd name="csX14" fmla="*/ 814681 w 6853417"/>
              <a:gd name="csY14" fmla="*/ 5937760 h 7605336"/>
              <a:gd name="csX15" fmla="*/ 205248 w 6853417"/>
              <a:gd name="csY15" fmla="*/ 5410688 h 7605336"/>
              <a:gd name="csX16" fmla="*/ 13170 w 6853417"/>
              <a:gd name="csY16" fmla="*/ 4763236 h 7605336"/>
              <a:gd name="csX17" fmla="*/ 130384 w 6853417"/>
              <a:gd name="csY17" fmla="*/ 3543980 h 7605336"/>
              <a:gd name="csX18" fmla="*/ 527383 w 6853417"/>
              <a:gd name="csY18" fmla="*/ 2736205 h 7605336"/>
              <a:gd name="csX19" fmla="*/ 1016870 w 6853417"/>
              <a:gd name="csY19" fmla="*/ 1530765 h 7605336"/>
              <a:gd name="csX20" fmla="*/ 1574663 w 6853417"/>
              <a:gd name="csY20" fmla="*/ 594265 h 7605336"/>
              <a:gd name="csX21" fmla="*/ 2475082 w 6853417"/>
              <a:gd name="csY21" fmla="*/ 139558 h 7605336"/>
              <a:gd name="csX22" fmla="*/ 3856655 w 6853417"/>
              <a:gd name="csY22" fmla="*/ 1669 h 7605336"/>
              <a:gd name="csX23" fmla="*/ 4050388 w 6853417"/>
              <a:gd name="csY23" fmla="*/ 119 h 76053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853417" h="7605336">
                <a:moveTo>
                  <a:pt x="4050388" y="119"/>
                </a:moveTo>
                <a:cubicBezTo>
                  <a:pt x="4264114" y="1139"/>
                  <a:pt x="4507483" y="8371"/>
                  <a:pt x="4507483" y="8371"/>
                </a:cubicBezTo>
                <a:cubicBezTo>
                  <a:pt x="4507483" y="8371"/>
                  <a:pt x="4650517" y="-15294"/>
                  <a:pt x="4804480" y="153648"/>
                </a:cubicBezTo>
                <a:cubicBezTo>
                  <a:pt x="4958034" y="322727"/>
                  <a:pt x="5785775" y="1410249"/>
                  <a:pt x="5895613" y="1571530"/>
                </a:cubicBezTo>
                <a:cubicBezTo>
                  <a:pt x="6005860" y="1732265"/>
                  <a:pt x="6509007" y="2491204"/>
                  <a:pt x="6582915" y="2604881"/>
                </a:cubicBezTo>
                <a:cubicBezTo>
                  <a:pt x="6657370" y="2718695"/>
                  <a:pt x="6876908" y="3033871"/>
                  <a:pt x="6851361" y="3333726"/>
                </a:cubicBezTo>
                <a:cubicBezTo>
                  <a:pt x="6825814" y="3633034"/>
                  <a:pt x="6671441" y="4076934"/>
                  <a:pt x="6671441" y="4076934"/>
                </a:cubicBezTo>
                <a:lnTo>
                  <a:pt x="6671988" y="4077345"/>
                </a:lnTo>
                <a:lnTo>
                  <a:pt x="6672124" y="4077482"/>
                </a:lnTo>
                <a:lnTo>
                  <a:pt x="6027308" y="6435421"/>
                </a:lnTo>
                <a:cubicBezTo>
                  <a:pt x="6027308" y="6435421"/>
                  <a:pt x="5856541" y="6739516"/>
                  <a:pt x="5574981" y="7030480"/>
                </a:cubicBezTo>
                <a:cubicBezTo>
                  <a:pt x="5293420" y="7321306"/>
                  <a:pt x="5017871" y="7560287"/>
                  <a:pt x="4924700" y="7597222"/>
                </a:cubicBezTo>
                <a:cubicBezTo>
                  <a:pt x="4832076" y="7634020"/>
                  <a:pt x="4055565" y="7545650"/>
                  <a:pt x="3458837" y="7332387"/>
                </a:cubicBezTo>
                <a:cubicBezTo>
                  <a:pt x="2862245" y="7119670"/>
                  <a:pt x="1338321" y="6462096"/>
                  <a:pt x="1338321" y="6462096"/>
                </a:cubicBezTo>
                <a:cubicBezTo>
                  <a:pt x="1338321" y="6462096"/>
                  <a:pt x="938043" y="6058139"/>
                  <a:pt x="814681" y="5937760"/>
                </a:cubicBezTo>
                <a:cubicBezTo>
                  <a:pt x="691183" y="5816970"/>
                  <a:pt x="296916" y="5567318"/>
                  <a:pt x="205248" y="5410688"/>
                </a:cubicBezTo>
                <a:cubicBezTo>
                  <a:pt x="113581" y="5254057"/>
                  <a:pt x="52514" y="5145442"/>
                  <a:pt x="13170" y="4763236"/>
                </a:cubicBezTo>
                <a:cubicBezTo>
                  <a:pt x="-26175" y="4381167"/>
                  <a:pt x="25465" y="3840279"/>
                  <a:pt x="130384" y="3543980"/>
                </a:cubicBezTo>
                <a:cubicBezTo>
                  <a:pt x="235303" y="3248092"/>
                  <a:pt x="421917" y="2974228"/>
                  <a:pt x="527383" y="2736205"/>
                </a:cubicBezTo>
                <a:cubicBezTo>
                  <a:pt x="632849" y="2498318"/>
                  <a:pt x="865092" y="1838828"/>
                  <a:pt x="1016870" y="1530765"/>
                </a:cubicBezTo>
                <a:cubicBezTo>
                  <a:pt x="1169057" y="1222566"/>
                  <a:pt x="1433131" y="733660"/>
                  <a:pt x="1574663" y="594265"/>
                </a:cubicBezTo>
                <a:cubicBezTo>
                  <a:pt x="1716194" y="454871"/>
                  <a:pt x="2209096" y="203168"/>
                  <a:pt x="2475082" y="139558"/>
                </a:cubicBezTo>
                <a:cubicBezTo>
                  <a:pt x="2741069" y="76085"/>
                  <a:pt x="3638483" y="7961"/>
                  <a:pt x="3856655" y="1669"/>
                </a:cubicBezTo>
                <a:cubicBezTo>
                  <a:pt x="3911198" y="130"/>
                  <a:pt x="3979146" y="-220"/>
                  <a:pt x="4050388" y="119"/>
                </a:cubicBezTo>
                <a:close/>
              </a:path>
            </a:pathLst>
          </a:custGeom>
          <a:solidFill>
            <a:srgbClr val="000830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F23D9C5-28F9-1C98-E129-AC15111E3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[Cover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1C689-F48A-C53E-BF59-EEFDC0D258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[Optional text]</a:t>
            </a:r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2F1ABC-4D47-34C1-2E16-262DE9998F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</p:spTree>
    <p:extLst>
      <p:ext uri="{BB962C8B-B14F-4D97-AF65-F5344CB8AC3E}">
        <p14:creationId xmlns:p14="http://schemas.microsoft.com/office/powerpoint/2010/main" val="141271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0DBAB-6650-F77D-1FBD-3A2E75516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[Cover title]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9A220-12BA-6900-FAA8-95B5461A252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[Optional text]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C450B4-559C-3C55-98C1-8AAF1BD1E8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</p:spTree>
    <p:extLst>
      <p:ext uri="{BB962C8B-B14F-4D97-AF65-F5344CB8AC3E}">
        <p14:creationId xmlns:p14="http://schemas.microsoft.com/office/powerpoint/2010/main" val="539101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couple of people sitting on the floor using laptops&#10;&#10;AI-generated content may be incorrect.">
            <a:extLst>
              <a:ext uri="{FF2B5EF4-FFF2-40B4-BE49-F238E27FC236}">
                <a16:creationId xmlns:a16="http://schemas.microsoft.com/office/drawing/2014/main" id="{48250F1F-FBA1-BD9D-AD81-D91D85C6493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8" b="7858"/>
          <a:stretch>
            <a:fillRect/>
          </a:stretch>
        </p:blipFill>
        <p:spPr>
          <a:custGeom>
            <a:avLst/>
            <a:gdLst>
              <a:gd name="csX0" fmla="*/ 684531 w 12191996"/>
              <a:gd name="csY0" fmla="*/ 6310598 h 6857998"/>
              <a:gd name="csX1" fmla="*/ 707073 w 12191996"/>
              <a:gd name="csY1" fmla="*/ 6310598 h 6857998"/>
              <a:gd name="csX2" fmla="*/ 720408 w 12191996"/>
              <a:gd name="csY2" fmla="*/ 6346717 h 6857998"/>
              <a:gd name="csX3" fmla="*/ 726441 w 12191996"/>
              <a:gd name="csY3" fmla="*/ 6363481 h 6857998"/>
              <a:gd name="csX4" fmla="*/ 732473 w 12191996"/>
              <a:gd name="csY4" fmla="*/ 6346717 h 6857998"/>
              <a:gd name="csX5" fmla="*/ 745808 w 12191996"/>
              <a:gd name="csY5" fmla="*/ 6310598 h 6857998"/>
              <a:gd name="csX6" fmla="*/ 768509 w 12191996"/>
              <a:gd name="csY6" fmla="*/ 6310598 h 6857998"/>
              <a:gd name="csX7" fmla="*/ 768509 w 12191996"/>
              <a:gd name="csY7" fmla="*/ 6382836 h 6857998"/>
              <a:gd name="csX8" fmla="*/ 752317 w 12191996"/>
              <a:gd name="csY8" fmla="*/ 6382836 h 6857998"/>
              <a:gd name="csX9" fmla="*/ 752317 w 12191996"/>
              <a:gd name="csY9" fmla="*/ 6333611 h 6857998"/>
              <a:gd name="csX10" fmla="*/ 746919 w 12191996"/>
              <a:gd name="csY10" fmla="*/ 6347936 h 6857998"/>
              <a:gd name="csX11" fmla="*/ 739934 w 12191996"/>
              <a:gd name="csY11" fmla="*/ 6365919 h 6857998"/>
              <a:gd name="csX12" fmla="*/ 733584 w 12191996"/>
              <a:gd name="csY12" fmla="*/ 6382988 h 6857998"/>
              <a:gd name="csX13" fmla="*/ 719456 w 12191996"/>
              <a:gd name="csY13" fmla="*/ 6382988 h 6857998"/>
              <a:gd name="csX14" fmla="*/ 713106 w 12191996"/>
              <a:gd name="csY14" fmla="*/ 6365919 h 6857998"/>
              <a:gd name="csX15" fmla="*/ 706121 w 12191996"/>
              <a:gd name="csY15" fmla="*/ 6347936 h 6857998"/>
              <a:gd name="csX16" fmla="*/ 700723 w 12191996"/>
              <a:gd name="csY16" fmla="*/ 6333611 h 6857998"/>
              <a:gd name="csX17" fmla="*/ 700723 w 12191996"/>
              <a:gd name="csY17" fmla="*/ 6382836 h 6857998"/>
              <a:gd name="csX18" fmla="*/ 684689 w 12191996"/>
              <a:gd name="csY18" fmla="*/ 6382836 h 6857998"/>
              <a:gd name="csX19" fmla="*/ 684531 w 12191996"/>
              <a:gd name="csY19" fmla="*/ 6382836 h 6857998"/>
              <a:gd name="csX20" fmla="*/ 1293016 w 12191996"/>
              <a:gd name="csY20" fmla="*/ 6296425 h 6857998"/>
              <a:gd name="csX21" fmla="*/ 1293016 w 12191996"/>
              <a:gd name="csY21" fmla="*/ 6310445 h 6857998"/>
              <a:gd name="csX22" fmla="*/ 1267616 w 12191996"/>
              <a:gd name="csY22" fmla="*/ 6330562 h 6857998"/>
              <a:gd name="csX23" fmla="*/ 1249359 w 12191996"/>
              <a:gd name="csY23" fmla="*/ 6317456 h 6857998"/>
              <a:gd name="csX24" fmla="*/ 1264123 w 12191996"/>
              <a:gd name="csY24" fmla="*/ 6304045 h 6857998"/>
              <a:gd name="csX25" fmla="*/ 1279681 w 12191996"/>
              <a:gd name="csY25" fmla="*/ 6300997 h 6857998"/>
              <a:gd name="csX26" fmla="*/ 1293016 w 12191996"/>
              <a:gd name="csY26" fmla="*/ 6296425 h 6857998"/>
              <a:gd name="csX27" fmla="*/ 1170936 w 12191996"/>
              <a:gd name="csY27" fmla="*/ 6296425 h 6857998"/>
              <a:gd name="csX28" fmla="*/ 1170936 w 12191996"/>
              <a:gd name="csY28" fmla="*/ 6310445 h 6857998"/>
              <a:gd name="csX29" fmla="*/ 1145536 w 12191996"/>
              <a:gd name="csY29" fmla="*/ 6330562 h 6857998"/>
              <a:gd name="csX30" fmla="*/ 1127280 w 12191996"/>
              <a:gd name="csY30" fmla="*/ 6317456 h 6857998"/>
              <a:gd name="csX31" fmla="*/ 1142043 w 12191996"/>
              <a:gd name="csY31" fmla="*/ 6304045 h 6857998"/>
              <a:gd name="csX32" fmla="*/ 1157601 w 12191996"/>
              <a:gd name="csY32" fmla="*/ 6300997 h 6857998"/>
              <a:gd name="csX33" fmla="*/ 1170936 w 12191996"/>
              <a:gd name="csY33" fmla="*/ 6296425 h 6857998"/>
              <a:gd name="csX34" fmla="*/ 2531109 w 12191996"/>
              <a:gd name="csY34" fmla="*/ 6258324 h 6857998"/>
              <a:gd name="csX35" fmla="*/ 2558573 w 12191996"/>
              <a:gd name="csY35" fmla="*/ 6283165 h 6857998"/>
              <a:gd name="csX36" fmla="*/ 2503328 w 12191996"/>
              <a:gd name="csY36" fmla="*/ 6283165 h 6857998"/>
              <a:gd name="csX37" fmla="*/ 2531109 w 12191996"/>
              <a:gd name="csY37" fmla="*/ 6258324 h 6857998"/>
              <a:gd name="csX38" fmla="*/ 2921000 w 12191996"/>
              <a:gd name="csY38" fmla="*/ 6239122 h 6857998"/>
              <a:gd name="csX39" fmla="*/ 2968149 w 12191996"/>
              <a:gd name="csY39" fmla="*/ 6338792 h 6857998"/>
              <a:gd name="csX40" fmla="*/ 2945289 w 12191996"/>
              <a:gd name="csY40" fmla="*/ 6385883 h 6857998"/>
              <a:gd name="csX41" fmla="*/ 2979420 w 12191996"/>
              <a:gd name="csY41" fmla="*/ 6385883 h 6857998"/>
              <a:gd name="csX42" fmla="*/ 3046411 w 12191996"/>
              <a:gd name="csY42" fmla="*/ 6239122 h 6857998"/>
              <a:gd name="csX43" fmla="*/ 3012757 w 12191996"/>
              <a:gd name="csY43" fmla="*/ 6239122 h 6857998"/>
              <a:gd name="csX44" fmla="*/ 2992914 w 12191996"/>
              <a:gd name="csY44" fmla="*/ 6285756 h 6857998"/>
              <a:gd name="csX45" fmla="*/ 2984182 w 12191996"/>
              <a:gd name="csY45" fmla="*/ 6306940 h 6857998"/>
              <a:gd name="csX46" fmla="*/ 2975134 w 12191996"/>
              <a:gd name="csY46" fmla="*/ 6285604 h 6857998"/>
              <a:gd name="csX47" fmla="*/ 2954972 w 12191996"/>
              <a:gd name="csY47" fmla="*/ 6239122 h 6857998"/>
              <a:gd name="csX48" fmla="*/ 2796380 w 12191996"/>
              <a:gd name="csY48" fmla="*/ 6239122 h 6857998"/>
              <a:gd name="csX49" fmla="*/ 2796380 w 12191996"/>
              <a:gd name="csY49" fmla="*/ 6350222 h 6857998"/>
              <a:gd name="csX50" fmla="*/ 2826702 w 12191996"/>
              <a:gd name="csY50" fmla="*/ 6350222 h 6857998"/>
              <a:gd name="csX51" fmla="*/ 2826702 w 12191996"/>
              <a:gd name="csY51" fmla="*/ 6239122 h 6857998"/>
              <a:gd name="csX52" fmla="*/ 2349499 w 12191996"/>
              <a:gd name="csY52" fmla="*/ 6239122 h 6857998"/>
              <a:gd name="csX53" fmla="*/ 2396013 w 12191996"/>
              <a:gd name="csY53" fmla="*/ 6350222 h 6857998"/>
              <a:gd name="csX54" fmla="*/ 2426810 w 12191996"/>
              <a:gd name="csY54" fmla="*/ 6350222 h 6857998"/>
              <a:gd name="csX55" fmla="*/ 2473324 w 12191996"/>
              <a:gd name="csY55" fmla="*/ 6239122 h 6857998"/>
              <a:gd name="csX56" fmla="*/ 2439352 w 12191996"/>
              <a:gd name="csY56" fmla="*/ 6239122 h 6857998"/>
              <a:gd name="csX57" fmla="*/ 2421572 w 12191996"/>
              <a:gd name="csY57" fmla="*/ 6289262 h 6857998"/>
              <a:gd name="csX58" fmla="*/ 2411570 w 12191996"/>
              <a:gd name="csY58" fmla="*/ 6317608 h 6857998"/>
              <a:gd name="csX59" fmla="*/ 2401252 w 12191996"/>
              <a:gd name="csY59" fmla="*/ 6289262 h 6857998"/>
              <a:gd name="csX60" fmla="*/ 2383471 w 12191996"/>
              <a:gd name="csY60" fmla="*/ 6239122 h 6857998"/>
              <a:gd name="csX61" fmla="*/ 2307589 w 12191996"/>
              <a:gd name="csY61" fmla="*/ 6239122 h 6857998"/>
              <a:gd name="csX62" fmla="*/ 2307589 w 12191996"/>
              <a:gd name="csY62" fmla="*/ 6350222 h 6857998"/>
              <a:gd name="csX63" fmla="*/ 2337910 w 12191996"/>
              <a:gd name="csY63" fmla="*/ 6350222 h 6857998"/>
              <a:gd name="csX64" fmla="*/ 2337910 w 12191996"/>
              <a:gd name="csY64" fmla="*/ 6239122 h 6857998"/>
              <a:gd name="csX65" fmla="*/ 1615755 w 12191996"/>
              <a:gd name="csY65" fmla="*/ 6239122 h 6857998"/>
              <a:gd name="csX66" fmla="*/ 1615755 w 12191996"/>
              <a:gd name="csY66" fmla="*/ 6350222 h 6857998"/>
              <a:gd name="csX67" fmla="*/ 1646076 w 12191996"/>
              <a:gd name="csY67" fmla="*/ 6350222 h 6857998"/>
              <a:gd name="csX68" fmla="*/ 1646076 w 12191996"/>
              <a:gd name="csY68" fmla="*/ 6239122 h 6857998"/>
              <a:gd name="csX69" fmla="*/ 795656 w 12191996"/>
              <a:gd name="csY69" fmla="*/ 6238361 h 6857998"/>
              <a:gd name="csX70" fmla="*/ 558166 w 12191996"/>
              <a:gd name="csY70" fmla="*/ 6349460 h 6857998"/>
              <a:gd name="csX71" fmla="*/ 795656 w 12191996"/>
              <a:gd name="csY71" fmla="*/ 6460560 h 6857998"/>
              <a:gd name="csX72" fmla="*/ 2665729 w 12191996"/>
              <a:gd name="csY72" fmla="*/ 6236836 h 6857998"/>
              <a:gd name="csX73" fmla="*/ 2635566 w 12191996"/>
              <a:gd name="csY73" fmla="*/ 6255886 h 6857998"/>
              <a:gd name="csX74" fmla="*/ 2635566 w 12191996"/>
              <a:gd name="csY74" fmla="*/ 6239122 h 6857998"/>
              <a:gd name="csX75" fmla="*/ 2606515 w 12191996"/>
              <a:gd name="csY75" fmla="*/ 6239122 h 6857998"/>
              <a:gd name="csX76" fmla="*/ 2606515 w 12191996"/>
              <a:gd name="csY76" fmla="*/ 6350222 h 6857998"/>
              <a:gd name="csX77" fmla="*/ 2606674 w 12191996"/>
              <a:gd name="csY77" fmla="*/ 6350069 h 6857998"/>
              <a:gd name="csX78" fmla="*/ 2636995 w 12191996"/>
              <a:gd name="csY78" fmla="*/ 6350069 h 6857998"/>
              <a:gd name="csX79" fmla="*/ 2636995 w 12191996"/>
              <a:gd name="csY79" fmla="*/ 6294900 h 6857998"/>
              <a:gd name="csX80" fmla="*/ 2666364 w 12191996"/>
              <a:gd name="csY80" fmla="*/ 6266249 h 6857998"/>
              <a:gd name="csX81" fmla="*/ 2670809 w 12191996"/>
              <a:gd name="csY81" fmla="*/ 6266249 h 6857998"/>
              <a:gd name="csX82" fmla="*/ 2670809 w 12191996"/>
              <a:gd name="csY82" fmla="*/ 6236836 h 6857998"/>
              <a:gd name="csX83" fmla="*/ 1597181 w 12191996"/>
              <a:gd name="csY83" fmla="*/ 6236836 h 6857998"/>
              <a:gd name="csX84" fmla="*/ 1567018 w 12191996"/>
              <a:gd name="csY84" fmla="*/ 6255886 h 6857998"/>
              <a:gd name="csX85" fmla="*/ 1567018 w 12191996"/>
              <a:gd name="csY85" fmla="*/ 6239122 h 6857998"/>
              <a:gd name="csX86" fmla="*/ 1537967 w 12191996"/>
              <a:gd name="csY86" fmla="*/ 6239122 h 6857998"/>
              <a:gd name="csX87" fmla="*/ 1537967 w 12191996"/>
              <a:gd name="csY87" fmla="*/ 6350222 h 6857998"/>
              <a:gd name="csX88" fmla="*/ 1538284 w 12191996"/>
              <a:gd name="csY88" fmla="*/ 6350069 h 6857998"/>
              <a:gd name="csX89" fmla="*/ 1568606 w 12191996"/>
              <a:gd name="csY89" fmla="*/ 6350069 h 6857998"/>
              <a:gd name="csX90" fmla="*/ 1568606 w 12191996"/>
              <a:gd name="csY90" fmla="*/ 6294900 h 6857998"/>
              <a:gd name="csX91" fmla="*/ 1597974 w 12191996"/>
              <a:gd name="csY91" fmla="*/ 6266249 h 6857998"/>
              <a:gd name="csX92" fmla="*/ 1602419 w 12191996"/>
              <a:gd name="csY92" fmla="*/ 6266249 h 6857998"/>
              <a:gd name="csX93" fmla="*/ 1602419 w 12191996"/>
              <a:gd name="csY93" fmla="*/ 6236836 h 6857998"/>
              <a:gd name="csX94" fmla="*/ 1717354 w 12191996"/>
              <a:gd name="csY94" fmla="*/ 6235922 h 6857998"/>
              <a:gd name="csX95" fmla="*/ 1656553 w 12191996"/>
              <a:gd name="csY95" fmla="*/ 6294596 h 6857998"/>
              <a:gd name="csX96" fmla="*/ 1716243 w 12191996"/>
              <a:gd name="csY96" fmla="*/ 6353422 h 6857998"/>
              <a:gd name="csX97" fmla="*/ 1773552 w 12191996"/>
              <a:gd name="csY97" fmla="*/ 6306331 h 6857998"/>
              <a:gd name="csX98" fmla="*/ 1742754 w 12191996"/>
              <a:gd name="csY98" fmla="*/ 6306331 h 6857998"/>
              <a:gd name="csX99" fmla="*/ 1716402 w 12191996"/>
              <a:gd name="csY99" fmla="*/ 6327057 h 6857998"/>
              <a:gd name="csX100" fmla="*/ 1687192 w 12191996"/>
              <a:gd name="csY100" fmla="*/ 6294444 h 6857998"/>
              <a:gd name="csX101" fmla="*/ 1716402 w 12191996"/>
              <a:gd name="csY101" fmla="*/ 6262135 h 6857998"/>
              <a:gd name="csX102" fmla="*/ 1742754 w 12191996"/>
              <a:gd name="csY102" fmla="*/ 6283318 h 6857998"/>
              <a:gd name="csX103" fmla="*/ 1773552 w 12191996"/>
              <a:gd name="csY103" fmla="*/ 6283318 h 6857998"/>
              <a:gd name="csX104" fmla="*/ 1717354 w 12191996"/>
              <a:gd name="csY104" fmla="*/ 6235922 h 6857998"/>
              <a:gd name="csX105" fmla="*/ 2731293 w 12191996"/>
              <a:gd name="csY105" fmla="*/ 6235769 h 6857998"/>
              <a:gd name="csX106" fmla="*/ 2680969 w 12191996"/>
              <a:gd name="csY106" fmla="*/ 6272040 h 6857998"/>
              <a:gd name="csX107" fmla="*/ 2712878 w 12191996"/>
              <a:gd name="csY107" fmla="*/ 6303282 h 6857998"/>
              <a:gd name="csX108" fmla="*/ 2739548 w 12191996"/>
              <a:gd name="csY108" fmla="*/ 6307397 h 6857998"/>
              <a:gd name="csX109" fmla="*/ 2752406 w 12191996"/>
              <a:gd name="csY109" fmla="*/ 6318217 h 6857998"/>
              <a:gd name="csX110" fmla="*/ 2732881 w 12191996"/>
              <a:gd name="csY110" fmla="*/ 6331171 h 6857998"/>
              <a:gd name="csX111" fmla="*/ 2708592 w 12191996"/>
              <a:gd name="csY111" fmla="*/ 6314103 h 6857998"/>
              <a:gd name="csX112" fmla="*/ 2677794 w 12191996"/>
              <a:gd name="csY112" fmla="*/ 6314103 h 6857998"/>
              <a:gd name="csX113" fmla="*/ 2731769 w 12191996"/>
              <a:gd name="csY113" fmla="*/ 6353422 h 6857998"/>
              <a:gd name="csX114" fmla="*/ 2783204 w 12191996"/>
              <a:gd name="csY114" fmla="*/ 6315627 h 6857998"/>
              <a:gd name="csX115" fmla="*/ 2752725 w 12191996"/>
              <a:gd name="csY115" fmla="*/ 6284080 h 6857998"/>
              <a:gd name="csX116" fmla="*/ 2725101 w 12191996"/>
              <a:gd name="csY116" fmla="*/ 6279965 h 6857998"/>
              <a:gd name="csX117" fmla="*/ 2711766 w 12191996"/>
              <a:gd name="csY117" fmla="*/ 6269602 h 6857998"/>
              <a:gd name="csX118" fmla="*/ 2730182 w 12191996"/>
              <a:gd name="csY118" fmla="*/ 6257257 h 6857998"/>
              <a:gd name="csX119" fmla="*/ 2751930 w 12191996"/>
              <a:gd name="csY119" fmla="*/ 6273259 h 6857998"/>
              <a:gd name="csX120" fmla="*/ 2782729 w 12191996"/>
              <a:gd name="csY120" fmla="*/ 6273259 h 6857998"/>
              <a:gd name="csX121" fmla="*/ 2731293 w 12191996"/>
              <a:gd name="csY121" fmla="*/ 6235769 h 6857998"/>
              <a:gd name="csX122" fmla="*/ 2530792 w 12191996"/>
              <a:gd name="csY122" fmla="*/ 6235769 h 6857998"/>
              <a:gd name="csX123" fmla="*/ 2472213 w 12191996"/>
              <a:gd name="csY123" fmla="*/ 6294291 h 6857998"/>
              <a:gd name="csX124" fmla="*/ 2507173 w 12191996"/>
              <a:gd name="csY124" fmla="*/ 6349219 h 6857998"/>
              <a:gd name="csX125" fmla="*/ 2531647 w 12191996"/>
              <a:gd name="csY125" fmla="*/ 6353406 h 6857998"/>
              <a:gd name="csX126" fmla="*/ 2531585 w 12191996"/>
              <a:gd name="csY126" fmla="*/ 6353422 h 6857998"/>
              <a:gd name="csX127" fmla="*/ 2531744 w 12191996"/>
              <a:gd name="csY127" fmla="*/ 6353422 h 6857998"/>
              <a:gd name="csX128" fmla="*/ 2531647 w 12191996"/>
              <a:gd name="csY128" fmla="*/ 6353406 h 6857998"/>
              <a:gd name="csX129" fmla="*/ 2568376 w 12191996"/>
              <a:gd name="csY129" fmla="*/ 6343554 h 6857998"/>
              <a:gd name="csX130" fmla="*/ 2587783 w 12191996"/>
              <a:gd name="csY130" fmla="*/ 6316084 h 6857998"/>
              <a:gd name="csX131" fmla="*/ 2556827 w 12191996"/>
              <a:gd name="csY131" fmla="*/ 6316084 h 6857998"/>
              <a:gd name="csX132" fmla="*/ 2532379 w 12191996"/>
              <a:gd name="csY132" fmla="*/ 6330257 h 6857998"/>
              <a:gd name="csX133" fmla="*/ 2503169 w 12191996"/>
              <a:gd name="csY133" fmla="*/ 6304197 h 6857998"/>
              <a:gd name="csX134" fmla="*/ 2588259 w 12191996"/>
              <a:gd name="csY134" fmla="*/ 6304197 h 6857998"/>
              <a:gd name="csX135" fmla="*/ 2589371 w 12191996"/>
              <a:gd name="csY135" fmla="*/ 6290328 h 6857998"/>
              <a:gd name="csX136" fmla="*/ 2589371 w 12191996"/>
              <a:gd name="csY136" fmla="*/ 6289871 h 6857998"/>
              <a:gd name="csX137" fmla="*/ 2530792 w 12191996"/>
              <a:gd name="csY137" fmla="*/ 6235769 h 6857998"/>
              <a:gd name="csX138" fmla="*/ 2249169 w 12191996"/>
              <a:gd name="csY138" fmla="*/ 6235769 h 6857998"/>
              <a:gd name="csX139" fmla="*/ 2214402 w 12191996"/>
              <a:gd name="csY139" fmla="*/ 6251771 h 6857998"/>
              <a:gd name="csX140" fmla="*/ 2214402 w 12191996"/>
              <a:gd name="csY140" fmla="*/ 6239122 h 6857998"/>
              <a:gd name="csX141" fmla="*/ 2185352 w 12191996"/>
              <a:gd name="csY141" fmla="*/ 6239122 h 6857998"/>
              <a:gd name="csX142" fmla="*/ 2185352 w 12191996"/>
              <a:gd name="csY142" fmla="*/ 6350069 h 6857998"/>
              <a:gd name="csX143" fmla="*/ 2215673 w 12191996"/>
              <a:gd name="csY143" fmla="*/ 6350069 h 6857998"/>
              <a:gd name="csX144" fmla="*/ 2215673 w 12191996"/>
              <a:gd name="csY144" fmla="*/ 6287280 h 6857998"/>
              <a:gd name="csX145" fmla="*/ 2239327 w 12191996"/>
              <a:gd name="csY145" fmla="*/ 6262744 h 6857998"/>
              <a:gd name="csX146" fmla="*/ 2260599 w 12191996"/>
              <a:gd name="csY146" fmla="*/ 6286061 h 6857998"/>
              <a:gd name="csX147" fmla="*/ 2260599 w 12191996"/>
              <a:gd name="csY147" fmla="*/ 6350069 h 6857998"/>
              <a:gd name="csX148" fmla="*/ 2291237 w 12191996"/>
              <a:gd name="csY148" fmla="*/ 6350069 h 6857998"/>
              <a:gd name="csX149" fmla="*/ 2291237 w 12191996"/>
              <a:gd name="csY149" fmla="*/ 6279813 h 6857998"/>
              <a:gd name="csX150" fmla="*/ 2249169 w 12191996"/>
              <a:gd name="csY150" fmla="*/ 6235769 h 6857998"/>
              <a:gd name="csX151" fmla="*/ 1396680 w 12191996"/>
              <a:gd name="csY151" fmla="*/ 6235769 h 6857998"/>
              <a:gd name="csX152" fmla="*/ 1346356 w 12191996"/>
              <a:gd name="csY152" fmla="*/ 6272040 h 6857998"/>
              <a:gd name="csX153" fmla="*/ 1378265 w 12191996"/>
              <a:gd name="csY153" fmla="*/ 6303282 h 6857998"/>
              <a:gd name="csX154" fmla="*/ 1404935 w 12191996"/>
              <a:gd name="csY154" fmla="*/ 6307397 h 6857998"/>
              <a:gd name="csX155" fmla="*/ 1417794 w 12191996"/>
              <a:gd name="csY155" fmla="*/ 6318217 h 6857998"/>
              <a:gd name="csX156" fmla="*/ 1398267 w 12191996"/>
              <a:gd name="csY156" fmla="*/ 6331171 h 6857998"/>
              <a:gd name="csX157" fmla="*/ 1373979 w 12191996"/>
              <a:gd name="csY157" fmla="*/ 6314103 h 6857998"/>
              <a:gd name="csX158" fmla="*/ 1343181 w 12191996"/>
              <a:gd name="csY158" fmla="*/ 6314103 h 6857998"/>
              <a:gd name="csX159" fmla="*/ 1397156 w 12191996"/>
              <a:gd name="csY159" fmla="*/ 6353422 h 6857998"/>
              <a:gd name="csX160" fmla="*/ 1448591 w 12191996"/>
              <a:gd name="csY160" fmla="*/ 6315627 h 6857998"/>
              <a:gd name="csX161" fmla="*/ 1417952 w 12191996"/>
              <a:gd name="csY161" fmla="*/ 6284080 h 6857998"/>
              <a:gd name="csX162" fmla="*/ 1390330 w 12191996"/>
              <a:gd name="csY162" fmla="*/ 6279965 h 6857998"/>
              <a:gd name="csX163" fmla="*/ 1377153 w 12191996"/>
              <a:gd name="csY163" fmla="*/ 6269602 h 6857998"/>
              <a:gd name="csX164" fmla="*/ 1395568 w 12191996"/>
              <a:gd name="csY164" fmla="*/ 6257257 h 6857998"/>
              <a:gd name="csX165" fmla="*/ 1417317 w 12191996"/>
              <a:gd name="csY165" fmla="*/ 6273259 h 6857998"/>
              <a:gd name="csX166" fmla="*/ 1448115 w 12191996"/>
              <a:gd name="csY166" fmla="*/ 6273259 h 6857998"/>
              <a:gd name="csX167" fmla="*/ 1396680 w 12191996"/>
              <a:gd name="csY167" fmla="*/ 6235769 h 6857998"/>
              <a:gd name="csX168" fmla="*/ 1274760 w 12191996"/>
              <a:gd name="csY168" fmla="*/ 6235617 h 6857998"/>
              <a:gd name="csX169" fmla="*/ 1221895 w 12191996"/>
              <a:gd name="csY169" fmla="*/ 6273565 h 6857998"/>
              <a:gd name="csX170" fmla="*/ 1252692 w 12191996"/>
              <a:gd name="csY170" fmla="*/ 6273565 h 6857998"/>
              <a:gd name="csX171" fmla="*/ 1274917 w 12191996"/>
              <a:gd name="csY171" fmla="*/ 6258325 h 6857998"/>
              <a:gd name="csX172" fmla="*/ 1292857 w 12191996"/>
              <a:gd name="csY172" fmla="*/ 6270364 h 6857998"/>
              <a:gd name="csX173" fmla="*/ 1281586 w 12191996"/>
              <a:gd name="csY173" fmla="*/ 6280118 h 6857998"/>
              <a:gd name="csX174" fmla="*/ 1254439 w 12191996"/>
              <a:gd name="csY174" fmla="*/ 6284690 h 6857998"/>
              <a:gd name="csX175" fmla="*/ 1218562 w 12191996"/>
              <a:gd name="csY175" fmla="*/ 6319285 h 6857998"/>
              <a:gd name="csX176" fmla="*/ 1259678 w 12191996"/>
              <a:gd name="csY176" fmla="*/ 6353422 h 6857998"/>
              <a:gd name="csX177" fmla="*/ 1259836 w 12191996"/>
              <a:gd name="csY177" fmla="*/ 6353270 h 6857998"/>
              <a:gd name="csX178" fmla="*/ 1295079 w 12191996"/>
              <a:gd name="csY178" fmla="*/ 6340163 h 6857998"/>
              <a:gd name="csX179" fmla="*/ 1317146 w 12191996"/>
              <a:gd name="csY179" fmla="*/ 6352203 h 6857998"/>
              <a:gd name="csX180" fmla="*/ 1335085 w 12191996"/>
              <a:gd name="csY180" fmla="*/ 6349003 h 6857998"/>
              <a:gd name="csX181" fmla="*/ 1335085 w 12191996"/>
              <a:gd name="csY181" fmla="*/ 6326295 h 6857998"/>
              <a:gd name="csX182" fmla="*/ 1329846 w 12191996"/>
              <a:gd name="csY182" fmla="*/ 6326905 h 6857998"/>
              <a:gd name="csX183" fmla="*/ 1323496 w 12191996"/>
              <a:gd name="csY183" fmla="*/ 6320047 h 6857998"/>
              <a:gd name="csX184" fmla="*/ 1323496 w 12191996"/>
              <a:gd name="csY184" fmla="*/ 6271888 h 6857998"/>
              <a:gd name="csX185" fmla="*/ 1274760 w 12191996"/>
              <a:gd name="csY185" fmla="*/ 6235617 h 6857998"/>
              <a:gd name="csX186" fmla="*/ 1152680 w 12191996"/>
              <a:gd name="csY186" fmla="*/ 6235617 h 6857998"/>
              <a:gd name="csX187" fmla="*/ 1099816 w 12191996"/>
              <a:gd name="csY187" fmla="*/ 6273565 h 6857998"/>
              <a:gd name="csX188" fmla="*/ 1130613 w 12191996"/>
              <a:gd name="csY188" fmla="*/ 6273565 h 6857998"/>
              <a:gd name="csX189" fmla="*/ 1152838 w 12191996"/>
              <a:gd name="csY189" fmla="*/ 6258325 h 6857998"/>
              <a:gd name="csX190" fmla="*/ 1170777 w 12191996"/>
              <a:gd name="csY190" fmla="*/ 6270364 h 6857998"/>
              <a:gd name="csX191" fmla="*/ 1159506 w 12191996"/>
              <a:gd name="csY191" fmla="*/ 6280118 h 6857998"/>
              <a:gd name="csX192" fmla="*/ 1132360 w 12191996"/>
              <a:gd name="csY192" fmla="*/ 6284690 h 6857998"/>
              <a:gd name="csX193" fmla="*/ 1096482 w 12191996"/>
              <a:gd name="csY193" fmla="*/ 6319285 h 6857998"/>
              <a:gd name="csX194" fmla="*/ 1137598 w 12191996"/>
              <a:gd name="csY194" fmla="*/ 6353422 h 6857998"/>
              <a:gd name="csX195" fmla="*/ 1137757 w 12191996"/>
              <a:gd name="csY195" fmla="*/ 6353270 h 6857998"/>
              <a:gd name="csX196" fmla="*/ 1173000 w 12191996"/>
              <a:gd name="csY196" fmla="*/ 6340163 h 6857998"/>
              <a:gd name="csX197" fmla="*/ 1195066 w 12191996"/>
              <a:gd name="csY197" fmla="*/ 6352203 h 6857998"/>
              <a:gd name="csX198" fmla="*/ 1213005 w 12191996"/>
              <a:gd name="csY198" fmla="*/ 6349003 h 6857998"/>
              <a:gd name="csX199" fmla="*/ 1213005 w 12191996"/>
              <a:gd name="csY199" fmla="*/ 6326295 h 6857998"/>
              <a:gd name="csX200" fmla="*/ 1207766 w 12191996"/>
              <a:gd name="csY200" fmla="*/ 6326905 h 6857998"/>
              <a:gd name="csX201" fmla="*/ 1201416 w 12191996"/>
              <a:gd name="csY201" fmla="*/ 6320047 h 6857998"/>
              <a:gd name="csX202" fmla="*/ 1201416 w 12191996"/>
              <a:gd name="csY202" fmla="*/ 6271888 h 6857998"/>
              <a:gd name="csX203" fmla="*/ 1152680 w 12191996"/>
              <a:gd name="csY203" fmla="*/ 6235617 h 6857998"/>
              <a:gd name="csX204" fmla="*/ 2862103 w 12191996"/>
              <a:gd name="csY204" fmla="*/ 6212452 h 6857998"/>
              <a:gd name="csX205" fmla="*/ 2862103 w 12191996"/>
              <a:gd name="csY205" fmla="*/ 6229978 h 6857998"/>
              <a:gd name="csX206" fmla="*/ 2850832 w 12191996"/>
              <a:gd name="csY206" fmla="*/ 6240798 h 6857998"/>
              <a:gd name="csX207" fmla="*/ 2842260 w 12191996"/>
              <a:gd name="csY207" fmla="*/ 6240798 h 6857998"/>
              <a:gd name="csX208" fmla="*/ 2842260 w 12191996"/>
              <a:gd name="csY208" fmla="*/ 6264116 h 6857998"/>
              <a:gd name="csX209" fmla="*/ 2860040 w 12191996"/>
              <a:gd name="csY209" fmla="*/ 6264116 h 6857998"/>
              <a:gd name="csX210" fmla="*/ 2860040 w 12191996"/>
              <a:gd name="csY210" fmla="*/ 6323399 h 6857998"/>
              <a:gd name="csX211" fmla="*/ 2892107 w 12191996"/>
              <a:gd name="csY211" fmla="*/ 6352355 h 6857998"/>
              <a:gd name="csX212" fmla="*/ 2892266 w 12191996"/>
              <a:gd name="csY212" fmla="*/ 6352203 h 6857998"/>
              <a:gd name="csX213" fmla="*/ 2911157 w 12191996"/>
              <a:gd name="csY213" fmla="*/ 6349612 h 6857998"/>
              <a:gd name="csX214" fmla="*/ 2911157 w 12191996"/>
              <a:gd name="csY214" fmla="*/ 6323094 h 6857998"/>
              <a:gd name="csX215" fmla="*/ 2901633 w 12191996"/>
              <a:gd name="csY215" fmla="*/ 6324161 h 6857998"/>
              <a:gd name="csX216" fmla="*/ 2890361 w 12191996"/>
              <a:gd name="csY216" fmla="*/ 6312274 h 6857998"/>
              <a:gd name="csX217" fmla="*/ 2890361 w 12191996"/>
              <a:gd name="csY217" fmla="*/ 6263963 h 6857998"/>
              <a:gd name="csX218" fmla="*/ 2910999 w 12191996"/>
              <a:gd name="csY218" fmla="*/ 6263963 h 6857998"/>
              <a:gd name="csX219" fmla="*/ 2910999 w 12191996"/>
              <a:gd name="csY219" fmla="*/ 6238970 h 6857998"/>
              <a:gd name="csX220" fmla="*/ 2890361 w 12191996"/>
              <a:gd name="csY220" fmla="*/ 6238970 h 6857998"/>
              <a:gd name="csX221" fmla="*/ 2890361 w 12191996"/>
              <a:gd name="csY221" fmla="*/ 6212452 h 6857998"/>
              <a:gd name="csX222" fmla="*/ 1928493 w 12191996"/>
              <a:gd name="csY222" fmla="*/ 6212452 h 6857998"/>
              <a:gd name="csX223" fmla="*/ 1928493 w 12191996"/>
              <a:gd name="csY223" fmla="*/ 6229978 h 6857998"/>
              <a:gd name="csX224" fmla="*/ 1917222 w 12191996"/>
              <a:gd name="csY224" fmla="*/ 6240798 h 6857998"/>
              <a:gd name="csX225" fmla="*/ 1908649 w 12191996"/>
              <a:gd name="csY225" fmla="*/ 6240798 h 6857998"/>
              <a:gd name="csX226" fmla="*/ 1908649 w 12191996"/>
              <a:gd name="csY226" fmla="*/ 6264116 h 6857998"/>
              <a:gd name="csX227" fmla="*/ 1926429 w 12191996"/>
              <a:gd name="csY227" fmla="*/ 6264116 h 6857998"/>
              <a:gd name="csX228" fmla="*/ 1926429 w 12191996"/>
              <a:gd name="csY228" fmla="*/ 6323399 h 6857998"/>
              <a:gd name="csX229" fmla="*/ 1958496 w 12191996"/>
              <a:gd name="csY229" fmla="*/ 6352355 h 6857998"/>
              <a:gd name="csX230" fmla="*/ 1958496 w 12191996"/>
              <a:gd name="csY230" fmla="*/ 6352203 h 6857998"/>
              <a:gd name="csX231" fmla="*/ 1977388 w 12191996"/>
              <a:gd name="csY231" fmla="*/ 6349612 h 6857998"/>
              <a:gd name="csX232" fmla="*/ 1977388 w 12191996"/>
              <a:gd name="csY232" fmla="*/ 6323094 h 6857998"/>
              <a:gd name="csX233" fmla="*/ 1968021 w 12191996"/>
              <a:gd name="csY233" fmla="*/ 6324161 h 6857998"/>
              <a:gd name="csX234" fmla="*/ 1956750 w 12191996"/>
              <a:gd name="csY234" fmla="*/ 6312274 h 6857998"/>
              <a:gd name="csX235" fmla="*/ 1956750 w 12191996"/>
              <a:gd name="csY235" fmla="*/ 6263963 h 6857998"/>
              <a:gd name="csX236" fmla="*/ 1977388 w 12191996"/>
              <a:gd name="csY236" fmla="*/ 6263963 h 6857998"/>
              <a:gd name="csX237" fmla="*/ 1977388 w 12191996"/>
              <a:gd name="csY237" fmla="*/ 6238970 h 6857998"/>
              <a:gd name="csX238" fmla="*/ 1956750 w 12191996"/>
              <a:gd name="csY238" fmla="*/ 6238970 h 6857998"/>
              <a:gd name="csX239" fmla="*/ 1956750 w 12191996"/>
              <a:gd name="csY239" fmla="*/ 6212452 h 6857998"/>
              <a:gd name="csX240" fmla="*/ 1474309 w 12191996"/>
              <a:gd name="csY240" fmla="*/ 6212452 h 6857998"/>
              <a:gd name="csX241" fmla="*/ 1474309 w 12191996"/>
              <a:gd name="csY241" fmla="*/ 6229978 h 6857998"/>
              <a:gd name="csX242" fmla="*/ 1463037 w 12191996"/>
              <a:gd name="csY242" fmla="*/ 6240798 h 6857998"/>
              <a:gd name="csX243" fmla="*/ 1454465 w 12191996"/>
              <a:gd name="csY243" fmla="*/ 6240798 h 6857998"/>
              <a:gd name="csX244" fmla="*/ 1454465 w 12191996"/>
              <a:gd name="csY244" fmla="*/ 6264116 h 6857998"/>
              <a:gd name="csX245" fmla="*/ 1472245 w 12191996"/>
              <a:gd name="csY245" fmla="*/ 6264116 h 6857998"/>
              <a:gd name="csX246" fmla="*/ 1472245 w 12191996"/>
              <a:gd name="csY246" fmla="*/ 6323399 h 6857998"/>
              <a:gd name="csX247" fmla="*/ 1504312 w 12191996"/>
              <a:gd name="csY247" fmla="*/ 6352355 h 6857998"/>
              <a:gd name="csX248" fmla="*/ 1504312 w 12191996"/>
              <a:gd name="csY248" fmla="*/ 6352203 h 6857998"/>
              <a:gd name="csX249" fmla="*/ 1523204 w 12191996"/>
              <a:gd name="csY249" fmla="*/ 6349612 h 6857998"/>
              <a:gd name="csX250" fmla="*/ 1523204 w 12191996"/>
              <a:gd name="csY250" fmla="*/ 6323094 h 6857998"/>
              <a:gd name="csX251" fmla="*/ 1513837 w 12191996"/>
              <a:gd name="csY251" fmla="*/ 6324161 h 6857998"/>
              <a:gd name="csX252" fmla="*/ 1502566 w 12191996"/>
              <a:gd name="csY252" fmla="*/ 6312274 h 6857998"/>
              <a:gd name="csX253" fmla="*/ 1502566 w 12191996"/>
              <a:gd name="csY253" fmla="*/ 6263963 h 6857998"/>
              <a:gd name="csX254" fmla="*/ 1523204 w 12191996"/>
              <a:gd name="csY254" fmla="*/ 6263963 h 6857998"/>
              <a:gd name="csX255" fmla="*/ 1523204 w 12191996"/>
              <a:gd name="csY255" fmla="*/ 6238970 h 6857998"/>
              <a:gd name="csX256" fmla="*/ 1502566 w 12191996"/>
              <a:gd name="csY256" fmla="*/ 6238970 h 6857998"/>
              <a:gd name="csX257" fmla="*/ 1502566 w 12191996"/>
              <a:gd name="csY257" fmla="*/ 6212452 h 6857998"/>
              <a:gd name="csX258" fmla="*/ 2042158 w 12191996"/>
              <a:gd name="csY258" fmla="*/ 6198126 h 6857998"/>
              <a:gd name="csX259" fmla="*/ 2042158 w 12191996"/>
              <a:gd name="csY259" fmla="*/ 6295662 h 6857998"/>
              <a:gd name="csX260" fmla="*/ 2105024 w 12191996"/>
              <a:gd name="csY260" fmla="*/ 6353422 h 6857998"/>
              <a:gd name="csX261" fmla="*/ 2167888 w 12191996"/>
              <a:gd name="csY261" fmla="*/ 6295662 h 6857998"/>
              <a:gd name="csX262" fmla="*/ 2167888 w 12191996"/>
              <a:gd name="csY262" fmla="*/ 6198126 h 6857998"/>
              <a:gd name="csX263" fmla="*/ 2135979 w 12191996"/>
              <a:gd name="csY263" fmla="*/ 6198126 h 6857998"/>
              <a:gd name="csX264" fmla="*/ 2135979 w 12191996"/>
              <a:gd name="csY264" fmla="*/ 6292766 h 6857998"/>
              <a:gd name="csX265" fmla="*/ 2105024 w 12191996"/>
              <a:gd name="csY265" fmla="*/ 6323856 h 6857998"/>
              <a:gd name="csX266" fmla="*/ 2074067 w 12191996"/>
              <a:gd name="csY266" fmla="*/ 6292766 h 6857998"/>
              <a:gd name="csX267" fmla="*/ 2074067 w 12191996"/>
              <a:gd name="csY267" fmla="*/ 6198126 h 6857998"/>
              <a:gd name="csX268" fmla="*/ 1791014 w 12191996"/>
              <a:gd name="csY268" fmla="*/ 6198126 h 6857998"/>
              <a:gd name="csX269" fmla="*/ 1791014 w 12191996"/>
              <a:gd name="csY269" fmla="*/ 6350221 h 6857998"/>
              <a:gd name="csX270" fmla="*/ 1821335 w 12191996"/>
              <a:gd name="csY270" fmla="*/ 6350221 h 6857998"/>
              <a:gd name="csX271" fmla="*/ 1821335 w 12191996"/>
              <a:gd name="csY271" fmla="*/ 6287280 h 6857998"/>
              <a:gd name="csX272" fmla="*/ 1845149 w 12191996"/>
              <a:gd name="csY272" fmla="*/ 6262744 h 6857998"/>
              <a:gd name="csX273" fmla="*/ 1866262 w 12191996"/>
              <a:gd name="csY273" fmla="*/ 6286213 h 6857998"/>
              <a:gd name="csX274" fmla="*/ 1866262 w 12191996"/>
              <a:gd name="csY274" fmla="*/ 6350221 h 6857998"/>
              <a:gd name="csX275" fmla="*/ 1896900 w 12191996"/>
              <a:gd name="csY275" fmla="*/ 6350221 h 6857998"/>
              <a:gd name="csX276" fmla="*/ 1896900 w 12191996"/>
              <a:gd name="csY276" fmla="*/ 6279965 h 6857998"/>
              <a:gd name="csX277" fmla="*/ 1854833 w 12191996"/>
              <a:gd name="csY277" fmla="*/ 6235921 h 6857998"/>
              <a:gd name="csX278" fmla="*/ 1821335 w 12191996"/>
              <a:gd name="csY278" fmla="*/ 6250399 h 6857998"/>
              <a:gd name="csX279" fmla="*/ 1821335 w 12191996"/>
              <a:gd name="csY279" fmla="*/ 6198126 h 6857998"/>
              <a:gd name="csX280" fmla="*/ 911539 w 12191996"/>
              <a:gd name="csY280" fmla="*/ 6198126 h 6857998"/>
              <a:gd name="csX281" fmla="*/ 911539 w 12191996"/>
              <a:gd name="csY281" fmla="*/ 6350221 h 6857998"/>
              <a:gd name="csX282" fmla="*/ 940908 w 12191996"/>
              <a:gd name="csY282" fmla="*/ 6350221 h 6857998"/>
              <a:gd name="csX283" fmla="*/ 940908 w 12191996"/>
              <a:gd name="csY283" fmla="*/ 6268687 h 6857998"/>
              <a:gd name="csX284" fmla="*/ 940908 w 12191996"/>
              <a:gd name="csY284" fmla="*/ 6239731 h 6857998"/>
              <a:gd name="csX285" fmla="*/ 952179 w 12191996"/>
              <a:gd name="csY285" fmla="*/ 6268992 h 6857998"/>
              <a:gd name="csX286" fmla="*/ 970753 w 12191996"/>
              <a:gd name="csY286" fmla="*/ 6314407 h 6857998"/>
              <a:gd name="csX287" fmla="*/ 984723 w 12191996"/>
              <a:gd name="csY287" fmla="*/ 6350221 h 6857998"/>
              <a:gd name="csX288" fmla="*/ 1011075 w 12191996"/>
              <a:gd name="csY288" fmla="*/ 6350221 h 6857998"/>
              <a:gd name="csX289" fmla="*/ 1025045 w 12191996"/>
              <a:gd name="csY289" fmla="*/ 6314407 h 6857998"/>
              <a:gd name="csX290" fmla="*/ 1043619 w 12191996"/>
              <a:gd name="csY290" fmla="*/ 6268992 h 6857998"/>
              <a:gd name="csX291" fmla="*/ 1054890 w 12191996"/>
              <a:gd name="csY291" fmla="*/ 6239731 h 6857998"/>
              <a:gd name="csX292" fmla="*/ 1054890 w 12191996"/>
              <a:gd name="csY292" fmla="*/ 6268687 h 6857998"/>
              <a:gd name="csX293" fmla="*/ 1054890 w 12191996"/>
              <a:gd name="csY293" fmla="*/ 6350221 h 6857998"/>
              <a:gd name="csX294" fmla="*/ 1084259 w 12191996"/>
              <a:gd name="csY294" fmla="*/ 6350221 h 6857998"/>
              <a:gd name="csX295" fmla="*/ 1084259 w 12191996"/>
              <a:gd name="csY295" fmla="*/ 6198126 h 6857998"/>
              <a:gd name="csX296" fmla="*/ 1042666 w 12191996"/>
              <a:gd name="csY296" fmla="*/ 6198126 h 6857998"/>
              <a:gd name="csX297" fmla="*/ 1010758 w 12191996"/>
              <a:gd name="csY297" fmla="*/ 6279660 h 6857998"/>
              <a:gd name="csX298" fmla="*/ 998058 w 12191996"/>
              <a:gd name="csY298" fmla="*/ 6314407 h 6857998"/>
              <a:gd name="csX299" fmla="*/ 997740 w 12191996"/>
              <a:gd name="csY299" fmla="*/ 6314407 h 6857998"/>
              <a:gd name="csX300" fmla="*/ 984723 w 12191996"/>
              <a:gd name="csY300" fmla="*/ 6279660 h 6857998"/>
              <a:gd name="csX301" fmla="*/ 952814 w 12191996"/>
              <a:gd name="csY301" fmla="*/ 6198126 h 6857998"/>
              <a:gd name="csX302" fmla="*/ 2811462 w 12191996"/>
              <a:gd name="csY302" fmla="*/ 6192640 h 6857998"/>
              <a:gd name="csX303" fmla="*/ 2793524 w 12191996"/>
              <a:gd name="csY303" fmla="*/ 6210166 h 6857998"/>
              <a:gd name="csX304" fmla="*/ 2811462 w 12191996"/>
              <a:gd name="csY304" fmla="*/ 6227692 h 6857998"/>
              <a:gd name="csX305" fmla="*/ 2829719 w 12191996"/>
              <a:gd name="csY305" fmla="*/ 6210166 h 6857998"/>
              <a:gd name="csX306" fmla="*/ 2811462 w 12191996"/>
              <a:gd name="csY306" fmla="*/ 6192640 h 6857998"/>
              <a:gd name="csX307" fmla="*/ 2322670 w 12191996"/>
              <a:gd name="csY307" fmla="*/ 6192640 h 6857998"/>
              <a:gd name="csX308" fmla="*/ 2304731 w 12191996"/>
              <a:gd name="csY308" fmla="*/ 6210166 h 6857998"/>
              <a:gd name="csX309" fmla="*/ 2322670 w 12191996"/>
              <a:gd name="csY309" fmla="*/ 6227692 h 6857998"/>
              <a:gd name="csX310" fmla="*/ 2340926 w 12191996"/>
              <a:gd name="csY310" fmla="*/ 6210166 h 6857998"/>
              <a:gd name="csX311" fmla="*/ 2322670 w 12191996"/>
              <a:gd name="csY311" fmla="*/ 6192640 h 6857998"/>
              <a:gd name="csX312" fmla="*/ 1630836 w 12191996"/>
              <a:gd name="csY312" fmla="*/ 6192640 h 6857998"/>
              <a:gd name="csX313" fmla="*/ 1612897 w 12191996"/>
              <a:gd name="csY313" fmla="*/ 6210166 h 6857998"/>
              <a:gd name="csX314" fmla="*/ 1630836 w 12191996"/>
              <a:gd name="csY314" fmla="*/ 6227692 h 6857998"/>
              <a:gd name="csX315" fmla="*/ 1649092 w 12191996"/>
              <a:gd name="csY315" fmla="*/ 6210166 h 6857998"/>
              <a:gd name="csX316" fmla="*/ 1630836 w 12191996"/>
              <a:gd name="csY316" fmla="*/ 6192640 h 6857998"/>
              <a:gd name="csX317" fmla="*/ 548482 w 12191996"/>
              <a:gd name="csY317" fmla="*/ 6160637 h 6857998"/>
              <a:gd name="csX318" fmla="*/ 565786 w 12191996"/>
              <a:gd name="csY318" fmla="*/ 6160637 h 6857998"/>
              <a:gd name="csX319" fmla="*/ 565786 w 12191996"/>
              <a:gd name="csY319" fmla="*/ 6204833 h 6857998"/>
              <a:gd name="csX320" fmla="*/ 579121 w 12191996"/>
              <a:gd name="csY320" fmla="*/ 6217939 h 6857998"/>
              <a:gd name="csX321" fmla="*/ 592297 w 12191996"/>
              <a:gd name="csY321" fmla="*/ 6204833 h 6857998"/>
              <a:gd name="csX322" fmla="*/ 592297 w 12191996"/>
              <a:gd name="csY322" fmla="*/ 6160637 h 6857998"/>
              <a:gd name="csX323" fmla="*/ 609759 w 12191996"/>
              <a:gd name="csY323" fmla="*/ 6160637 h 6857998"/>
              <a:gd name="csX324" fmla="*/ 609759 w 12191996"/>
              <a:gd name="csY324" fmla="*/ 6206357 h 6857998"/>
              <a:gd name="csX325" fmla="*/ 579121 w 12191996"/>
              <a:gd name="csY325" fmla="*/ 6234093 h 6857998"/>
              <a:gd name="csX326" fmla="*/ 548482 w 12191996"/>
              <a:gd name="csY326" fmla="*/ 6206357 h 6857998"/>
              <a:gd name="csX327" fmla="*/ 506413 w 12191996"/>
              <a:gd name="csY327" fmla="*/ 6086113 h 6857998"/>
              <a:gd name="csX328" fmla="*/ 506413 w 12191996"/>
              <a:gd name="csY328" fmla="*/ 6308465 h 6857998"/>
              <a:gd name="csX329" fmla="*/ 743903 w 12191996"/>
              <a:gd name="csY329" fmla="*/ 6197213 h 6857998"/>
              <a:gd name="csX330" fmla="*/ 0 w 12191996"/>
              <a:gd name="csY330" fmla="*/ 0 h 6857998"/>
              <a:gd name="csX331" fmla="*/ 12191996 w 12191996"/>
              <a:gd name="csY331" fmla="*/ 0 h 6857998"/>
              <a:gd name="csX332" fmla="*/ 12191996 w 12191996"/>
              <a:gd name="csY332" fmla="*/ 6857998 h 6857998"/>
              <a:gd name="csX333" fmla="*/ 0 w 12191996"/>
              <a:gd name="csY333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</a:cxnLst>
            <a:rect l="l" t="t" r="r" b="b"/>
            <a:pathLst>
              <a:path w="12191996" h="6857998">
                <a:moveTo>
                  <a:pt x="684531" y="6310598"/>
                </a:moveTo>
                <a:lnTo>
                  <a:pt x="707073" y="6310598"/>
                </a:lnTo>
                <a:lnTo>
                  <a:pt x="720408" y="6346717"/>
                </a:lnTo>
                <a:lnTo>
                  <a:pt x="726441" y="6363481"/>
                </a:lnTo>
                <a:lnTo>
                  <a:pt x="732473" y="6346717"/>
                </a:lnTo>
                <a:lnTo>
                  <a:pt x="745808" y="6310598"/>
                </a:lnTo>
                <a:lnTo>
                  <a:pt x="768509" y="6310598"/>
                </a:lnTo>
                <a:lnTo>
                  <a:pt x="768509" y="6382836"/>
                </a:lnTo>
                <a:lnTo>
                  <a:pt x="752317" y="6382836"/>
                </a:lnTo>
                <a:lnTo>
                  <a:pt x="752317" y="6333611"/>
                </a:lnTo>
                <a:lnTo>
                  <a:pt x="746919" y="6347936"/>
                </a:lnTo>
                <a:lnTo>
                  <a:pt x="739934" y="6365919"/>
                </a:lnTo>
                <a:lnTo>
                  <a:pt x="733584" y="6382988"/>
                </a:lnTo>
                <a:lnTo>
                  <a:pt x="719456" y="6382988"/>
                </a:lnTo>
                <a:lnTo>
                  <a:pt x="713106" y="6365919"/>
                </a:lnTo>
                <a:lnTo>
                  <a:pt x="706121" y="6347936"/>
                </a:lnTo>
                <a:lnTo>
                  <a:pt x="700723" y="6333611"/>
                </a:lnTo>
                <a:lnTo>
                  <a:pt x="700723" y="6382836"/>
                </a:lnTo>
                <a:lnTo>
                  <a:pt x="684689" y="6382836"/>
                </a:lnTo>
                <a:lnTo>
                  <a:pt x="684531" y="6382836"/>
                </a:lnTo>
                <a:close/>
                <a:moveTo>
                  <a:pt x="1293016" y="6296425"/>
                </a:moveTo>
                <a:lnTo>
                  <a:pt x="1293016" y="6310445"/>
                </a:lnTo>
                <a:cubicBezTo>
                  <a:pt x="1293016" y="6321875"/>
                  <a:pt x="1282537" y="6330562"/>
                  <a:pt x="1267616" y="6330562"/>
                </a:cubicBezTo>
                <a:cubicBezTo>
                  <a:pt x="1256820" y="6330562"/>
                  <a:pt x="1249359" y="6326143"/>
                  <a:pt x="1249359" y="6317456"/>
                </a:cubicBezTo>
                <a:cubicBezTo>
                  <a:pt x="1249359" y="6310293"/>
                  <a:pt x="1253805" y="6306026"/>
                  <a:pt x="1264123" y="6304045"/>
                </a:cubicBezTo>
                <a:lnTo>
                  <a:pt x="1279681" y="6300997"/>
                </a:lnTo>
                <a:cubicBezTo>
                  <a:pt x="1286666" y="6299625"/>
                  <a:pt x="1291269" y="6298406"/>
                  <a:pt x="1293016" y="6296425"/>
                </a:cubicBezTo>
                <a:close/>
                <a:moveTo>
                  <a:pt x="1170936" y="6296425"/>
                </a:moveTo>
                <a:lnTo>
                  <a:pt x="1170936" y="6310445"/>
                </a:lnTo>
                <a:cubicBezTo>
                  <a:pt x="1170936" y="6321875"/>
                  <a:pt x="1160458" y="6330562"/>
                  <a:pt x="1145536" y="6330562"/>
                </a:cubicBezTo>
                <a:cubicBezTo>
                  <a:pt x="1134741" y="6330562"/>
                  <a:pt x="1127280" y="6326143"/>
                  <a:pt x="1127280" y="6317456"/>
                </a:cubicBezTo>
                <a:cubicBezTo>
                  <a:pt x="1127280" y="6310293"/>
                  <a:pt x="1131725" y="6306026"/>
                  <a:pt x="1142043" y="6304045"/>
                </a:cubicBezTo>
                <a:lnTo>
                  <a:pt x="1157601" y="6300997"/>
                </a:lnTo>
                <a:cubicBezTo>
                  <a:pt x="1164586" y="6299625"/>
                  <a:pt x="1169190" y="6298406"/>
                  <a:pt x="1170936" y="6296425"/>
                </a:cubicBezTo>
                <a:close/>
                <a:moveTo>
                  <a:pt x="2531109" y="6258324"/>
                </a:moveTo>
                <a:cubicBezTo>
                  <a:pt x="2547619" y="6258324"/>
                  <a:pt x="2558097" y="6268078"/>
                  <a:pt x="2558573" y="6283165"/>
                </a:cubicBezTo>
                <a:lnTo>
                  <a:pt x="2503328" y="6283165"/>
                </a:lnTo>
                <a:cubicBezTo>
                  <a:pt x="2504439" y="6267316"/>
                  <a:pt x="2514599" y="6258324"/>
                  <a:pt x="2531109" y="6258324"/>
                </a:cubicBezTo>
                <a:close/>
                <a:moveTo>
                  <a:pt x="2921000" y="6239122"/>
                </a:moveTo>
                <a:lnTo>
                  <a:pt x="2968149" y="6338792"/>
                </a:lnTo>
                <a:lnTo>
                  <a:pt x="2945289" y="6385883"/>
                </a:lnTo>
                <a:lnTo>
                  <a:pt x="2979420" y="6385883"/>
                </a:lnTo>
                <a:lnTo>
                  <a:pt x="3046411" y="6239122"/>
                </a:lnTo>
                <a:lnTo>
                  <a:pt x="3012757" y="6239122"/>
                </a:lnTo>
                <a:lnTo>
                  <a:pt x="2992914" y="6285756"/>
                </a:lnTo>
                <a:lnTo>
                  <a:pt x="2984182" y="6306940"/>
                </a:lnTo>
                <a:lnTo>
                  <a:pt x="2975134" y="6285604"/>
                </a:lnTo>
                <a:lnTo>
                  <a:pt x="2954972" y="6239122"/>
                </a:lnTo>
                <a:close/>
                <a:moveTo>
                  <a:pt x="2796380" y="6239122"/>
                </a:moveTo>
                <a:lnTo>
                  <a:pt x="2796380" y="6350222"/>
                </a:lnTo>
                <a:lnTo>
                  <a:pt x="2826702" y="6350222"/>
                </a:lnTo>
                <a:lnTo>
                  <a:pt x="2826702" y="6239122"/>
                </a:lnTo>
                <a:close/>
                <a:moveTo>
                  <a:pt x="2349499" y="6239122"/>
                </a:moveTo>
                <a:lnTo>
                  <a:pt x="2396013" y="6350222"/>
                </a:lnTo>
                <a:lnTo>
                  <a:pt x="2426810" y="6350222"/>
                </a:lnTo>
                <a:lnTo>
                  <a:pt x="2473324" y="6239122"/>
                </a:lnTo>
                <a:lnTo>
                  <a:pt x="2439352" y="6239122"/>
                </a:lnTo>
                <a:lnTo>
                  <a:pt x="2421572" y="6289262"/>
                </a:lnTo>
                <a:lnTo>
                  <a:pt x="2411570" y="6317608"/>
                </a:lnTo>
                <a:lnTo>
                  <a:pt x="2401252" y="6289262"/>
                </a:lnTo>
                <a:lnTo>
                  <a:pt x="2383471" y="6239122"/>
                </a:lnTo>
                <a:close/>
                <a:moveTo>
                  <a:pt x="2307589" y="6239122"/>
                </a:moveTo>
                <a:lnTo>
                  <a:pt x="2307589" y="6350222"/>
                </a:lnTo>
                <a:lnTo>
                  <a:pt x="2337910" y="6350222"/>
                </a:lnTo>
                <a:lnTo>
                  <a:pt x="2337910" y="6239122"/>
                </a:lnTo>
                <a:close/>
                <a:moveTo>
                  <a:pt x="1615755" y="6239122"/>
                </a:moveTo>
                <a:lnTo>
                  <a:pt x="1615755" y="6350222"/>
                </a:lnTo>
                <a:lnTo>
                  <a:pt x="1646076" y="6350222"/>
                </a:lnTo>
                <a:lnTo>
                  <a:pt x="1646076" y="6239122"/>
                </a:lnTo>
                <a:close/>
                <a:moveTo>
                  <a:pt x="795656" y="6238361"/>
                </a:moveTo>
                <a:lnTo>
                  <a:pt x="558166" y="6349460"/>
                </a:lnTo>
                <a:lnTo>
                  <a:pt x="795656" y="6460560"/>
                </a:lnTo>
                <a:close/>
                <a:moveTo>
                  <a:pt x="2665729" y="6236836"/>
                </a:moveTo>
                <a:cubicBezTo>
                  <a:pt x="2651441" y="6236836"/>
                  <a:pt x="2640329" y="6243542"/>
                  <a:pt x="2635566" y="6255886"/>
                </a:cubicBezTo>
                <a:lnTo>
                  <a:pt x="2635566" y="6239122"/>
                </a:lnTo>
                <a:lnTo>
                  <a:pt x="2606515" y="6239122"/>
                </a:lnTo>
                <a:lnTo>
                  <a:pt x="2606515" y="6350222"/>
                </a:lnTo>
                <a:lnTo>
                  <a:pt x="2606674" y="6350069"/>
                </a:lnTo>
                <a:lnTo>
                  <a:pt x="2636995" y="6350069"/>
                </a:lnTo>
                <a:lnTo>
                  <a:pt x="2636995" y="6294900"/>
                </a:lnTo>
                <a:cubicBezTo>
                  <a:pt x="2636995" y="6276765"/>
                  <a:pt x="2647314" y="6266249"/>
                  <a:pt x="2666364" y="6266249"/>
                </a:cubicBezTo>
                <a:lnTo>
                  <a:pt x="2670809" y="6266249"/>
                </a:lnTo>
                <a:lnTo>
                  <a:pt x="2670809" y="6236836"/>
                </a:lnTo>
                <a:close/>
                <a:moveTo>
                  <a:pt x="1597181" y="6236836"/>
                </a:moveTo>
                <a:cubicBezTo>
                  <a:pt x="1583052" y="6236836"/>
                  <a:pt x="1571781" y="6243542"/>
                  <a:pt x="1567018" y="6255886"/>
                </a:cubicBezTo>
                <a:lnTo>
                  <a:pt x="1567018" y="6239122"/>
                </a:lnTo>
                <a:lnTo>
                  <a:pt x="1537967" y="6239122"/>
                </a:lnTo>
                <a:lnTo>
                  <a:pt x="1537967" y="6350222"/>
                </a:lnTo>
                <a:lnTo>
                  <a:pt x="1538284" y="6350069"/>
                </a:lnTo>
                <a:lnTo>
                  <a:pt x="1568606" y="6350069"/>
                </a:lnTo>
                <a:lnTo>
                  <a:pt x="1568606" y="6294900"/>
                </a:lnTo>
                <a:cubicBezTo>
                  <a:pt x="1568606" y="6276765"/>
                  <a:pt x="1578924" y="6266249"/>
                  <a:pt x="1597974" y="6266249"/>
                </a:cubicBezTo>
                <a:lnTo>
                  <a:pt x="1602419" y="6266249"/>
                </a:lnTo>
                <a:lnTo>
                  <a:pt x="1602419" y="6236836"/>
                </a:lnTo>
                <a:close/>
                <a:moveTo>
                  <a:pt x="1717354" y="6235922"/>
                </a:moveTo>
                <a:cubicBezTo>
                  <a:pt x="1680207" y="6235922"/>
                  <a:pt x="1656553" y="6260306"/>
                  <a:pt x="1656553" y="6294596"/>
                </a:cubicBezTo>
                <a:cubicBezTo>
                  <a:pt x="1656553" y="6328886"/>
                  <a:pt x="1680524" y="6353422"/>
                  <a:pt x="1716243" y="6353422"/>
                </a:cubicBezTo>
                <a:cubicBezTo>
                  <a:pt x="1752438" y="6353422"/>
                  <a:pt x="1771012" y="6331172"/>
                  <a:pt x="1773552" y="6306331"/>
                </a:cubicBezTo>
                <a:lnTo>
                  <a:pt x="1742754" y="6306331"/>
                </a:lnTo>
                <a:cubicBezTo>
                  <a:pt x="1739738" y="6320961"/>
                  <a:pt x="1729578" y="6327057"/>
                  <a:pt x="1716402" y="6327057"/>
                </a:cubicBezTo>
                <a:cubicBezTo>
                  <a:pt x="1698939" y="6327057"/>
                  <a:pt x="1687192" y="6315170"/>
                  <a:pt x="1687192" y="6294444"/>
                </a:cubicBezTo>
                <a:cubicBezTo>
                  <a:pt x="1687192" y="6273717"/>
                  <a:pt x="1698622" y="6262135"/>
                  <a:pt x="1716402" y="6262135"/>
                </a:cubicBezTo>
                <a:cubicBezTo>
                  <a:pt x="1730213" y="6262135"/>
                  <a:pt x="1740691" y="6269755"/>
                  <a:pt x="1742754" y="6283318"/>
                </a:cubicBezTo>
                <a:lnTo>
                  <a:pt x="1773552" y="6283318"/>
                </a:lnTo>
                <a:cubicBezTo>
                  <a:pt x="1772441" y="6258325"/>
                  <a:pt x="1751962" y="6235922"/>
                  <a:pt x="1717354" y="6235922"/>
                </a:cubicBezTo>
                <a:close/>
                <a:moveTo>
                  <a:pt x="2731293" y="6235769"/>
                </a:moveTo>
                <a:cubicBezTo>
                  <a:pt x="2700972" y="6235769"/>
                  <a:pt x="2680969" y="6250247"/>
                  <a:pt x="2680969" y="6272040"/>
                </a:cubicBezTo>
                <a:cubicBezTo>
                  <a:pt x="2680969" y="6289261"/>
                  <a:pt x="2691923" y="6300082"/>
                  <a:pt x="2712878" y="6303282"/>
                </a:cubicBezTo>
                <a:lnTo>
                  <a:pt x="2739548" y="6307397"/>
                </a:lnTo>
                <a:cubicBezTo>
                  <a:pt x="2749073" y="6308921"/>
                  <a:pt x="2752406" y="6311969"/>
                  <a:pt x="2752406" y="6318217"/>
                </a:cubicBezTo>
                <a:cubicBezTo>
                  <a:pt x="2752406" y="6326142"/>
                  <a:pt x="2744946" y="6331171"/>
                  <a:pt x="2732881" y="6331171"/>
                </a:cubicBezTo>
                <a:cubicBezTo>
                  <a:pt x="2718910" y="6331171"/>
                  <a:pt x="2709544" y="6324466"/>
                  <a:pt x="2708592" y="6314103"/>
                </a:cubicBezTo>
                <a:lnTo>
                  <a:pt x="2677794" y="6314103"/>
                </a:lnTo>
                <a:cubicBezTo>
                  <a:pt x="2678270" y="6337725"/>
                  <a:pt x="2700336" y="6353422"/>
                  <a:pt x="2731769" y="6353422"/>
                </a:cubicBezTo>
                <a:cubicBezTo>
                  <a:pt x="2763043" y="6353422"/>
                  <a:pt x="2783204" y="6338487"/>
                  <a:pt x="2783204" y="6315627"/>
                </a:cubicBezTo>
                <a:cubicBezTo>
                  <a:pt x="2783204" y="6298253"/>
                  <a:pt x="2772726" y="6287128"/>
                  <a:pt x="2752725" y="6284080"/>
                </a:cubicBezTo>
                <a:lnTo>
                  <a:pt x="2725101" y="6279965"/>
                </a:lnTo>
                <a:cubicBezTo>
                  <a:pt x="2715735" y="6278441"/>
                  <a:pt x="2711766" y="6275393"/>
                  <a:pt x="2711766" y="6269602"/>
                </a:cubicBezTo>
                <a:cubicBezTo>
                  <a:pt x="2711766" y="6262287"/>
                  <a:pt x="2718752" y="6257257"/>
                  <a:pt x="2730182" y="6257257"/>
                </a:cubicBezTo>
                <a:cubicBezTo>
                  <a:pt x="2742723" y="6257257"/>
                  <a:pt x="2750978" y="6263049"/>
                  <a:pt x="2751930" y="6273259"/>
                </a:cubicBezTo>
                <a:lnTo>
                  <a:pt x="2782729" y="6273259"/>
                </a:lnTo>
                <a:cubicBezTo>
                  <a:pt x="2782093" y="6250704"/>
                  <a:pt x="2761614" y="6235769"/>
                  <a:pt x="2731293" y="6235769"/>
                </a:cubicBezTo>
                <a:close/>
                <a:moveTo>
                  <a:pt x="2530792" y="6235769"/>
                </a:moveTo>
                <a:cubicBezTo>
                  <a:pt x="2496026" y="6235769"/>
                  <a:pt x="2472213" y="6258477"/>
                  <a:pt x="2472213" y="6294291"/>
                </a:cubicBezTo>
                <a:cubicBezTo>
                  <a:pt x="2472213" y="6321152"/>
                  <a:pt x="2485340" y="6340983"/>
                  <a:pt x="2507173" y="6349219"/>
                </a:cubicBezTo>
                <a:lnTo>
                  <a:pt x="2531647" y="6353406"/>
                </a:lnTo>
                <a:lnTo>
                  <a:pt x="2531585" y="6353422"/>
                </a:lnTo>
                <a:lnTo>
                  <a:pt x="2531744" y="6353422"/>
                </a:lnTo>
                <a:lnTo>
                  <a:pt x="2531647" y="6353406"/>
                </a:lnTo>
                <a:lnTo>
                  <a:pt x="2568376" y="6343554"/>
                </a:lnTo>
                <a:cubicBezTo>
                  <a:pt x="2577941" y="6337153"/>
                  <a:pt x="2584608" y="6327819"/>
                  <a:pt x="2587783" y="6316084"/>
                </a:cubicBezTo>
                <a:lnTo>
                  <a:pt x="2556827" y="6316084"/>
                </a:lnTo>
                <a:cubicBezTo>
                  <a:pt x="2553810" y="6324618"/>
                  <a:pt x="2545238" y="6330257"/>
                  <a:pt x="2532379" y="6330257"/>
                </a:cubicBezTo>
                <a:cubicBezTo>
                  <a:pt x="2514917" y="6330257"/>
                  <a:pt x="2503804" y="6319894"/>
                  <a:pt x="2503169" y="6304197"/>
                </a:cubicBezTo>
                <a:lnTo>
                  <a:pt x="2588259" y="6304197"/>
                </a:lnTo>
                <a:cubicBezTo>
                  <a:pt x="2588894" y="6300539"/>
                  <a:pt x="2589371" y="6295510"/>
                  <a:pt x="2589371" y="6290328"/>
                </a:cubicBezTo>
                <a:lnTo>
                  <a:pt x="2589371" y="6289871"/>
                </a:lnTo>
                <a:cubicBezTo>
                  <a:pt x="2589371" y="6257562"/>
                  <a:pt x="2565558" y="6235769"/>
                  <a:pt x="2530792" y="6235769"/>
                </a:cubicBezTo>
                <a:close/>
                <a:moveTo>
                  <a:pt x="2249169" y="6235769"/>
                </a:moveTo>
                <a:cubicBezTo>
                  <a:pt x="2234247" y="6235769"/>
                  <a:pt x="2220911" y="6241713"/>
                  <a:pt x="2214402" y="6251771"/>
                </a:cubicBezTo>
                <a:lnTo>
                  <a:pt x="2214402" y="6239122"/>
                </a:lnTo>
                <a:lnTo>
                  <a:pt x="2185352" y="6239122"/>
                </a:lnTo>
                <a:lnTo>
                  <a:pt x="2185352" y="6350069"/>
                </a:lnTo>
                <a:lnTo>
                  <a:pt x="2215673" y="6350069"/>
                </a:lnTo>
                <a:lnTo>
                  <a:pt x="2215673" y="6287280"/>
                </a:lnTo>
                <a:cubicBezTo>
                  <a:pt x="2215673" y="6272497"/>
                  <a:pt x="2224563" y="6262744"/>
                  <a:pt x="2239327" y="6262744"/>
                </a:cubicBezTo>
                <a:cubicBezTo>
                  <a:pt x="2253138" y="6262744"/>
                  <a:pt x="2260599" y="6271126"/>
                  <a:pt x="2260599" y="6286061"/>
                </a:cubicBezTo>
                <a:lnTo>
                  <a:pt x="2260599" y="6350069"/>
                </a:lnTo>
                <a:lnTo>
                  <a:pt x="2291237" y="6350069"/>
                </a:lnTo>
                <a:lnTo>
                  <a:pt x="2291237" y="6279813"/>
                </a:lnTo>
                <a:cubicBezTo>
                  <a:pt x="2291237" y="6248875"/>
                  <a:pt x="2273140" y="6235769"/>
                  <a:pt x="2249169" y="6235769"/>
                </a:cubicBezTo>
                <a:close/>
                <a:moveTo>
                  <a:pt x="1396680" y="6235769"/>
                </a:moveTo>
                <a:cubicBezTo>
                  <a:pt x="1366358" y="6235769"/>
                  <a:pt x="1346356" y="6250247"/>
                  <a:pt x="1346356" y="6272040"/>
                </a:cubicBezTo>
                <a:cubicBezTo>
                  <a:pt x="1346356" y="6289261"/>
                  <a:pt x="1357310" y="6300082"/>
                  <a:pt x="1378265" y="6303282"/>
                </a:cubicBezTo>
                <a:lnTo>
                  <a:pt x="1404935" y="6307397"/>
                </a:lnTo>
                <a:cubicBezTo>
                  <a:pt x="1414460" y="6308921"/>
                  <a:pt x="1417794" y="6311969"/>
                  <a:pt x="1417794" y="6318217"/>
                </a:cubicBezTo>
                <a:cubicBezTo>
                  <a:pt x="1417794" y="6326142"/>
                  <a:pt x="1410332" y="6331171"/>
                  <a:pt x="1398267" y="6331171"/>
                </a:cubicBezTo>
                <a:cubicBezTo>
                  <a:pt x="1384297" y="6331171"/>
                  <a:pt x="1374931" y="6324466"/>
                  <a:pt x="1373979" y="6314103"/>
                </a:cubicBezTo>
                <a:lnTo>
                  <a:pt x="1343181" y="6314103"/>
                </a:lnTo>
                <a:cubicBezTo>
                  <a:pt x="1343657" y="6337725"/>
                  <a:pt x="1365724" y="6353422"/>
                  <a:pt x="1397156" y="6353422"/>
                </a:cubicBezTo>
                <a:cubicBezTo>
                  <a:pt x="1428430" y="6353422"/>
                  <a:pt x="1448591" y="6338487"/>
                  <a:pt x="1448591" y="6315627"/>
                </a:cubicBezTo>
                <a:cubicBezTo>
                  <a:pt x="1448591" y="6298253"/>
                  <a:pt x="1437955" y="6287128"/>
                  <a:pt x="1417952" y="6284080"/>
                </a:cubicBezTo>
                <a:lnTo>
                  <a:pt x="1390330" y="6279965"/>
                </a:lnTo>
                <a:cubicBezTo>
                  <a:pt x="1381122" y="6278441"/>
                  <a:pt x="1377153" y="6275393"/>
                  <a:pt x="1377153" y="6269602"/>
                </a:cubicBezTo>
                <a:cubicBezTo>
                  <a:pt x="1377153" y="6262287"/>
                  <a:pt x="1384139" y="6257257"/>
                  <a:pt x="1395568" y="6257257"/>
                </a:cubicBezTo>
                <a:cubicBezTo>
                  <a:pt x="1408110" y="6257257"/>
                  <a:pt x="1416365" y="6263049"/>
                  <a:pt x="1417317" y="6273259"/>
                </a:cubicBezTo>
                <a:lnTo>
                  <a:pt x="1448115" y="6273259"/>
                </a:lnTo>
                <a:cubicBezTo>
                  <a:pt x="1447480" y="6250704"/>
                  <a:pt x="1427001" y="6235769"/>
                  <a:pt x="1396680" y="6235769"/>
                </a:cubicBezTo>
                <a:close/>
                <a:moveTo>
                  <a:pt x="1274760" y="6235617"/>
                </a:moveTo>
                <a:cubicBezTo>
                  <a:pt x="1245708" y="6235617"/>
                  <a:pt x="1223483" y="6250705"/>
                  <a:pt x="1221895" y="6273565"/>
                </a:cubicBezTo>
                <a:lnTo>
                  <a:pt x="1252692" y="6273565"/>
                </a:lnTo>
                <a:cubicBezTo>
                  <a:pt x="1253805" y="6263506"/>
                  <a:pt x="1263329" y="6258325"/>
                  <a:pt x="1274917" y="6258325"/>
                </a:cubicBezTo>
                <a:cubicBezTo>
                  <a:pt x="1286507" y="6258325"/>
                  <a:pt x="1292857" y="6263049"/>
                  <a:pt x="1292857" y="6270364"/>
                </a:cubicBezTo>
                <a:cubicBezTo>
                  <a:pt x="1292857" y="6276155"/>
                  <a:pt x="1289047" y="6278746"/>
                  <a:pt x="1281586" y="6280118"/>
                </a:cubicBezTo>
                <a:lnTo>
                  <a:pt x="1254439" y="6284690"/>
                </a:lnTo>
                <a:cubicBezTo>
                  <a:pt x="1233008" y="6288195"/>
                  <a:pt x="1218562" y="6298253"/>
                  <a:pt x="1218562" y="6319285"/>
                </a:cubicBezTo>
                <a:cubicBezTo>
                  <a:pt x="1218562" y="6340316"/>
                  <a:pt x="1235388" y="6353422"/>
                  <a:pt x="1259678" y="6353422"/>
                </a:cubicBezTo>
                <a:lnTo>
                  <a:pt x="1259836" y="6353270"/>
                </a:lnTo>
                <a:cubicBezTo>
                  <a:pt x="1276664" y="6353270"/>
                  <a:pt x="1287460" y="6347021"/>
                  <a:pt x="1295079" y="6340163"/>
                </a:cubicBezTo>
                <a:cubicBezTo>
                  <a:pt x="1299207" y="6348698"/>
                  <a:pt x="1306985" y="6352203"/>
                  <a:pt x="1317146" y="6352203"/>
                </a:cubicBezTo>
                <a:cubicBezTo>
                  <a:pt x="1324290" y="6352203"/>
                  <a:pt x="1330322" y="6350984"/>
                  <a:pt x="1335085" y="6349003"/>
                </a:cubicBezTo>
                <a:lnTo>
                  <a:pt x="1335085" y="6326295"/>
                </a:lnTo>
                <a:cubicBezTo>
                  <a:pt x="1333180" y="6326752"/>
                  <a:pt x="1331592" y="6326905"/>
                  <a:pt x="1329846" y="6326905"/>
                </a:cubicBezTo>
                <a:cubicBezTo>
                  <a:pt x="1326194" y="6326905"/>
                  <a:pt x="1323496" y="6325381"/>
                  <a:pt x="1323496" y="6320047"/>
                </a:cubicBezTo>
                <a:lnTo>
                  <a:pt x="1323496" y="6271888"/>
                </a:lnTo>
                <a:cubicBezTo>
                  <a:pt x="1323496" y="6250705"/>
                  <a:pt x="1307144" y="6235617"/>
                  <a:pt x="1274760" y="6235617"/>
                </a:cubicBezTo>
                <a:close/>
                <a:moveTo>
                  <a:pt x="1152680" y="6235617"/>
                </a:moveTo>
                <a:cubicBezTo>
                  <a:pt x="1123628" y="6235617"/>
                  <a:pt x="1101403" y="6250705"/>
                  <a:pt x="1099816" y="6273565"/>
                </a:cubicBezTo>
                <a:lnTo>
                  <a:pt x="1130613" y="6273565"/>
                </a:lnTo>
                <a:cubicBezTo>
                  <a:pt x="1131725" y="6263506"/>
                  <a:pt x="1141250" y="6258325"/>
                  <a:pt x="1152838" y="6258325"/>
                </a:cubicBezTo>
                <a:cubicBezTo>
                  <a:pt x="1164427" y="6258325"/>
                  <a:pt x="1170777" y="6263049"/>
                  <a:pt x="1170777" y="6270364"/>
                </a:cubicBezTo>
                <a:cubicBezTo>
                  <a:pt x="1170777" y="6276155"/>
                  <a:pt x="1166967" y="6278746"/>
                  <a:pt x="1159506" y="6280118"/>
                </a:cubicBezTo>
                <a:lnTo>
                  <a:pt x="1132360" y="6284690"/>
                </a:lnTo>
                <a:cubicBezTo>
                  <a:pt x="1110928" y="6288195"/>
                  <a:pt x="1096482" y="6298253"/>
                  <a:pt x="1096482" y="6319285"/>
                </a:cubicBezTo>
                <a:cubicBezTo>
                  <a:pt x="1096482" y="6340316"/>
                  <a:pt x="1113310" y="6353422"/>
                  <a:pt x="1137598" y="6353422"/>
                </a:cubicBezTo>
                <a:lnTo>
                  <a:pt x="1137757" y="6353270"/>
                </a:lnTo>
                <a:cubicBezTo>
                  <a:pt x="1154585" y="6353270"/>
                  <a:pt x="1165380" y="6347021"/>
                  <a:pt x="1173000" y="6340163"/>
                </a:cubicBezTo>
                <a:cubicBezTo>
                  <a:pt x="1177127" y="6348698"/>
                  <a:pt x="1184906" y="6352203"/>
                  <a:pt x="1195066" y="6352203"/>
                </a:cubicBezTo>
                <a:cubicBezTo>
                  <a:pt x="1202210" y="6352203"/>
                  <a:pt x="1208242" y="6350984"/>
                  <a:pt x="1213005" y="6349003"/>
                </a:cubicBezTo>
                <a:lnTo>
                  <a:pt x="1213005" y="6326295"/>
                </a:lnTo>
                <a:cubicBezTo>
                  <a:pt x="1211100" y="6326752"/>
                  <a:pt x="1209512" y="6326905"/>
                  <a:pt x="1207766" y="6326905"/>
                </a:cubicBezTo>
                <a:cubicBezTo>
                  <a:pt x="1204115" y="6326905"/>
                  <a:pt x="1201416" y="6325381"/>
                  <a:pt x="1201416" y="6320047"/>
                </a:cubicBezTo>
                <a:lnTo>
                  <a:pt x="1201416" y="6271888"/>
                </a:lnTo>
                <a:cubicBezTo>
                  <a:pt x="1201416" y="6250705"/>
                  <a:pt x="1185065" y="6235617"/>
                  <a:pt x="1152680" y="6235617"/>
                </a:cubicBezTo>
                <a:close/>
                <a:moveTo>
                  <a:pt x="2862103" y="6212452"/>
                </a:moveTo>
                <a:lnTo>
                  <a:pt x="2862103" y="6229978"/>
                </a:lnTo>
                <a:cubicBezTo>
                  <a:pt x="2862103" y="6238055"/>
                  <a:pt x="2859405" y="6240798"/>
                  <a:pt x="2850832" y="6240798"/>
                </a:cubicBezTo>
                <a:lnTo>
                  <a:pt x="2842260" y="6240798"/>
                </a:lnTo>
                <a:lnTo>
                  <a:pt x="2842260" y="6264116"/>
                </a:lnTo>
                <a:lnTo>
                  <a:pt x="2860040" y="6264116"/>
                </a:lnTo>
                <a:lnTo>
                  <a:pt x="2860040" y="6323399"/>
                </a:lnTo>
                <a:cubicBezTo>
                  <a:pt x="2860040" y="6341992"/>
                  <a:pt x="2871470" y="6352355"/>
                  <a:pt x="2892107" y="6352355"/>
                </a:cubicBezTo>
                <a:lnTo>
                  <a:pt x="2892266" y="6352203"/>
                </a:lnTo>
                <a:cubicBezTo>
                  <a:pt x="2899885" y="6352203"/>
                  <a:pt x="2905284" y="6351288"/>
                  <a:pt x="2911157" y="6349612"/>
                </a:cubicBezTo>
                <a:lnTo>
                  <a:pt x="2911157" y="6323094"/>
                </a:lnTo>
                <a:cubicBezTo>
                  <a:pt x="2907506" y="6323704"/>
                  <a:pt x="2904966" y="6324161"/>
                  <a:pt x="2901633" y="6324161"/>
                </a:cubicBezTo>
                <a:cubicBezTo>
                  <a:pt x="2894011" y="6324161"/>
                  <a:pt x="2890361" y="6320504"/>
                  <a:pt x="2890361" y="6312274"/>
                </a:cubicBezTo>
                <a:lnTo>
                  <a:pt x="2890361" y="6263963"/>
                </a:lnTo>
                <a:lnTo>
                  <a:pt x="2910999" y="6263963"/>
                </a:lnTo>
                <a:lnTo>
                  <a:pt x="2910999" y="6238970"/>
                </a:lnTo>
                <a:lnTo>
                  <a:pt x="2890361" y="6238970"/>
                </a:lnTo>
                <a:lnTo>
                  <a:pt x="2890361" y="6212452"/>
                </a:lnTo>
                <a:close/>
                <a:moveTo>
                  <a:pt x="1928493" y="6212452"/>
                </a:moveTo>
                <a:lnTo>
                  <a:pt x="1928493" y="6229978"/>
                </a:lnTo>
                <a:cubicBezTo>
                  <a:pt x="1928493" y="6238055"/>
                  <a:pt x="1925794" y="6240798"/>
                  <a:pt x="1917222" y="6240798"/>
                </a:cubicBezTo>
                <a:lnTo>
                  <a:pt x="1908649" y="6240798"/>
                </a:lnTo>
                <a:lnTo>
                  <a:pt x="1908649" y="6264116"/>
                </a:lnTo>
                <a:lnTo>
                  <a:pt x="1926429" y="6264116"/>
                </a:lnTo>
                <a:lnTo>
                  <a:pt x="1926429" y="6323399"/>
                </a:lnTo>
                <a:cubicBezTo>
                  <a:pt x="1926429" y="6341992"/>
                  <a:pt x="1937859" y="6352355"/>
                  <a:pt x="1958496" y="6352355"/>
                </a:cubicBezTo>
                <a:lnTo>
                  <a:pt x="1958496" y="6352203"/>
                </a:lnTo>
                <a:cubicBezTo>
                  <a:pt x="1966116" y="6352203"/>
                  <a:pt x="1971514" y="6351288"/>
                  <a:pt x="1977388" y="6349612"/>
                </a:cubicBezTo>
                <a:lnTo>
                  <a:pt x="1977388" y="6323094"/>
                </a:lnTo>
                <a:cubicBezTo>
                  <a:pt x="1973895" y="6323704"/>
                  <a:pt x="1971355" y="6324161"/>
                  <a:pt x="1968021" y="6324161"/>
                </a:cubicBezTo>
                <a:cubicBezTo>
                  <a:pt x="1960401" y="6324161"/>
                  <a:pt x="1956750" y="6320504"/>
                  <a:pt x="1956750" y="6312274"/>
                </a:cubicBezTo>
                <a:lnTo>
                  <a:pt x="1956750" y="6263963"/>
                </a:lnTo>
                <a:lnTo>
                  <a:pt x="1977388" y="6263963"/>
                </a:lnTo>
                <a:lnTo>
                  <a:pt x="1977388" y="6238970"/>
                </a:lnTo>
                <a:lnTo>
                  <a:pt x="1956750" y="6238970"/>
                </a:lnTo>
                <a:lnTo>
                  <a:pt x="1956750" y="6212452"/>
                </a:lnTo>
                <a:close/>
                <a:moveTo>
                  <a:pt x="1474309" y="6212452"/>
                </a:moveTo>
                <a:lnTo>
                  <a:pt x="1474309" y="6229978"/>
                </a:lnTo>
                <a:cubicBezTo>
                  <a:pt x="1474309" y="6238055"/>
                  <a:pt x="1471610" y="6240798"/>
                  <a:pt x="1463037" y="6240798"/>
                </a:cubicBezTo>
                <a:lnTo>
                  <a:pt x="1454465" y="6240798"/>
                </a:lnTo>
                <a:lnTo>
                  <a:pt x="1454465" y="6264116"/>
                </a:lnTo>
                <a:lnTo>
                  <a:pt x="1472245" y="6264116"/>
                </a:lnTo>
                <a:lnTo>
                  <a:pt x="1472245" y="6323399"/>
                </a:lnTo>
                <a:cubicBezTo>
                  <a:pt x="1472245" y="6341992"/>
                  <a:pt x="1483675" y="6352355"/>
                  <a:pt x="1504312" y="6352355"/>
                </a:cubicBezTo>
                <a:lnTo>
                  <a:pt x="1504312" y="6352203"/>
                </a:lnTo>
                <a:cubicBezTo>
                  <a:pt x="1511932" y="6352203"/>
                  <a:pt x="1517330" y="6351288"/>
                  <a:pt x="1523204" y="6349612"/>
                </a:cubicBezTo>
                <a:lnTo>
                  <a:pt x="1523204" y="6323094"/>
                </a:lnTo>
                <a:cubicBezTo>
                  <a:pt x="1519711" y="6323704"/>
                  <a:pt x="1517171" y="6324161"/>
                  <a:pt x="1513837" y="6324161"/>
                </a:cubicBezTo>
                <a:cubicBezTo>
                  <a:pt x="1506217" y="6324161"/>
                  <a:pt x="1502566" y="6320504"/>
                  <a:pt x="1502566" y="6312274"/>
                </a:cubicBezTo>
                <a:lnTo>
                  <a:pt x="1502566" y="6263963"/>
                </a:lnTo>
                <a:lnTo>
                  <a:pt x="1523204" y="6263963"/>
                </a:lnTo>
                <a:lnTo>
                  <a:pt x="1523204" y="6238970"/>
                </a:lnTo>
                <a:lnTo>
                  <a:pt x="1502566" y="6238970"/>
                </a:lnTo>
                <a:lnTo>
                  <a:pt x="1502566" y="6212452"/>
                </a:lnTo>
                <a:close/>
                <a:moveTo>
                  <a:pt x="2042158" y="6198126"/>
                </a:moveTo>
                <a:lnTo>
                  <a:pt x="2042158" y="6295662"/>
                </a:lnTo>
                <a:cubicBezTo>
                  <a:pt x="2042158" y="6331171"/>
                  <a:pt x="2066447" y="6353422"/>
                  <a:pt x="2105024" y="6353422"/>
                </a:cubicBezTo>
                <a:cubicBezTo>
                  <a:pt x="2143599" y="6353422"/>
                  <a:pt x="2167888" y="6331324"/>
                  <a:pt x="2167888" y="6295662"/>
                </a:cubicBezTo>
                <a:lnTo>
                  <a:pt x="2167888" y="6198126"/>
                </a:lnTo>
                <a:lnTo>
                  <a:pt x="2135979" y="6198126"/>
                </a:lnTo>
                <a:lnTo>
                  <a:pt x="2135979" y="6292766"/>
                </a:lnTo>
                <a:cubicBezTo>
                  <a:pt x="2135979" y="6310902"/>
                  <a:pt x="2125820" y="6323856"/>
                  <a:pt x="2105024" y="6323856"/>
                </a:cubicBezTo>
                <a:cubicBezTo>
                  <a:pt x="2084227" y="6323856"/>
                  <a:pt x="2074067" y="6310902"/>
                  <a:pt x="2074067" y="6292766"/>
                </a:cubicBezTo>
                <a:lnTo>
                  <a:pt x="2074067" y="6198126"/>
                </a:lnTo>
                <a:close/>
                <a:moveTo>
                  <a:pt x="1791014" y="6198126"/>
                </a:moveTo>
                <a:lnTo>
                  <a:pt x="1791014" y="6350221"/>
                </a:lnTo>
                <a:lnTo>
                  <a:pt x="1821335" y="6350221"/>
                </a:lnTo>
                <a:lnTo>
                  <a:pt x="1821335" y="6287280"/>
                </a:lnTo>
                <a:cubicBezTo>
                  <a:pt x="1821335" y="6272650"/>
                  <a:pt x="1830066" y="6262744"/>
                  <a:pt x="1845149" y="6262744"/>
                </a:cubicBezTo>
                <a:cubicBezTo>
                  <a:pt x="1858800" y="6262744"/>
                  <a:pt x="1866262" y="6271126"/>
                  <a:pt x="1866262" y="6286213"/>
                </a:cubicBezTo>
                <a:lnTo>
                  <a:pt x="1866262" y="6350221"/>
                </a:lnTo>
                <a:lnTo>
                  <a:pt x="1896900" y="6350221"/>
                </a:lnTo>
                <a:lnTo>
                  <a:pt x="1896900" y="6279965"/>
                </a:lnTo>
                <a:cubicBezTo>
                  <a:pt x="1896900" y="6249028"/>
                  <a:pt x="1878803" y="6235921"/>
                  <a:pt x="1854833" y="6235921"/>
                </a:cubicBezTo>
                <a:cubicBezTo>
                  <a:pt x="1840703" y="6235921"/>
                  <a:pt x="1827845" y="6241408"/>
                  <a:pt x="1821335" y="6250399"/>
                </a:cubicBezTo>
                <a:lnTo>
                  <a:pt x="1821335" y="6198126"/>
                </a:lnTo>
                <a:close/>
                <a:moveTo>
                  <a:pt x="911539" y="6198126"/>
                </a:moveTo>
                <a:lnTo>
                  <a:pt x="911539" y="6350221"/>
                </a:lnTo>
                <a:lnTo>
                  <a:pt x="940908" y="6350221"/>
                </a:lnTo>
                <a:lnTo>
                  <a:pt x="940908" y="6268687"/>
                </a:lnTo>
                <a:lnTo>
                  <a:pt x="940908" y="6239731"/>
                </a:lnTo>
                <a:lnTo>
                  <a:pt x="952179" y="6268992"/>
                </a:lnTo>
                <a:lnTo>
                  <a:pt x="970753" y="6314407"/>
                </a:lnTo>
                <a:lnTo>
                  <a:pt x="984723" y="6350221"/>
                </a:lnTo>
                <a:lnTo>
                  <a:pt x="1011075" y="6350221"/>
                </a:lnTo>
                <a:lnTo>
                  <a:pt x="1025045" y="6314407"/>
                </a:lnTo>
                <a:lnTo>
                  <a:pt x="1043619" y="6268992"/>
                </a:lnTo>
                <a:lnTo>
                  <a:pt x="1054890" y="6239731"/>
                </a:lnTo>
                <a:lnTo>
                  <a:pt x="1054890" y="6268687"/>
                </a:lnTo>
                <a:lnTo>
                  <a:pt x="1054890" y="6350221"/>
                </a:lnTo>
                <a:lnTo>
                  <a:pt x="1084259" y="6350221"/>
                </a:lnTo>
                <a:lnTo>
                  <a:pt x="1084259" y="6198126"/>
                </a:lnTo>
                <a:lnTo>
                  <a:pt x="1042666" y="6198126"/>
                </a:lnTo>
                <a:lnTo>
                  <a:pt x="1010758" y="6279660"/>
                </a:lnTo>
                <a:lnTo>
                  <a:pt x="998058" y="6314407"/>
                </a:lnTo>
                <a:lnTo>
                  <a:pt x="997740" y="6314407"/>
                </a:lnTo>
                <a:lnTo>
                  <a:pt x="984723" y="6279660"/>
                </a:lnTo>
                <a:lnTo>
                  <a:pt x="952814" y="6198126"/>
                </a:lnTo>
                <a:close/>
                <a:moveTo>
                  <a:pt x="2811462" y="6192640"/>
                </a:moveTo>
                <a:cubicBezTo>
                  <a:pt x="2801144" y="6192640"/>
                  <a:pt x="2793524" y="6200108"/>
                  <a:pt x="2793524" y="6210166"/>
                </a:cubicBezTo>
                <a:cubicBezTo>
                  <a:pt x="2793524" y="6220224"/>
                  <a:pt x="2801144" y="6227692"/>
                  <a:pt x="2811462" y="6227692"/>
                </a:cubicBezTo>
                <a:cubicBezTo>
                  <a:pt x="2821939" y="6227692"/>
                  <a:pt x="2829719" y="6220072"/>
                  <a:pt x="2829719" y="6210166"/>
                </a:cubicBezTo>
                <a:cubicBezTo>
                  <a:pt x="2829719" y="6200260"/>
                  <a:pt x="2821780" y="6192640"/>
                  <a:pt x="2811462" y="6192640"/>
                </a:cubicBezTo>
                <a:close/>
                <a:moveTo>
                  <a:pt x="2322670" y="6192640"/>
                </a:moveTo>
                <a:cubicBezTo>
                  <a:pt x="2312351" y="6192640"/>
                  <a:pt x="2304731" y="6200108"/>
                  <a:pt x="2304731" y="6210166"/>
                </a:cubicBezTo>
                <a:cubicBezTo>
                  <a:pt x="2304731" y="6220224"/>
                  <a:pt x="2312351" y="6227692"/>
                  <a:pt x="2322670" y="6227692"/>
                </a:cubicBezTo>
                <a:cubicBezTo>
                  <a:pt x="2333147" y="6227692"/>
                  <a:pt x="2340926" y="6220072"/>
                  <a:pt x="2340926" y="6210166"/>
                </a:cubicBezTo>
                <a:cubicBezTo>
                  <a:pt x="2340926" y="6200260"/>
                  <a:pt x="2332988" y="6192640"/>
                  <a:pt x="2322670" y="6192640"/>
                </a:cubicBezTo>
                <a:close/>
                <a:moveTo>
                  <a:pt x="1630836" y="6192640"/>
                </a:moveTo>
                <a:cubicBezTo>
                  <a:pt x="1620517" y="6192640"/>
                  <a:pt x="1612897" y="6200108"/>
                  <a:pt x="1612897" y="6210166"/>
                </a:cubicBezTo>
                <a:cubicBezTo>
                  <a:pt x="1612897" y="6220224"/>
                  <a:pt x="1620517" y="6227692"/>
                  <a:pt x="1630836" y="6227692"/>
                </a:cubicBezTo>
                <a:cubicBezTo>
                  <a:pt x="1641313" y="6227692"/>
                  <a:pt x="1649092" y="6220072"/>
                  <a:pt x="1649092" y="6210166"/>
                </a:cubicBezTo>
                <a:cubicBezTo>
                  <a:pt x="1649092" y="6200260"/>
                  <a:pt x="1641155" y="6192640"/>
                  <a:pt x="1630836" y="6192640"/>
                </a:cubicBezTo>
                <a:close/>
                <a:moveTo>
                  <a:pt x="548482" y="6160637"/>
                </a:moveTo>
                <a:lnTo>
                  <a:pt x="565786" y="6160637"/>
                </a:lnTo>
                <a:lnTo>
                  <a:pt x="565786" y="6204833"/>
                </a:lnTo>
                <a:cubicBezTo>
                  <a:pt x="565786" y="6212148"/>
                  <a:pt x="569913" y="6217939"/>
                  <a:pt x="579121" y="6217939"/>
                </a:cubicBezTo>
                <a:cubicBezTo>
                  <a:pt x="588328" y="6217939"/>
                  <a:pt x="592297" y="6211995"/>
                  <a:pt x="592297" y="6204833"/>
                </a:cubicBezTo>
                <a:lnTo>
                  <a:pt x="592297" y="6160637"/>
                </a:lnTo>
                <a:lnTo>
                  <a:pt x="609759" y="6160637"/>
                </a:lnTo>
                <a:lnTo>
                  <a:pt x="609759" y="6206357"/>
                </a:lnTo>
                <a:cubicBezTo>
                  <a:pt x="609759" y="6223273"/>
                  <a:pt x="597853" y="6234093"/>
                  <a:pt x="579121" y="6234093"/>
                </a:cubicBezTo>
                <a:cubicBezTo>
                  <a:pt x="560388" y="6234093"/>
                  <a:pt x="548482" y="6223121"/>
                  <a:pt x="548482" y="6206357"/>
                </a:cubicBezTo>
                <a:close/>
                <a:moveTo>
                  <a:pt x="506413" y="6086113"/>
                </a:moveTo>
                <a:lnTo>
                  <a:pt x="506413" y="6308465"/>
                </a:lnTo>
                <a:lnTo>
                  <a:pt x="743903" y="6197213"/>
                </a:lnTo>
                <a:close/>
                <a:moveTo>
                  <a:pt x="0" y="0"/>
                </a:moveTo>
                <a:lnTo>
                  <a:pt x="12191996" y="0"/>
                </a:lnTo>
                <a:lnTo>
                  <a:pt x="12191996" y="6857998"/>
                </a:lnTo>
                <a:lnTo>
                  <a:pt x="0" y="6857998"/>
                </a:lnTo>
                <a:close/>
              </a:path>
            </a:pathLst>
          </a:custGeom>
          <a:solidFill>
            <a:srgbClr val="000000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AC85367-60A3-5E72-63D0-08B118C0D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[Cover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8E30BE-3B86-09D3-9A30-2E30E0DCC4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NL" dirty="0"/>
              <a:t>[Optional text]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4C7701-65D7-2F03-21BF-3E325614AF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NL" dirty="0"/>
              <a:t>[Subtitle, date or author]</a:t>
            </a:r>
          </a:p>
        </p:txBody>
      </p:sp>
    </p:spTree>
    <p:extLst>
      <p:ext uri="{BB962C8B-B14F-4D97-AF65-F5344CB8AC3E}">
        <p14:creationId xmlns:p14="http://schemas.microsoft.com/office/powerpoint/2010/main" val="799348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5C57F35-2DC6-4185-C9A0-60FB21194B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FFBB92-94A6-AECC-1C51-531F71E2B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AE3ED-C405-83D4-681D-EECCF63127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94D49A-B1C7-7D34-4820-84273A092E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40051794"/>
      </p:ext>
    </p:extLst>
  </p:cSld>
  <p:clrMapOvr>
    <a:masterClrMapping/>
  </p:clrMapOvr>
</p:sld>
</file>

<file path=ppt/theme/theme1.xml><?xml version="1.0" encoding="utf-8"?>
<a:theme xmlns:a="http://schemas.openxmlformats.org/drawingml/2006/main" name="24-columns - Cover">
  <a:themeElements>
    <a:clrScheme name="Maastricht University">
      <a:dk1>
        <a:srgbClr val="000830"/>
      </a:dk1>
      <a:lt1>
        <a:srgbClr val="FCFCFC"/>
      </a:lt1>
      <a:dk2>
        <a:srgbClr val="000830"/>
      </a:dk2>
      <a:lt2>
        <a:srgbClr val="BEDDF7"/>
      </a:lt2>
      <a:accent1>
        <a:srgbClr val="003438"/>
      </a:accent1>
      <a:accent2>
        <a:srgbClr val="BEDDF7"/>
      </a:accent2>
      <a:accent3>
        <a:srgbClr val="510702"/>
      </a:accent3>
      <a:accent4>
        <a:srgbClr val="F9C3B8"/>
      </a:accent4>
      <a:accent5>
        <a:srgbClr val="000830"/>
      </a:accent5>
      <a:accent6>
        <a:srgbClr val="F1E798"/>
      </a:accent6>
      <a:hlink>
        <a:srgbClr val="345BD0"/>
      </a:hlink>
      <a:folHlink>
        <a:srgbClr val="345BD0"/>
      </a:folHlink>
    </a:clrScheme>
    <a:fontScheme name="Office">
      <a:majorFont>
        <a:latin typeface="Aptos-Bold.ttf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ptos-regular.ttf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55BD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Staalblauw">
      <a:srgbClr val="000831"/>
    </a:custClr>
    <a:custClr name="Ossenbloedrood">
      <a:srgbClr val="640322"/>
    </a:custClr>
    <a:custClr name="Aardebruin">
      <a:srgbClr val="510702"/>
    </a:custClr>
    <a:custClr name="Nachtgroen">
      <a:srgbClr val="003538"/>
    </a:custClr>
    <a:custClr name="Houtskool">
      <a:srgbClr val="141414"/>
    </a:custClr>
    <a:custClr name="Kobaltblauw">
      <a:srgbClr val="355BD0"/>
    </a:custClr>
    <a:custClr name="Perzikkoranje">
      <a:srgbClr val="EA7C69"/>
    </a:custClr>
    <a:custClr name="Chocoladebruin">
      <a:srgbClr val="89361F"/>
    </a:custClr>
    <a:custClr name="Tealgroen">
      <a:srgbClr val="0F7564"/>
    </a:custClr>
    <a:custClr name="Blushroze">
      <a:srgbClr val="FFEDE9"/>
    </a:custClr>
    <a:custClr name="Zachtblauw">
      <a:srgbClr val="BEDDF7"/>
    </a:custClr>
    <a:custClr name="Zachtroze">
      <a:srgbClr val="F9C4B8"/>
    </a:custClr>
    <a:custClr name="Botergeel">
      <a:srgbClr val="F1E798"/>
    </a:custClr>
    <a:custClr name="Pistachegroen">
      <a:srgbClr val="D9FFD6"/>
    </a:custClr>
    <a:custClr name="Gebroken wit">
      <a:srgbClr val="FCFCFC"/>
    </a:custClr>
  </a:custClrLst>
  <a:extLst>
    <a:ext uri="{05A4C25C-085E-4340-85A3-A5531E510DB2}">
      <thm15:themeFamily xmlns:thm15="http://schemas.microsoft.com/office/thememl/2012/main" name="Presentatie3" id="{E9BE0508-A54F-3B47-8318-AB71D286CEEA}" vid="{DB6C7276-D83B-834D-85C3-66E082FC942C}"/>
    </a:ext>
  </a:extLst>
</a:theme>
</file>

<file path=ppt/theme/theme2.xml><?xml version="1.0" encoding="utf-8"?>
<a:theme xmlns:a="http://schemas.openxmlformats.org/drawingml/2006/main" name="24-columns - Light">
  <a:themeElements>
    <a:clrScheme name="Maastricht University">
      <a:dk1>
        <a:srgbClr val="000830"/>
      </a:dk1>
      <a:lt1>
        <a:srgbClr val="FCFCFC"/>
      </a:lt1>
      <a:dk2>
        <a:srgbClr val="000830"/>
      </a:dk2>
      <a:lt2>
        <a:srgbClr val="BEDDF7"/>
      </a:lt2>
      <a:accent1>
        <a:srgbClr val="003438"/>
      </a:accent1>
      <a:accent2>
        <a:srgbClr val="BEDDF7"/>
      </a:accent2>
      <a:accent3>
        <a:srgbClr val="510702"/>
      </a:accent3>
      <a:accent4>
        <a:srgbClr val="F9C3B8"/>
      </a:accent4>
      <a:accent5>
        <a:srgbClr val="000830"/>
      </a:accent5>
      <a:accent6>
        <a:srgbClr val="F1E798"/>
      </a:accent6>
      <a:hlink>
        <a:srgbClr val="345BD0"/>
      </a:hlink>
      <a:folHlink>
        <a:srgbClr val="345B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55BD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Staalblauw">
      <a:srgbClr val="000831"/>
    </a:custClr>
    <a:custClr name="Ossenbloedrood">
      <a:srgbClr val="640322"/>
    </a:custClr>
    <a:custClr name="Aardebruin">
      <a:srgbClr val="510702"/>
    </a:custClr>
    <a:custClr name="Nachtgroen">
      <a:srgbClr val="003538"/>
    </a:custClr>
    <a:custClr name="Houtskool">
      <a:srgbClr val="141414"/>
    </a:custClr>
    <a:custClr name="Kobaltblauw">
      <a:srgbClr val="355BD0"/>
    </a:custClr>
    <a:custClr name="Perzikkoranje">
      <a:srgbClr val="EA7C69"/>
    </a:custClr>
    <a:custClr name="Chocoladebruin">
      <a:srgbClr val="89361F"/>
    </a:custClr>
    <a:custClr name="Tealgroen">
      <a:srgbClr val="0F7564"/>
    </a:custClr>
    <a:custClr name="Blushroze">
      <a:srgbClr val="FFEDE9"/>
    </a:custClr>
    <a:custClr name="Zachtblauw">
      <a:srgbClr val="BEDDF7"/>
    </a:custClr>
    <a:custClr name="Zachtroze">
      <a:srgbClr val="F9C4B8"/>
    </a:custClr>
    <a:custClr name="Botergeel">
      <a:srgbClr val="F1E798"/>
    </a:custClr>
    <a:custClr name="Pistachegroen">
      <a:srgbClr val="D9FFD6"/>
    </a:custClr>
    <a:custClr name="Gebroken wit">
      <a:srgbClr val="FCFCFC"/>
    </a:custClr>
  </a:custClrLst>
  <a:extLst>
    <a:ext uri="{05A4C25C-085E-4340-85A3-A5531E510DB2}">
      <thm15:themeFamily xmlns:thm15="http://schemas.microsoft.com/office/thememl/2012/main" name="Presentatie3" id="{E9BE0508-A54F-3B47-8318-AB71D286CEEA}" vid="{7973D5AF-9343-E245-9DCF-1785D6CBD38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UM_PowerPoint Template_2026_fixed</Template>
  <TotalTime>0</TotalTime>
  <Words>595</Words>
  <Application>Microsoft Office PowerPoint</Application>
  <PresentationFormat>Widescreen</PresentationFormat>
  <Paragraphs>178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Aptos</vt:lpstr>
      <vt:lpstr>Aptos Display</vt:lpstr>
      <vt:lpstr>Arial</vt:lpstr>
      <vt:lpstr>System Font Regular</vt:lpstr>
      <vt:lpstr>24-columns - Cover</vt:lpstr>
      <vt:lpstr>24-columns - Light</vt:lpstr>
      <vt:lpstr>[Cover title]</vt:lpstr>
      <vt:lpstr>[Cover title]</vt:lpstr>
      <vt:lpstr>[Cover title]</vt:lpstr>
      <vt:lpstr>[Cover title]</vt:lpstr>
      <vt:lpstr>[Cover title]</vt:lpstr>
      <vt:lpstr>[Cover title]</vt:lpstr>
      <vt:lpstr>[Cover title]</vt:lpstr>
      <vt:lpstr>[Cover title]</vt:lpstr>
      <vt:lpstr>PowerPoint Presentation</vt:lpstr>
      <vt:lpstr>[Table of contents]</vt:lpstr>
      <vt:lpstr>[Table of contents]</vt:lpstr>
      <vt:lpstr>1</vt:lpstr>
      <vt:lpstr>3</vt:lpstr>
      <vt:lpstr>[Title]</vt:lpstr>
      <vt:lpstr>[Title]</vt:lpstr>
      <vt:lpstr>[Title]</vt:lpstr>
      <vt:lpstr>[Title]</vt:lpstr>
      <vt:lpstr>[Title]</vt:lpstr>
      <vt:lpstr>[Title]</vt:lpstr>
      <vt:lpstr>[Title]</vt:lpstr>
      <vt:lpstr>[Title]</vt:lpstr>
      <vt:lpstr>[Title]</vt:lpstr>
      <vt:lpstr>PowerPoint Presentation</vt:lpstr>
      <vt:lpstr>[Title]</vt:lpstr>
      <vt:lpstr>[Title]</vt:lpstr>
      <vt:lpstr>[Title]</vt:lpstr>
      <vt:lpstr>[Title]</vt:lpstr>
      <vt:lpstr>[Title]</vt:lpstr>
      <vt:lpstr>[Sidebar]</vt:lpstr>
      <vt:lpstr>[Sidebar]</vt:lpstr>
      <vt:lpstr>“[Quote]”</vt:lpstr>
      <vt:lpstr>PowerPoint Presentation</vt:lpstr>
      <vt:lpstr>PowerPoint Presentation</vt:lpstr>
      <vt:lpstr>[Title]</vt:lpstr>
      <vt:lpstr>[Title]</vt:lpstr>
      <vt:lpstr>PowerPoint Presentation</vt:lpstr>
      <vt:lpstr>PowerPoint Presentation</vt:lpstr>
      <vt:lpstr>PowerPoint Presentation</vt:lpstr>
      <vt:lpstr>[Title]</vt:lpstr>
      <vt:lpstr>[Title]</vt:lpstr>
      <vt:lpstr>PowerPoint Presentation</vt:lpstr>
      <vt:lpstr>PowerPoint Presentation</vt:lpstr>
      <vt:lpstr>[Thank you]</vt:lpstr>
      <vt:lpstr>[Thank you]</vt:lpstr>
      <vt:lpstr>[Thank you]</vt:lpstr>
      <vt:lpstr>[Thank you]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Hendriks, Dionne (BU)</dc:creator>
  <cp:lastModifiedBy>Hendriks, Dionne (BU)</cp:lastModifiedBy>
  <cp:revision>1</cp:revision>
  <dcterms:created xsi:type="dcterms:W3CDTF">2026-07-28T15:24:43Z</dcterms:created>
  <dcterms:modified xsi:type="dcterms:W3CDTF">2026-07-28T15:26:38Z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2026-02-02T00:00:00Z</vt:filetime>
  </property>
  <property fmtid="{D5CDD505-2E9C-101B-9397-08002B2CF9AE}" pid="3" name="Creator">
    <vt:lpwstr>Adobe InDesign 21.2 (Macintosh)</vt:lpwstr>
  </property>
  <property fmtid="{D5CDD505-2E9C-101B-9397-08002B2CF9AE}" pid="4" name="LastSaved">
    <vt:filetime>2026-02-02T00:00:00Z</vt:filetime>
  </property>
  <property fmtid="{D5CDD505-2E9C-101B-9397-08002B2CF9AE}" pid="5" name="Producer">
    <vt:lpwstr>Adobe PDF Library 18.0</vt:lpwstr>
  </property>
</Properties>
</file>