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7" autoAdjust="0"/>
    <p:restoredTop sz="94670"/>
  </p:normalViewPr>
  <p:slideViewPr>
    <p:cSldViewPr snapToGrid="0" snapToObjects="1">
      <p:cViewPr>
        <p:scale>
          <a:sx n="142" d="100"/>
          <a:sy n="142" d="100"/>
        </p:scale>
        <p:origin x="-4232" y="-18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22-10-19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22-10-19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licht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Foto vlaggen Randwijck breedbeeld UM-MUMC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" b="-154"/>
          <a:stretch/>
        </p:blipFill>
        <p:spPr>
          <a:xfrm>
            <a:off x="0" y="-7888"/>
            <a:ext cx="9144000" cy="44622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0" y="175696"/>
            <a:ext cx="7901192" cy="1072027"/>
          </a:xfrm>
        </p:spPr>
        <p:txBody>
          <a:bodyPr>
            <a:noAutofit/>
          </a:bodyPr>
          <a:lstStyle>
            <a:lvl1pPr>
              <a:defRPr sz="5000" baseline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</a:t>
            </a:r>
            <a:r>
              <a:rPr lang="nl-NL" dirty="0" smtClean="0"/>
              <a:t>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247723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6" name="Rechthoek 5"/>
          <p:cNvSpPr/>
          <p:nvPr userDrawn="1"/>
        </p:nvSpPr>
        <p:spPr>
          <a:xfrm>
            <a:off x="0" y="-7888"/>
            <a:ext cx="9144000" cy="44554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246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3234468" y="4738971"/>
            <a:ext cx="914465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4" y="972000"/>
            <a:ext cx="8326437" cy="3231923"/>
          </a:xfrm>
        </p:spPr>
        <p:txBody>
          <a:bodyPr/>
          <a:lstStyle/>
          <a:p>
            <a:endParaRPr lang="nl-NL"/>
          </a:p>
        </p:txBody>
      </p:sp>
      <p:pic>
        <p:nvPicPr>
          <p:cNvPr id="9" name="Afbeelding 8" descr="LOGO UM_MUMC+P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4494184"/>
            <a:ext cx="4285976" cy="604601"/>
          </a:xfrm>
          <a:prstGeom prst="rect">
            <a:avLst/>
          </a:prstGeom>
        </p:spPr>
      </p:pic>
      <p:sp>
        <p:nvSpPr>
          <p:cNvPr id="14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500487" y="4738971"/>
            <a:ext cx="2694717" cy="273844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16142" y="4738800"/>
            <a:ext cx="370657" cy="273844"/>
          </a:xfrm>
        </p:spPr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licht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1"/>
            <a:ext cx="9144000" cy="44475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48253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donker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1"/>
            <a:ext cx="9144000" cy="44475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1691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ranj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1"/>
            <a:ext cx="9144000" cy="4447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500487" y="4738971"/>
            <a:ext cx="2694717" cy="27384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 descr="LOGO UM_MUMC+P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4490328"/>
            <a:ext cx="4285976" cy="60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donker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1"/>
            <a:ext cx="9144000" cy="44475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16142" y="4738800"/>
            <a:ext cx="370657" cy="273844"/>
          </a:xfrm>
        </p:spPr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197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lichtblau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1"/>
            <a:ext cx="9144000" cy="44475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500487" y="4738971"/>
            <a:ext cx="2694717" cy="273844"/>
          </a:xfrm>
        </p:spPr>
        <p:txBody>
          <a:bodyPr/>
          <a:lstStyle/>
          <a:p>
            <a:endParaRPr lang="nl-NL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16142" y="4738800"/>
            <a:ext cx="370657" cy="273844"/>
          </a:xfrm>
        </p:spPr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089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10695"/>
            <a:ext cx="3934625" cy="11744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7"/>
            <a:ext cx="3934624" cy="2857572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4738971"/>
            <a:ext cx="3449951" cy="273844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5" y="4738800"/>
            <a:ext cx="569977" cy="273844"/>
          </a:xfrm>
        </p:spPr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4" y="0"/>
            <a:ext cx="454895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4447526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500487" y="4738971"/>
            <a:ext cx="2694717" cy="27384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16142" y="4738800"/>
            <a:ext cx="370657" cy="273844"/>
          </a:xfrm>
        </p:spPr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310695"/>
            <a:ext cx="8326799" cy="567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972000"/>
            <a:ext cx="8326799" cy="2720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847583" y="4738971"/>
            <a:ext cx="334762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2" y="4738800"/>
            <a:ext cx="370657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 descr="LOGO UM_MUMC+P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4503127"/>
            <a:ext cx="4285976" cy="60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61" r:id="rId4"/>
    <p:sldLayoutId id="2147483650" r:id="rId5"/>
    <p:sldLayoutId id="2147483655" r:id="rId6"/>
    <p:sldLayoutId id="2147483656" r:id="rId7"/>
    <p:sldLayoutId id="2147483663" r:id="rId8"/>
    <p:sldLayoutId id="2147483659" r:id="rId9"/>
    <p:sldLayoutId id="2147483654" r:id="rId1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90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337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513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97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84455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934116422"/>
      </p:ext>
    </p:extLst>
  </p:cSld>
  <p:clrMapOvr>
    <a:masterClrMapping/>
  </p:clrMapOvr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</Words>
  <Application>Microsoft Macintosh PowerPoint</Application>
  <PresentationFormat>Diavoorstelling (16:9)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Maastricht University</vt:lpstr>
      <vt:lpstr>Klik om een titel te maken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>Maastricht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/>
  <cp:keywords/>
  <dc:description/>
  <cp:lastModifiedBy>Gebruiker van Microsoft Office</cp:lastModifiedBy>
  <cp:revision>62</cp:revision>
  <cp:lastPrinted>2019-09-30T09:24:31Z</cp:lastPrinted>
  <dcterms:created xsi:type="dcterms:W3CDTF">2016-01-20T13:07:02Z</dcterms:created>
  <dcterms:modified xsi:type="dcterms:W3CDTF">2019-10-22T14:28:20Z</dcterms:modified>
  <cp:category/>
</cp:coreProperties>
</file>