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94670"/>
  </p:normalViewPr>
  <p:slideViewPr>
    <p:cSldViewPr snapToGrid="0" snapToObjects="1">
      <p:cViewPr>
        <p:scale>
          <a:sx n="142" d="100"/>
          <a:sy n="142" d="100"/>
        </p:scale>
        <p:origin x="-4232" y="-18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19-11-19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19-11-19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1"/>
            <a:ext cx="9144000" cy="439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3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3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"/>
            <a:ext cx="9144000" cy="43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1"/>
            <a:ext cx="9144000" cy="439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4" y="0"/>
            <a:ext cx="4548957" cy="419439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1" y="310695"/>
            <a:ext cx="3934625" cy="11744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485117"/>
            <a:ext cx="3934624" cy="2709278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4392000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4" y="972000"/>
            <a:ext cx="8326437" cy="3231923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60000" y="310695"/>
            <a:ext cx="8326799" cy="567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60000" y="972000"/>
            <a:ext cx="8326799" cy="27203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9" y="4632376"/>
            <a:ext cx="3333537" cy="470245"/>
          </a:xfrm>
          <a:prstGeom prst="rect">
            <a:avLst/>
          </a:prstGeom>
        </p:spPr>
      </p:pic>
      <p:pic>
        <p:nvPicPr>
          <p:cNvPr id="4" name="Afbeelding 3" descr="SHE_logo_RGB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9" y="4534003"/>
            <a:ext cx="2234794" cy="4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96742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233262"/>
            <a:ext cx="4196618" cy="131445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 smtClean="0"/>
              <a:t>Date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</Words>
  <Application>Microsoft Macintosh PowerPoint</Application>
  <PresentationFormat>Diavoorstelling (16:9)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Gebruiker van Microsoft Office</cp:lastModifiedBy>
  <cp:revision>66</cp:revision>
  <cp:lastPrinted>2016-01-22T13:02:05Z</cp:lastPrinted>
  <dcterms:created xsi:type="dcterms:W3CDTF">2016-01-20T13:07:02Z</dcterms:created>
  <dcterms:modified xsi:type="dcterms:W3CDTF">2019-11-19T12:43:11Z</dcterms:modified>
  <cp:category/>
</cp:coreProperties>
</file>