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7" autoAdjust="0"/>
    <p:restoredTop sz="94670"/>
  </p:normalViewPr>
  <p:slideViewPr>
    <p:cSldViewPr snapToGrid="0" snapToObjects="1">
      <p:cViewPr varScale="1">
        <p:scale>
          <a:sx n="133" d="100"/>
          <a:sy n="133" d="100"/>
        </p:scale>
        <p:origin x="324" y="12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16-9-2024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16-9-2024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23911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753994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284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231923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73200"/>
            <a:ext cx="3333537" cy="470245"/>
          </a:xfrm>
          <a:prstGeom prst="rect">
            <a:avLst/>
          </a:prstGeom>
        </p:spPr>
      </p:pic>
      <p:pic>
        <p:nvPicPr>
          <p:cNvPr id="4" name="Afbeelding 3" descr="nutrim-logo-white-bg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59" y="4336076"/>
            <a:ext cx="1451884" cy="664281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715509" y="4817238"/>
            <a:ext cx="3085641" cy="22446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50</Words>
  <Application>Microsoft Office PowerPoint</Application>
  <PresentationFormat>On-screen Show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Grande</vt:lpstr>
      <vt:lpstr>Verdana</vt:lpstr>
      <vt:lpstr>Maastricht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63</cp:revision>
  <cp:lastPrinted>2016-01-22T13:02:05Z</cp:lastPrinted>
  <dcterms:created xsi:type="dcterms:W3CDTF">2016-01-20T13:07:02Z</dcterms:created>
  <dcterms:modified xsi:type="dcterms:W3CDTF">2024-09-16T14:08:41Z</dcterms:modified>
  <cp:category/>
</cp:coreProperties>
</file>