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7" autoAdjust="0"/>
    <p:restoredTop sz="94670"/>
  </p:normalViewPr>
  <p:slideViewPr>
    <p:cSldViewPr snapToGrid="0" snapToObjects="1">
      <p:cViewPr varScale="1">
        <p:scale>
          <a:sx n="101" d="100"/>
          <a:sy n="101" d="100"/>
        </p:scale>
        <p:origin x="125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16-9-2024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16-9-2024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lang="en-US" b="1" i="0" smtClean="0">
                <a:effectLst/>
              </a:defRPr>
            </a:lvl1pPr>
          </a:lstStyle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pic>
        <p:nvPicPr>
          <p:cNvPr id="4" name="Afbeelding 3" descr="nutrim-logo-white-bg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59" y="5996074"/>
            <a:ext cx="1447830" cy="662426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715508" y="6506452"/>
            <a:ext cx="3085641" cy="29928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School of </a:t>
            </a:r>
            <a:r>
              <a:rPr lang="nl-NL" dirty="0" err="1" smtClean="0"/>
              <a:t>Nutrition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Translational</a:t>
            </a:r>
            <a:r>
              <a:rPr lang="nl-NL" dirty="0" smtClean="0"/>
              <a:t> Research in </a:t>
            </a:r>
            <a:r>
              <a:rPr lang="nl-NL" dirty="0" err="1" smtClean="0"/>
              <a:t>Metabolism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04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6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0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smtClean="0"/>
              <a:t>Institute of Nutrition and Translational Research in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80697"/>
      </p:ext>
    </p:extLst>
  </p:cSld>
  <p:clrMapOvr>
    <a:masterClrMapping/>
  </p:clrMapOvr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48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Grande</vt:lpstr>
      <vt:lpstr>Verdana</vt:lpstr>
      <vt:lpstr>Maastricht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62</cp:revision>
  <cp:lastPrinted>2016-01-22T13:02:05Z</cp:lastPrinted>
  <dcterms:created xsi:type="dcterms:W3CDTF">2016-01-20T13:07:02Z</dcterms:created>
  <dcterms:modified xsi:type="dcterms:W3CDTF">2024-09-16T14:04:39Z</dcterms:modified>
  <cp:category/>
</cp:coreProperties>
</file>