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3776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07-11-18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07-11-18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School of </a:t>
            </a:r>
            <a:r>
              <a:rPr lang="nl-NL" dirty="0" err="1" smtClean="0"/>
              <a:t>Nutrition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Translational</a:t>
            </a:r>
            <a:r>
              <a:rPr lang="nl-NL" dirty="0" smtClean="0"/>
              <a:t> Research in </a:t>
            </a:r>
            <a:r>
              <a:rPr lang="nl-NL" dirty="0" err="1" smtClean="0"/>
              <a:t>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pic>
        <p:nvPicPr>
          <p:cNvPr id="4" name="Afbeelding 3" descr="nutrim-logo-white-bg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59" y="5996074"/>
            <a:ext cx="1447830" cy="662426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715508" y="6506452"/>
            <a:ext cx="3085641" cy="29928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School of </a:t>
            </a:r>
            <a:r>
              <a:rPr lang="nl-NL" dirty="0" err="1" smtClean="0"/>
              <a:t>Nutrition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Translational</a:t>
            </a:r>
            <a:r>
              <a:rPr lang="nl-NL" dirty="0" smtClean="0"/>
              <a:t> Research in </a:t>
            </a:r>
            <a:r>
              <a:rPr lang="nl-NL" dirty="0" err="1" smtClean="0"/>
              <a:t>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50</Words>
  <Application>Microsoft Macintosh PowerPoint</Application>
  <PresentationFormat>Diavoorstelling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59</cp:revision>
  <cp:lastPrinted>2016-01-22T13:02:05Z</cp:lastPrinted>
  <dcterms:created xsi:type="dcterms:W3CDTF">2016-01-20T13:07:02Z</dcterms:created>
  <dcterms:modified xsi:type="dcterms:W3CDTF">2018-11-07T11:42:17Z</dcterms:modified>
  <cp:category/>
</cp:coreProperties>
</file>