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 autoAdjust="0"/>
    <p:restoredTop sz="94694"/>
  </p:normalViewPr>
  <p:slideViewPr>
    <p:cSldViewPr snapToGrid="0" snapToObjects="1">
      <p:cViewPr varScale="1">
        <p:scale>
          <a:sx n="156" d="100"/>
          <a:sy n="156" d="100"/>
        </p:scale>
        <p:origin x="1024" y="16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9144000" cy="44475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4475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4475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"/>
            <a:ext cx="9144000" cy="44475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44475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0"/>
            <a:ext cx="4548957" cy="434268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857572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4447526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0"/>
            <a:ext cx="8326437" cy="323192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9" y="4664314"/>
            <a:ext cx="3333537" cy="470245"/>
          </a:xfrm>
          <a:prstGeom prst="rect">
            <a:avLst/>
          </a:prstGeom>
        </p:spPr>
      </p:pic>
      <p:pic>
        <p:nvPicPr>
          <p:cNvPr id="4" name="Afbeelding 3" descr="Afbeelding met Lettertype, Graphics, schermopname, grafische vormgeving&#10;&#10;Automatisch gegenereerde beschrijving">
            <a:extLst>
              <a:ext uri="{FF2B5EF4-FFF2-40B4-BE49-F238E27FC236}">
                <a16:creationId xmlns:a16="http://schemas.microsoft.com/office/drawing/2014/main" id="{AD2C1210-1217-6DC6-8266-0C5FE4DA400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74522" y="4682501"/>
            <a:ext cx="2185782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96742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233262"/>
            <a:ext cx="4196618" cy="131445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</Words>
  <Application>Microsoft Macintosh PowerPoint</Application>
  <PresentationFormat>Diavoorstelling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Grande</vt:lpstr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Mariken van (BU)</cp:lastModifiedBy>
  <cp:revision>64</cp:revision>
  <cp:lastPrinted>2016-01-22T13:02:05Z</cp:lastPrinted>
  <dcterms:created xsi:type="dcterms:W3CDTF">2016-01-20T13:07:02Z</dcterms:created>
  <dcterms:modified xsi:type="dcterms:W3CDTF">2024-10-22T09:42:29Z</dcterms:modified>
  <cp:category/>
</cp:coreProperties>
</file>