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214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22-10-2024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22-10-2024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3" y="0"/>
            <a:ext cx="4548957" cy="57902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3934625" cy="1565897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980156"/>
            <a:ext cx="3934624" cy="381009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30035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3" y="1296000"/>
            <a:ext cx="8326437" cy="4309230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59999" y="414260"/>
            <a:ext cx="8326799" cy="75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59999" y="1296000"/>
            <a:ext cx="8326799" cy="3627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8" y="6341798"/>
            <a:ext cx="3352267" cy="472887"/>
          </a:xfrm>
          <a:prstGeom prst="rect">
            <a:avLst/>
          </a:prstGeom>
        </p:spPr>
      </p:pic>
      <p:pic>
        <p:nvPicPr>
          <p:cNvPr id="6" name="Afbeelding 5" descr="Afbeelding met Lettertype, Graphics, schermopname, grafische vormgeving&#10;&#10;Automatisch gegenereerde beschrijving">
            <a:extLst>
              <a:ext uri="{FF2B5EF4-FFF2-40B4-BE49-F238E27FC236}">
                <a16:creationId xmlns:a16="http://schemas.microsoft.com/office/drawing/2014/main" id="{00A50C00-ED7D-408B-4A74-7565B693E47B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89890" y="6357620"/>
            <a:ext cx="2185782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0"/>
            <a:ext cx="6598342" cy="262323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977683"/>
            <a:ext cx="4196618" cy="175260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2</Words>
  <Application>Microsoft Macintosh PowerPoint</Application>
  <PresentationFormat>Diavoorstelling (4:3)</PresentationFormat>
  <Paragraphs>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Lucida Grande</vt:lpstr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Meteren, Mariken van (BU)</cp:lastModifiedBy>
  <cp:revision>63</cp:revision>
  <cp:lastPrinted>2016-01-22T13:02:05Z</cp:lastPrinted>
  <dcterms:created xsi:type="dcterms:W3CDTF">2016-01-20T13:07:02Z</dcterms:created>
  <dcterms:modified xsi:type="dcterms:W3CDTF">2024-10-22T09:40:24Z</dcterms:modified>
  <cp:category/>
</cp:coreProperties>
</file>