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22-10-2024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pic>
        <p:nvPicPr>
          <p:cNvPr id="6" name="Afbeelding 5" descr="Afbeelding met Lettertype, Graphics, schermopname, grafische vormgeving&#10;&#10;Automatisch gegenereerde beschrijving">
            <a:extLst>
              <a:ext uri="{FF2B5EF4-FFF2-40B4-BE49-F238E27FC236}">
                <a16:creationId xmlns:a16="http://schemas.microsoft.com/office/drawing/2014/main" id="{00A50C00-ED7D-408B-4A74-7565B693E47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89890" y="6357620"/>
            <a:ext cx="2185782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</Words>
  <Application>Microsoft Macintosh PowerPoint</Application>
  <PresentationFormat>Diavoorstelling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Grande</vt:lpstr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63</cp:revision>
  <cp:lastPrinted>2016-01-22T13:02:05Z</cp:lastPrinted>
  <dcterms:created xsi:type="dcterms:W3CDTF">2016-01-20T13:07:02Z</dcterms:created>
  <dcterms:modified xsi:type="dcterms:W3CDTF">2024-10-22T09:40:24Z</dcterms:modified>
  <cp:category/>
</cp:coreProperties>
</file>