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694"/>
  </p:normalViewPr>
  <p:slideViewPr>
    <p:cSldViewPr snapToGrid="0" snapToObjects="1">
      <p:cViewPr varScale="1">
        <p:scale>
          <a:sx n="166" d="100"/>
          <a:sy n="166" d="100"/>
        </p:scale>
        <p:origin x="744" y="19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16-12-2020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4475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342689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857572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447526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23192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64314"/>
            <a:ext cx="3333537" cy="47024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78019FE-A2F5-A34C-97D4-CD72864BC8C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42305" y="4533759"/>
            <a:ext cx="2536760" cy="56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</Words>
  <Application>Microsoft Macintosh PowerPoint</Application>
  <PresentationFormat>Diavoorstelling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Lucida Grande</vt:lpstr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Meteren, M van (BU)</cp:lastModifiedBy>
  <cp:revision>63</cp:revision>
  <cp:lastPrinted>2016-01-22T13:02:05Z</cp:lastPrinted>
  <dcterms:created xsi:type="dcterms:W3CDTF">2016-01-20T13:07:02Z</dcterms:created>
  <dcterms:modified xsi:type="dcterms:W3CDTF">2020-12-16T10:11:33Z</dcterms:modified>
  <cp:category/>
</cp:coreProperties>
</file>