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694"/>
  </p:normalViewPr>
  <p:slideViewPr>
    <p:cSldViewPr snapToGrid="0" snapToObjects="1">
      <p:cViewPr varScale="1">
        <p:scale>
          <a:sx n="125" d="100"/>
          <a:sy n="125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D253CE8-8E93-054A-B8C9-EFB289EF903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34621" y="6187223"/>
            <a:ext cx="2536760" cy="56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0"/>
            <a:ext cx="6598342" cy="262323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977683"/>
            <a:ext cx="4196618" cy="175260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</Words>
  <Application>Microsoft Macintosh PowerPoint</Application>
  <PresentationFormat>Diavoorstelling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Grande</vt:lpstr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 van (BU)</cp:lastModifiedBy>
  <cp:revision>62</cp:revision>
  <cp:lastPrinted>2016-01-22T13:02:05Z</cp:lastPrinted>
  <dcterms:created xsi:type="dcterms:W3CDTF">2016-01-20T13:07:02Z</dcterms:created>
  <dcterms:modified xsi:type="dcterms:W3CDTF">2020-12-16T10:09:01Z</dcterms:modified>
  <cp:category/>
</cp:coreProperties>
</file>