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6" autoAdjust="0"/>
    <p:restoredTop sz="94694"/>
  </p:normalViewPr>
  <p:slideViewPr>
    <p:cSldViewPr snapToGrid="0" snapToObjects="1">
      <p:cViewPr varScale="1">
        <p:scale>
          <a:sx n="125" d="100"/>
          <a:sy n="125" d="100"/>
        </p:scale>
        <p:origin x="190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3" y="0"/>
            <a:ext cx="4548957" cy="579025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414259"/>
            <a:ext cx="3934625" cy="1565897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980156"/>
            <a:ext cx="3934624" cy="3810096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30035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3" y="1296000"/>
            <a:ext cx="8326437" cy="4309230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59999" y="414260"/>
            <a:ext cx="8326799" cy="756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59999" y="1296000"/>
            <a:ext cx="8326799" cy="3627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8" y="6341798"/>
            <a:ext cx="3352267" cy="472887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AD253CE8-8E93-054A-B8C9-EFB289EF903B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34621" y="6187223"/>
            <a:ext cx="2536760" cy="561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0"/>
            <a:ext cx="6598342" cy="262323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977683"/>
            <a:ext cx="4196618" cy="175260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2</Words>
  <Application>Microsoft Macintosh PowerPoint</Application>
  <PresentationFormat>Diavoorstelling 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Lucida Grande</vt:lpstr>
      <vt:lpstr>Maastricht University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Maastricht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Meteren, M van (BU)</cp:lastModifiedBy>
  <cp:revision>62</cp:revision>
  <cp:lastPrinted>2016-01-22T13:02:05Z</cp:lastPrinted>
  <dcterms:created xsi:type="dcterms:W3CDTF">2016-01-20T13:07:02Z</dcterms:created>
  <dcterms:modified xsi:type="dcterms:W3CDTF">2020-12-16T10:09:01Z</dcterms:modified>
  <cp:category/>
</cp:coreProperties>
</file>