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>
        <p:scale>
          <a:sx n="142" d="100"/>
          <a:sy n="142" d="100"/>
        </p:scale>
        <p:origin x="-4232" y="-16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19-11-19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2"/>
            <a:ext cx="9144000" cy="4103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2"/>
            <a:ext cx="9144000" cy="4103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>
          <a:ln>
            <a:noFill/>
          </a:ln>
        </p:spPr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2"/>
            <a:ext cx="9144000" cy="4103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653944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1829639"/>
            <a:ext cx="4196618" cy="131445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2"/>
            <a:ext cx="9144000" cy="410399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2"/>
            <a:ext cx="9144000" cy="4103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4" y="0"/>
            <a:ext cx="4548957" cy="4078133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1" y="310695"/>
            <a:ext cx="3934625" cy="1174423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485117"/>
            <a:ext cx="3934624" cy="259301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9144000" cy="4103999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jdelijke aanduiding voor voettekst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4" y="972000"/>
            <a:ext cx="8326437" cy="3070359"/>
          </a:xfr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.jpg"/><Relationship Id="rId1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60000" y="310695"/>
            <a:ext cx="8326799" cy="567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60000" y="972000"/>
            <a:ext cx="8326799" cy="272031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9" y="4673357"/>
            <a:ext cx="3333537" cy="470245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867555" y="4812771"/>
            <a:ext cx="3085641" cy="204343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900" b="1">
                <a:solidFill>
                  <a:schemeClr val="tx1"/>
                </a:solidFill>
                <a:latin typeface="+mn-lt"/>
                <a:cs typeface="Verdana"/>
              </a:defRPr>
            </a:lvl1pPr>
          </a:lstStyle>
          <a:p>
            <a:r>
              <a:rPr lang="nl-NL" dirty="0" smtClean="0"/>
              <a:t>MERLN </a:t>
            </a:r>
            <a:r>
              <a:rPr lang="nl-NL" dirty="0" err="1" smtClean="0"/>
              <a:t>Institute</a:t>
            </a:r>
            <a:r>
              <a:rPr lang="nl-NL" dirty="0" smtClean="0"/>
              <a:t> </a:t>
            </a:r>
            <a:r>
              <a:rPr lang="nl-NL" dirty="0" err="1" smtClean="0"/>
              <a:t>for</a:t>
            </a:r>
            <a:r>
              <a:rPr lang="nl-NL" dirty="0" smtClean="0"/>
              <a:t> Technology-</a:t>
            </a:r>
            <a:r>
              <a:rPr lang="nl-NL" dirty="0" err="1" smtClean="0"/>
              <a:t>Inspired</a:t>
            </a:r>
            <a:r>
              <a:rPr lang="nl-NL" dirty="0" smtClean="0"/>
              <a:t> </a:t>
            </a:r>
            <a:r>
              <a:rPr lang="nl-NL" dirty="0" err="1" smtClean="0"/>
              <a:t>Regenerative</a:t>
            </a:r>
            <a:r>
              <a:rPr lang="nl-NL" dirty="0" smtClean="0"/>
              <a:t> </a:t>
            </a:r>
            <a:r>
              <a:rPr lang="nl-NL" dirty="0" err="1" smtClean="0"/>
              <a:t>Medicine</a:t>
            </a:r>
            <a:endParaRPr lang="nl-NL" dirty="0"/>
          </a:p>
        </p:txBody>
      </p:sp>
      <p:pic>
        <p:nvPicPr>
          <p:cNvPr id="8" name="Afbeelding 7" descr="MERLN_UM_element_donkerblauw fc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" y="4279880"/>
            <a:ext cx="935919" cy="702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59" r:id="rId8"/>
    <p:sldLayoutId id="2147483654" r:id="rId9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175696"/>
            <a:ext cx="6598342" cy="1967429"/>
          </a:xfrm>
        </p:spPr>
        <p:txBody>
          <a:bodyPr/>
          <a:lstStyle/>
          <a:p>
            <a:endParaRPr lang="nl-NL" b="0" dirty="0">
              <a:solidFill>
                <a:srgbClr val="00142E"/>
              </a:solidFill>
            </a:endParaRP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233262"/>
            <a:ext cx="4196618" cy="1314450"/>
          </a:xfrm>
        </p:spPr>
        <p:txBody>
          <a:bodyPr/>
          <a:lstStyle/>
          <a:p>
            <a:r>
              <a:rPr lang="nl-NL" dirty="0"/>
              <a:t>Name</a:t>
            </a:r>
          </a:p>
          <a:p>
            <a:r>
              <a:rPr lang="nl-NL" dirty="0" smtClean="0"/>
              <a:t>Date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88576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jdelijke aanduiding voor voettekst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ijdelijke aanduiding voor voettekst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nl-NL" dirty="0"/>
              <a:t>MERLN </a:t>
            </a:r>
            <a:r>
              <a:rPr lang="nl-NL" dirty="0" err="1"/>
              <a:t>Institute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Technology-</a:t>
            </a:r>
            <a:r>
              <a:rPr lang="nl-NL" dirty="0" err="1"/>
              <a:t>Inspired</a:t>
            </a:r>
            <a:r>
              <a:rPr lang="nl-NL" dirty="0"/>
              <a:t> </a:t>
            </a:r>
            <a:r>
              <a:rPr lang="nl-NL" dirty="0" err="1"/>
              <a:t>Regenerative</a:t>
            </a:r>
            <a:r>
              <a:rPr lang="nl-NL" dirty="0"/>
              <a:t> </a:t>
            </a:r>
            <a:r>
              <a:rPr lang="nl-NL" dirty="0" err="1"/>
              <a:t>Medicine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50</Words>
  <Application>Microsoft Macintosh PowerPoint</Application>
  <PresentationFormat>Diavoorstelling (16:9)</PresentationFormat>
  <Paragraphs>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Maastricht University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Manager/>
  <Company>Maastricht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/>
  <cp:keywords/>
  <dc:description/>
  <cp:lastModifiedBy>Gebruiker van Microsoft Office</cp:lastModifiedBy>
  <cp:revision>63</cp:revision>
  <cp:lastPrinted>2016-01-22T13:02:05Z</cp:lastPrinted>
  <dcterms:created xsi:type="dcterms:W3CDTF">2016-01-20T13:07:02Z</dcterms:created>
  <dcterms:modified xsi:type="dcterms:W3CDTF">2019-11-19T11:54:31Z</dcterms:modified>
  <cp:category/>
</cp:coreProperties>
</file>