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9144000" cy="6858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A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57" autoAdjust="0"/>
    <p:restoredTop sz="94670"/>
  </p:normalViewPr>
  <p:slideViewPr>
    <p:cSldViewPr snapToGrid="0" snapToObjects="1">
      <p:cViewPr>
        <p:scale>
          <a:sx n="142" d="100"/>
          <a:sy n="142" d="100"/>
        </p:scale>
        <p:origin x="-3104" y="-5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0C369-13E3-C04F-AA91-3C19CF4D27E6}" type="datetimeFigureOut">
              <a:rPr lang="nl-NL" smtClean="0"/>
              <a:t>27-05-19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8B745-3CC2-3B46-A8BC-FE1F07A083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8237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D42C8-A255-5F4D-A951-1B90F54B60E2}" type="datetimeFigureOut">
              <a:rPr lang="nl-NL" smtClean="0"/>
              <a:t>27-05-19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75814-5E86-5743-808B-FA33B96378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78841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MERLN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Technology-</a:t>
            </a:r>
            <a:r>
              <a:rPr lang="nl-NL" dirty="0" err="1" smtClean="0"/>
              <a:t>Inspired</a:t>
            </a:r>
            <a:r>
              <a:rPr lang="nl-NL" dirty="0" smtClean="0"/>
              <a:t> </a:t>
            </a:r>
            <a:r>
              <a:rPr lang="nl-NL" dirty="0" err="1" smtClean="0"/>
              <a:t>Regenerative</a:t>
            </a:r>
            <a:r>
              <a:rPr lang="nl-NL" dirty="0" smtClean="0"/>
              <a:t> </a:t>
            </a:r>
            <a:r>
              <a:rPr lang="nl-NL" dirty="0" err="1" smtClean="0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12463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>
          <a:ln>
            <a:noFill/>
          </a:ln>
        </p:spPr>
        <p:txBody>
          <a:bodyPr/>
          <a:lstStyle/>
          <a:p>
            <a:r>
              <a:rPr lang="nl-NL" dirty="0" smtClean="0"/>
              <a:t>MERLN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Technology-</a:t>
            </a:r>
            <a:r>
              <a:rPr lang="nl-NL" dirty="0" err="1" smtClean="0"/>
              <a:t>Inspired</a:t>
            </a:r>
            <a:r>
              <a:rPr lang="nl-NL" dirty="0" smtClean="0"/>
              <a:t> </a:t>
            </a:r>
            <a:r>
              <a:rPr lang="nl-NL" dirty="0" err="1" smtClean="0"/>
              <a:t>Regenerative</a:t>
            </a:r>
            <a:r>
              <a:rPr lang="nl-NL" dirty="0" smtClean="0"/>
              <a:t> </a:t>
            </a:r>
            <a:r>
              <a:rPr lang="nl-NL" dirty="0" err="1" smtClean="0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71691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oranj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accen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MERLN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Technology-</a:t>
            </a:r>
            <a:r>
              <a:rPr lang="nl-NL" dirty="0" err="1" smtClean="0"/>
              <a:t>Inspired</a:t>
            </a:r>
            <a:r>
              <a:rPr lang="nl-NL" dirty="0" smtClean="0"/>
              <a:t> </a:t>
            </a:r>
            <a:r>
              <a:rPr lang="nl-NL" dirty="0" err="1" smtClean="0"/>
              <a:t>Regenerative</a:t>
            </a:r>
            <a:r>
              <a:rPr lang="nl-NL" dirty="0" smtClean="0"/>
              <a:t> </a:t>
            </a:r>
            <a:r>
              <a:rPr lang="nl-NL" dirty="0" err="1" smtClean="0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48868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MERLN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Technology-</a:t>
            </a:r>
            <a:r>
              <a:rPr lang="nl-NL" dirty="0" err="1" smtClean="0"/>
              <a:t>Inspired</a:t>
            </a:r>
            <a:r>
              <a:rPr lang="nl-NL" dirty="0" smtClean="0"/>
              <a:t> </a:t>
            </a:r>
            <a:r>
              <a:rPr lang="nl-NL" dirty="0" err="1" smtClean="0"/>
              <a:t>Regenerative</a:t>
            </a:r>
            <a:r>
              <a:rPr lang="nl-NL" dirty="0" smtClean="0"/>
              <a:t> </a:t>
            </a:r>
            <a:r>
              <a:rPr lang="nl-NL" dirty="0" err="1" smtClean="0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4217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MERLN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Technology-</a:t>
            </a:r>
            <a:r>
              <a:rPr lang="nl-NL" dirty="0" err="1" smtClean="0"/>
              <a:t>Inspired</a:t>
            </a:r>
            <a:r>
              <a:rPr lang="nl-NL" dirty="0" smtClean="0"/>
              <a:t> </a:t>
            </a:r>
            <a:r>
              <a:rPr lang="nl-NL" dirty="0" err="1" smtClean="0"/>
              <a:t>Regenerative</a:t>
            </a:r>
            <a:r>
              <a:rPr lang="nl-NL" dirty="0" smtClean="0"/>
              <a:t> </a:t>
            </a:r>
            <a:r>
              <a:rPr lang="nl-NL" dirty="0" err="1" smtClean="0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73197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MERLN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Technology-</a:t>
            </a:r>
            <a:r>
              <a:rPr lang="nl-NL" dirty="0" err="1" smtClean="0"/>
              <a:t>Inspired</a:t>
            </a:r>
            <a:r>
              <a:rPr lang="nl-NL" dirty="0" smtClean="0"/>
              <a:t> </a:t>
            </a:r>
            <a:r>
              <a:rPr lang="nl-NL" dirty="0" err="1" smtClean="0"/>
              <a:t>Regenerative</a:t>
            </a:r>
            <a:r>
              <a:rPr lang="nl-NL" dirty="0" smtClean="0"/>
              <a:t> </a:t>
            </a:r>
            <a:r>
              <a:rPr lang="nl-NL" dirty="0" err="1" smtClean="0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16089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/Fot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7"/>
          <p:cNvSpPr>
            <a:spLocks noGrp="1"/>
          </p:cNvSpPr>
          <p:nvPr>
            <p:ph type="pic" sz="quarter" idx="13"/>
          </p:nvPr>
        </p:nvSpPr>
        <p:spPr>
          <a:xfrm>
            <a:off x="4595043" y="0"/>
            <a:ext cx="4548957" cy="579025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0" y="414259"/>
            <a:ext cx="3934625" cy="1565897"/>
          </a:xfrm>
        </p:spPr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60001" y="1980156"/>
            <a:ext cx="3934624" cy="3810096"/>
          </a:xfrm>
        </p:spPr>
        <p:txBody>
          <a:bodyPr/>
          <a:lstStyle>
            <a:lvl3pPr marL="715962" indent="0">
              <a:buNone/>
              <a:defRPr/>
            </a:lvl3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 smtClean="0"/>
              <a:t>MERLN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Technology-</a:t>
            </a:r>
            <a:r>
              <a:rPr lang="nl-NL" dirty="0" err="1" smtClean="0"/>
              <a:t>Inspired</a:t>
            </a:r>
            <a:r>
              <a:rPr lang="nl-NL" dirty="0" smtClean="0"/>
              <a:t> </a:t>
            </a:r>
            <a:r>
              <a:rPr lang="nl-NL" dirty="0" err="1" smtClean="0"/>
              <a:t>Regenerative</a:t>
            </a:r>
            <a:r>
              <a:rPr lang="nl-NL" dirty="0" smtClean="0"/>
              <a:t> </a:t>
            </a:r>
            <a:r>
              <a:rPr lang="nl-NL" dirty="0" err="1" smtClean="0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8325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afbeelding 8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930035"/>
          </a:xfrm>
          <a:solidFill>
            <a:schemeClr val="bg2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 smtClean="0"/>
              <a:t>MERLN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Technology-</a:t>
            </a:r>
            <a:r>
              <a:rPr lang="nl-NL" dirty="0" err="1" smtClean="0"/>
              <a:t>Inspired</a:t>
            </a:r>
            <a:r>
              <a:rPr lang="nl-NL" dirty="0" smtClean="0"/>
              <a:t> </a:t>
            </a:r>
            <a:r>
              <a:rPr lang="nl-NL" dirty="0" err="1" smtClean="0"/>
              <a:t>Regenerative</a:t>
            </a:r>
            <a:r>
              <a:rPr lang="nl-NL" dirty="0" smtClean="0"/>
              <a:t> </a:t>
            </a:r>
            <a:r>
              <a:rPr lang="nl-NL" dirty="0" err="1" smtClean="0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825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7" name="Tijdelijke aanduiding voor tabel 6"/>
          <p:cNvSpPr>
            <a:spLocks noGrp="1"/>
          </p:cNvSpPr>
          <p:nvPr>
            <p:ph type="tbl" sz="quarter" idx="13"/>
          </p:nvPr>
        </p:nvSpPr>
        <p:spPr>
          <a:xfrm>
            <a:off x="360363" y="1296000"/>
            <a:ext cx="8326437" cy="4309230"/>
          </a:xfr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 smtClean="0"/>
              <a:t>MERLN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Technology-</a:t>
            </a:r>
            <a:r>
              <a:rPr lang="nl-NL" dirty="0" err="1" smtClean="0"/>
              <a:t>Inspired</a:t>
            </a:r>
            <a:r>
              <a:rPr lang="nl-NL" dirty="0" smtClean="0"/>
              <a:t> </a:t>
            </a:r>
            <a:r>
              <a:rPr lang="nl-NL" dirty="0" err="1" smtClean="0"/>
              <a:t>Regenerative</a:t>
            </a:r>
            <a:r>
              <a:rPr lang="nl-NL" dirty="0" smtClean="0"/>
              <a:t> </a:t>
            </a:r>
            <a:r>
              <a:rPr lang="nl-NL" dirty="0" err="1" smtClean="0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1371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.jp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59999" y="414260"/>
            <a:ext cx="8326799" cy="756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59999" y="1296000"/>
            <a:ext cx="8326799" cy="36270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7" name="Afbeelding 6" descr="LOGO UM_MUMC+PP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408" y="6341798"/>
            <a:ext cx="3352267" cy="472887"/>
          </a:xfrm>
          <a:prstGeom prst="rect">
            <a:avLst/>
          </a:prstGeom>
        </p:spPr>
      </p:pic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867554" y="6560116"/>
            <a:ext cx="3085641" cy="27245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 b="1">
                <a:solidFill>
                  <a:schemeClr val="tx1"/>
                </a:solidFill>
                <a:latin typeface="+mn-lt"/>
                <a:cs typeface="Verdana"/>
              </a:defRPr>
            </a:lvl1pPr>
          </a:lstStyle>
          <a:p>
            <a:r>
              <a:rPr lang="nl-NL" dirty="0" smtClean="0"/>
              <a:t>MERLN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Technology-</a:t>
            </a:r>
            <a:r>
              <a:rPr lang="nl-NL" dirty="0" err="1" smtClean="0"/>
              <a:t>Inspired</a:t>
            </a:r>
            <a:r>
              <a:rPr lang="nl-NL" dirty="0" smtClean="0"/>
              <a:t> </a:t>
            </a:r>
            <a:r>
              <a:rPr lang="nl-NL" dirty="0" err="1" smtClean="0"/>
              <a:t>Regenerative</a:t>
            </a:r>
            <a:r>
              <a:rPr lang="nl-NL" dirty="0" smtClean="0"/>
              <a:t> </a:t>
            </a:r>
            <a:r>
              <a:rPr lang="nl-NL" dirty="0" err="1" smtClean="0"/>
              <a:t>Medicine</a:t>
            </a:r>
            <a:endParaRPr lang="nl-NL" dirty="0"/>
          </a:p>
        </p:txBody>
      </p:sp>
      <p:pic>
        <p:nvPicPr>
          <p:cNvPr id="8" name="Afbeelding 7" descr="MERLN_UM_element_donkerblauw fc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038720"/>
            <a:ext cx="930702" cy="698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81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5" r:id="rId5"/>
    <p:sldLayoutId id="2147483656" r:id="rId6"/>
    <p:sldLayoutId id="2147483663" r:id="rId7"/>
    <p:sldLayoutId id="2147483659" r:id="rId8"/>
    <p:sldLayoutId id="2147483654" r:id="rId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ts val="0"/>
        </a:spcBef>
        <a:buFont typeface="Arial"/>
        <a:buChar char="•"/>
        <a:defRPr sz="3600" kern="1200">
          <a:solidFill>
            <a:schemeClr val="tx1"/>
          </a:solidFill>
          <a:latin typeface="+mj-lt"/>
          <a:ea typeface="+mn-ea"/>
          <a:cs typeface="Verdana"/>
        </a:defRPr>
      </a:lvl1pPr>
      <a:lvl2pPr marL="717550" indent="-358775" algn="l" defTabSz="457200" rtl="0" eaLnBrk="1" latinLnBrk="0" hangingPunct="1">
        <a:spcBef>
          <a:spcPts val="0"/>
        </a:spcBef>
        <a:buFont typeface="Lucida Grande"/>
        <a:buChar char="-"/>
        <a:defRPr sz="3200" kern="1200">
          <a:solidFill>
            <a:schemeClr val="tx1"/>
          </a:solidFill>
          <a:latin typeface="+mj-lt"/>
          <a:ea typeface="+mn-ea"/>
          <a:cs typeface="Verdana"/>
        </a:defRPr>
      </a:lvl2pPr>
      <a:lvl3pPr marL="1073150" indent="-357188" algn="l" defTabSz="457200" rtl="0" eaLnBrk="1" latinLnBrk="0" hangingPunct="1">
        <a:spcBef>
          <a:spcPts val="0"/>
        </a:spcBef>
        <a:buFont typeface="Lucida Grande"/>
        <a:buChar char="-"/>
        <a:defRPr sz="2800" kern="1200">
          <a:solidFill>
            <a:schemeClr val="tx1"/>
          </a:solidFill>
          <a:latin typeface="+mj-lt"/>
          <a:ea typeface="+mn-ea"/>
          <a:cs typeface="Verdana"/>
        </a:defRPr>
      </a:lvl3pPr>
      <a:lvl4pPr marL="1430338" indent="-355600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4pPr>
      <a:lvl5pPr marL="1793875" indent="-360363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0"/>
            <a:ext cx="6598342" cy="2623239"/>
          </a:xfrm>
        </p:spPr>
        <p:txBody>
          <a:bodyPr/>
          <a:lstStyle/>
          <a:p>
            <a:endParaRPr lang="nl-NL" b="0" dirty="0">
              <a:solidFill>
                <a:srgbClr val="00142E"/>
              </a:solidFill>
            </a:endParaRP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977683"/>
            <a:ext cx="4196618" cy="1752600"/>
          </a:xfrm>
        </p:spPr>
        <p:txBody>
          <a:bodyPr/>
          <a:lstStyle/>
          <a:p>
            <a:r>
              <a:rPr lang="nl-NL" dirty="0"/>
              <a:t>Name</a:t>
            </a:r>
          </a:p>
          <a:p>
            <a:r>
              <a:rPr lang="nl-NL" dirty="0" smtClean="0"/>
              <a:t>Date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MERLN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Technology-</a:t>
            </a:r>
            <a:r>
              <a:rPr lang="nl-NL" dirty="0" err="1"/>
              <a:t>Inspired</a:t>
            </a:r>
            <a:r>
              <a:rPr lang="nl-NL" dirty="0"/>
              <a:t> </a:t>
            </a:r>
            <a:r>
              <a:rPr lang="nl-NL" dirty="0" err="1"/>
              <a:t>Regenerative</a:t>
            </a:r>
            <a:r>
              <a:rPr lang="nl-NL" dirty="0"/>
              <a:t> </a:t>
            </a:r>
            <a:r>
              <a:rPr lang="nl-NL" dirty="0" err="1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8576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MERLN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Technology-</a:t>
            </a:r>
            <a:r>
              <a:rPr lang="nl-NL" dirty="0" err="1"/>
              <a:t>Inspired</a:t>
            </a:r>
            <a:r>
              <a:rPr lang="nl-NL" dirty="0"/>
              <a:t> </a:t>
            </a:r>
            <a:r>
              <a:rPr lang="nl-NL" dirty="0" err="1"/>
              <a:t>Regenerative</a:t>
            </a:r>
            <a:r>
              <a:rPr lang="nl-NL" dirty="0"/>
              <a:t> </a:t>
            </a:r>
            <a:r>
              <a:rPr lang="nl-NL" dirty="0" err="1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3373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MERLN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Technology-</a:t>
            </a:r>
            <a:r>
              <a:rPr lang="nl-NL" dirty="0" err="1"/>
              <a:t>Inspired</a:t>
            </a:r>
            <a:r>
              <a:rPr lang="nl-NL" dirty="0"/>
              <a:t> </a:t>
            </a:r>
            <a:r>
              <a:rPr lang="nl-NL" dirty="0" err="1"/>
              <a:t>Regenerative</a:t>
            </a:r>
            <a:r>
              <a:rPr lang="nl-NL" dirty="0"/>
              <a:t> </a:t>
            </a:r>
            <a:r>
              <a:rPr lang="nl-NL" dirty="0" err="1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5135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MERLN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Technology-</a:t>
            </a:r>
            <a:r>
              <a:rPr lang="nl-NL" dirty="0" err="1"/>
              <a:t>Inspired</a:t>
            </a:r>
            <a:r>
              <a:rPr lang="nl-NL" dirty="0"/>
              <a:t> </a:t>
            </a:r>
            <a:r>
              <a:rPr lang="nl-NL" dirty="0" err="1"/>
              <a:t>Regenerative</a:t>
            </a:r>
            <a:r>
              <a:rPr lang="nl-NL" dirty="0"/>
              <a:t> </a:t>
            </a:r>
            <a:r>
              <a:rPr lang="nl-NL" dirty="0" err="1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1978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ijdelijke aanduiding voor voettekst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/>
              <a:t>MERLN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Technology-</a:t>
            </a:r>
            <a:r>
              <a:rPr lang="nl-NL" dirty="0" err="1"/>
              <a:t>Inspired</a:t>
            </a:r>
            <a:r>
              <a:rPr lang="nl-NL" dirty="0"/>
              <a:t> </a:t>
            </a:r>
            <a:r>
              <a:rPr lang="nl-NL" dirty="0" err="1"/>
              <a:t>Regenerative</a:t>
            </a:r>
            <a:r>
              <a:rPr lang="nl-NL" dirty="0"/>
              <a:t> </a:t>
            </a:r>
            <a:r>
              <a:rPr lang="nl-NL" dirty="0" err="1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44552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afbeelding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ijdelijke aanduiding voor voettekst 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/>
              <a:t>MERLN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Technology-</a:t>
            </a:r>
            <a:r>
              <a:rPr lang="nl-NL" dirty="0" err="1"/>
              <a:t>Inspired</a:t>
            </a:r>
            <a:r>
              <a:rPr lang="nl-NL" dirty="0"/>
              <a:t> </a:t>
            </a:r>
            <a:r>
              <a:rPr lang="nl-NL" dirty="0" err="1"/>
              <a:t>Regenerative</a:t>
            </a:r>
            <a:r>
              <a:rPr lang="nl-NL" dirty="0"/>
              <a:t> </a:t>
            </a:r>
            <a:r>
              <a:rPr lang="nl-NL" dirty="0" err="1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4116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Maastricht University">
  <a:themeElements>
    <a:clrScheme name="UM">
      <a:dk1>
        <a:srgbClr val="001C3D"/>
      </a:dk1>
      <a:lt1>
        <a:srgbClr val="FFFFFF"/>
      </a:lt1>
      <a:dk2>
        <a:srgbClr val="00A2DB"/>
      </a:dk2>
      <a:lt2>
        <a:srgbClr val="FFFFFF"/>
      </a:lt2>
      <a:accent1>
        <a:srgbClr val="E84E10"/>
      </a:accent1>
      <a:accent2>
        <a:srgbClr val="00A2DB"/>
      </a:accent2>
      <a:accent3>
        <a:srgbClr val="001C3D"/>
      </a:accent3>
      <a:accent4>
        <a:srgbClr val="F3A687"/>
      </a:accent4>
      <a:accent5>
        <a:srgbClr val="7FD0ED"/>
      </a:accent5>
      <a:accent6>
        <a:srgbClr val="7F8D9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50</Words>
  <Application>Microsoft Macintosh PowerPoint</Application>
  <PresentationFormat>Diavoorstelling (4:3)</PresentationFormat>
  <Paragraphs>8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Maastricht University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Manager/>
  <Company>Maastricht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/>
  <cp:keywords/>
  <dc:description/>
  <cp:lastModifiedBy>Gebruiker van Microsoft Office</cp:lastModifiedBy>
  <cp:revision>61</cp:revision>
  <cp:lastPrinted>2016-01-22T13:02:05Z</cp:lastPrinted>
  <dcterms:created xsi:type="dcterms:W3CDTF">2016-01-20T13:07:02Z</dcterms:created>
  <dcterms:modified xsi:type="dcterms:W3CDTF">2019-05-27T09:51:53Z</dcterms:modified>
  <cp:category/>
</cp:coreProperties>
</file>