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7" autoAdjust="0"/>
    <p:restoredTop sz="94670"/>
  </p:normalViewPr>
  <p:slideViewPr>
    <p:cSldViewPr snapToGrid="0" snapToObjects="1">
      <p:cViewPr>
        <p:scale>
          <a:sx n="142" d="100"/>
          <a:sy n="142" d="100"/>
        </p:scale>
        <p:origin x="-3104" y="-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27-05-19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27-05-19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3" y="0"/>
            <a:ext cx="4548957" cy="57902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3934625" cy="1565897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980156"/>
            <a:ext cx="3934624" cy="381009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30035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3" y="1296000"/>
            <a:ext cx="8326437" cy="430923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9999" y="414260"/>
            <a:ext cx="8326799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296000"/>
            <a:ext cx="8326799" cy="3627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8" y="6341798"/>
            <a:ext cx="3352267" cy="472887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867554" y="6560116"/>
            <a:ext cx="3085641" cy="272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  <p:pic>
        <p:nvPicPr>
          <p:cNvPr id="8" name="Afbeelding 7" descr="MERLN_UM_element_donkerblauw fc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038720"/>
            <a:ext cx="930702" cy="69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0"/>
            <a:ext cx="6598342" cy="262323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977683"/>
            <a:ext cx="4196618" cy="175260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MERLN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Technology-</a:t>
            </a:r>
            <a:r>
              <a:rPr lang="nl-NL" dirty="0" err="1"/>
              <a:t>Inspired</a:t>
            </a:r>
            <a:r>
              <a:rPr lang="nl-NL" dirty="0"/>
              <a:t> </a:t>
            </a:r>
            <a:r>
              <a:rPr lang="nl-NL" dirty="0" err="1"/>
              <a:t>Regenerative</a:t>
            </a:r>
            <a:r>
              <a:rPr lang="nl-NL" dirty="0"/>
              <a:t> </a:t>
            </a:r>
            <a:r>
              <a:rPr lang="nl-NL" dirty="0" err="1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MERLN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Technology-</a:t>
            </a:r>
            <a:r>
              <a:rPr lang="nl-NL" dirty="0" err="1"/>
              <a:t>Inspired</a:t>
            </a:r>
            <a:r>
              <a:rPr lang="nl-NL" dirty="0"/>
              <a:t> </a:t>
            </a:r>
            <a:r>
              <a:rPr lang="nl-NL" dirty="0" err="1"/>
              <a:t>Regenerative</a:t>
            </a:r>
            <a:r>
              <a:rPr lang="nl-NL" dirty="0"/>
              <a:t> </a:t>
            </a:r>
            <a:r>
              <a:rPr lang="nl-NL" dirty="0" err="1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MERLN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Technology-</a:t>
            </a:r>
            <a:r>
              <a:rPr lang="nl-NL" dirty="0" err="1"/>
              <a:t>Inspired</a:t>
            </a:r>
            <a:r>
              <a:rPr lang="nl-NL" dirty="0"/>
              <a:t> </a:t>
            </a:r>
            <a:r>
              <a:rPr lang="nl-NL" dirty="0" err="1"/>
              <a:t>Regenerative</a:t>
            </a:r>
            <a:r>
              <a:rPr lang="nl-NL" dirty="0"/>
              <a:t> </a:t>
            </a:r>
            <a:r>
              <a:rPr lang="nl-NL" dirty="0" err="1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MERLN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Technology-</a:t>
            </a:r>
            <a:r>
              <a:rPr lang="nl-NL" dirty="0" err="1"/>
              <a:t>Inspired</a:t>
            </a:r>
            <a:r>
              <a:rPr lang="nl-NL" dirty="0"/>
              <a:t> </a:t>
            </a:r>
            <a:r>
              <a:rPr lang="nl-NL" dirty="0" err="1"/>
              <a:t>Regenerative</a:t>
            </a:r>
            <a:r>
              <a:rPr lang="nl-NL" dirty="0"/>
              <a:t> </a:t>
            </a:r>
            <a:r>
              <a:rPr lang="nl-NL" dirty="0" err="1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MERLN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Technology-</a:t>
            </a:r>
            <a:r>
              <a:rPr lang="nl-NL" dirty="0" err="1"/>
              <a:t>Inspired</a:t>
            </a:r>
            <a:r>
              <a:rPr lang="nl-NL" dirty="0"/>
              <a:t> </a:t>
            </a:r>
            <a:r>
              <a:rPr lang="nl-NL" dirty="0" err="1"/>
              <a:t>Regenerative</a:t>
            </a:r>
            <a:r>
              <a:rPr lang="nl-NL" dirty="0"/>
              <a:t> </a:t>
            </a:r>
            <a:r>
              <a:rPr lang="nl-NL" dirty="0" err="1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MERLN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Technology-</a:t>
            </a:r>
            <a:r>
              <a:rPr lang="nl-NL" dirty="0" err="1"/>
              <a:t>Inspired</a:t>
            </a:r>
            <a:r>
              <a:rPr lang="nl-NL" dirty="0"/>
              <a:t> </a:t>
            </a:r>
            <a:r>
              <a:rPr lang="nl-NL" dirty="0" err="1"/>
              <a:t>Regenerative</a:t>
            </a:r>
            <a:r>
              <a:rPr lang="nl-NL" dirty="0"/>
              <a:t> </a:t>
            </a:r>
            <a:r>
              <a:rPr lang="nl-NL" dirty="0" err="1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50</Words>
  <Application>Microsoft Macintosh PowerPoint</Application>
  <PresentationFormat>Diavoorstelling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Gebruiker van Microsoft Office</cp:lastModifiedBy>
  <cp:revision>61</cp:revision>
  <cp:lastPrinted>2016-01-22T13:02:05Z</cp:lastPrinted>
  <dcterms:created xsi:type="dcterms:W3CDTF">2016-01-20T13:07:02Z</dcterms:created>
  <dcterms:modified xsi:type="dcterms:W3CDTF">2019-05-27T09:51:53Z</dcterms:modified>
  <cp:category/>
</cp:coreProperties>
</file>