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94670"/>
  </p:normalViewPr>
  <p:slideViewPr>
    <p:cSldViewPr snapToGrid="0" snapToObjects="1">
      <p:cViewPr>
        <p:scale>
          <a:sx n="142" d="100"/>
          <a:sy n="142" d="100"/>
        </p:scale>
        <p:origin x="-4232" y="-16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19-11-19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19-11-19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1"/>
            <a:ext cx="9144000" cy="42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24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ln>
            <a:noFill/>
          </a:ln>
        </p:spPr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2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"/>
            <a:ext cx="9144000" cy="424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1"/>
            <a:ext cx="9144000" cy="42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4" y="1"/>
            <a:ext cx="4548957" cy="421228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1" y="310695"/>
            <a:ext cx="3934625" cy="11744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485117"/>
            <a:ext cx="3934624" cy="2727165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4248000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4" y="972000"/>
            <a:ext cx="8326437" cy="323192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g"/><Relationship Id="rId1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60000" y="310695"/>
            <a:ext cx="8326799" cy="567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60000" y="972000"/>
            <a:ext cx="8326799" cy="27203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9" y="4671545"/>
            <a:ext cx="3333537" cy="470245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20361" y="4844067"/>
            <a:ext cx="3085641" cy="22446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>
                <a:solidFill>
                  <a:schemeClr val="tx1"/>
                </a:solidFill>
                <a:latin typeface="+mn-lt"/>
                <a:cs typeface="Verdana"/>
              </a:defRPr>
            </a:lvl1pPr>
          </a:lstStyle>
          <a:p>
            <a:r>
              <a:rPr lang="nl-NL" dirty="0" smtClean="0"/>
              <a:t>Maastricht </a:t>
            </a:r>
            <a:r>
              <a:rPr lang="nl-NL" dirty="0" err="1" smtClean="0"/>
              <a:t>MultiModal</a:t>
            </a:r>
            <a:r>
              <a:rPr lang="nl-NL" dirty="0" smtClean="0"/>
              <a:t> </a:t>
            </a:r>
            <a:r>
              <a:rPr lang="nl-NL" dirty="0" err="1" smtClean="0"/>
              <a:t>Molecular</a:t>
            </a:r>
            <a:r>
              <a:rPr lang="nl-NL" dirty="0" smtClean="0"/>
              <a:t> Imaging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6" name="Afbeelding 5" descr="logo M4I.ai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9" y="4257041"/>
            <a:ext cx="961136" cy="56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96742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233262"/>
            <a:ext cx="4196618" cy="131445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 smtClean="0"/>
              <a:t>Date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Maastricht </a:t>
            </a:r>
            <a:r>
              <a:rPr lang="nl-NL" dirty="0" err="1"/>
              <a:t>MultiModal</a:t>
            </a:r>
            <a:r>
              <a:rPr lang="nl-NL" dirty="0"/>
              <a:t> </a:t>
            </a:r>
            <a:r>
              <a:rPr lang="nl-NL" dirty="0" err="1"/>
              <a:t>Molecular</a:t>
            </a:r>
            <a:r>
              <a:rPr lang="nl-NL" dirty="0"/>
              <a:t> Imaging </a:t>
            </a:r>
            <a:r>
              <a:rPr lang="nl-NL" dirty="0" err="1"/>
              <a:t>Institute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Maastricht </a:t>
            </a:r>
            <a:r>
              <a:rPr lang="nl-NL" dirty="0" err="1"/>
              <a:t>MultiModal</a:t>
            </a:r>
            <a:r>
              <a:rPr lang="nl-NL" dirty="0"/>
              <a:t> </a:t>
            </a:r>
            <a:r>
              <a:rPr lang="nl-NL" dirty="0" err="1"/>
              <a:t>Molecular</a:t>
            </a:r>
            <a:r>
              <a:rPr lang="nl-NL" dirty="0"/>
              <a:t> Imaging </a:t>
            </a:r>
            <a:r>
              <a:rPr lang="nl-NL" dirty="0" err="1"/>
              <a:t>Institute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Maastricht </a:t>
            </a:r>
            <a:r>
              <a:rPr lang="nl-NL" dirty="0" err="1"/>
              <a:t>MultiModal</a:t>
            </a:r>
            <a:r>
              <a:rPr lang="nl-NL" dirty="0"/>
              <a:t> </a:t>
            </a:r>
            <a:r>
              <a:rPr lang="nl-NL" dirty="0" err="1"/>
              <a:t>Molecular</a:t>
            </a:r>
            <a:r>
              <a:rPr lang="nl-NL" dirty="0"/>
              <a:t> Imaging </a:t>
            </a:r>
            <a:r>
              <a:rPr lang="nl-NL" dirty="0" err="1"/>
              <a:t>Institute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Maastricht </a:t>
            </a:r>
            <a:r>
              <a:rPr lang="nl-NL" dirty="0" err="1"/>
              <a:t>MultiModal</a:t>
            </a:r>
            <a:r>
              <a:rPr lang="nl-NL" dirty="0"/>
              <a:t> </a:t>
            </a:r>
            <a:r>
              <a:rPr lang="nl-NL" dirty="0" err="1"/>
              <a:t>Molecular</a:t>
            </a:r>
            <a:r>
              <a:rPr lang="nl-NL" dirty="0"/>
              <a:t> Imaging </a:t>
            </a:r>
            <a:r>
              <a:rPr lang="nl-NL" dirty="0" err="1"/>
              <a:t>Institute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Maastricht </a:t>
            </a:r>
            <a:r>
              <a:rPr lang="nl-NL" dirty="0" err="1"/>
              <a:t>MultiModal</a:t>
            </a:r>
            <a:r>
              <a:rPr lang="nl-NL" dirty="0"/>
              <a:t> </a:t>
            </a:r>
            <a:r>
              <a:rPr lang="nl-NL" dirty="0" err="1"/>
              <a:t>Molecular</a:t>
            </a:r>
            <a:r>
              <a:rPr lang="nl-NL" dirty="0"/>
              <a:t> Imaging </a:t>
            </a:r>
            <a:r>
              <a:rPr lang="nl-NL" dirty="0" err="1"/>
              <a:t>Institute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Maastricht </a:t>
            </a:r>
            <a:r>
              <a:rPr lang="nl-NL" dirty="0" err="1"/>
              <a:t>MultiModal</a:t>
            </a:r>
            <a:r>
              <a:rPr lang="nl-NL" dirty="0"/>
              <a:t> </a:t>
            </a:r>
            <a:r>
              <a:rPr lang="nl-NL" dirty="0" err="1"/>
              <a:t>Molecular</a:t>
            </a:r>
            <a:r>
              <a:rPr lang="nl-NL" dirty="0"/>
              <a:t> Imaging </a:t>
            </a:r>
            <a:r>
              <a:rPr lang="nl-NL" dirty="0" err="1"/>
              <a:t>Institute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32</Words>
  <Application>Microsoft Macintosh PowerPoint</Application>
  <PresentationFormat>Diavoorstelling (16:9)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Gebruiker van Microsoft Office</cp:lastModifiedBy>
  <cp:revision>63</cp:revision>
  <cp:lastPrinted>2016-01-22T13:02:05Z</cp:lastPrinted>
  <dcterms:created xsi:type="dcterms:W3CDTF">2016-01-20T13:07:02Z</dcterms:created>
  <dcterms:modified xsi:type="dcterms:W3CDTF">2019-11-19T11:49:21Z</dcterms:modified>
  <cp:category/>
</cp:coreProperties>
</file>