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4104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11-10-19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11-10-19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20360" y="6506452"/>
            <a:ext cx="3085641" cy="29928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6" name="Afbeelding 5" descr="logo M4I.ai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5949280"/>
            <a:ext cx="920445" cy="53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32</Words>
  <Application>Microsoft Macintosh PowerPoint</Application>
  <PresentationFormat>Diavoorstelling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61</cp:revision>
  <cp:lastPrinted>2016-01-22T13:02:05Z</cp:lastPrinted>
  <dcterms:created xsi:type="dcterms:W3CDTF">2016-01-20T13:07:02Z</dcterms:created>
  <dcterms:modified xsi:type="dcterms:W3CDTF">2019-10-11T08:38:47Z</dcterms:modified>
  <cp:category/>
</cp:coreProperties>
</file>