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5143500" type="screen16x9"/>
  <p:notesSz cx="9144000" cy="6858000"/>
  <p:defaultTextStyle>
    <a:defPPr>
      <a:defRPr lang="nl-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00A2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578" autoAdjust="0"/>
    <p:restoredTop sz="94708"/>
  </p:normalViewPr>
  <p:slideViewPr>
    <p:cSldViewPr snapToGrid="0" snapToObjects="1">
      <p:cViewPr varScale="1">
        <p:scale>
          <a:sx n="200" d="100"/>
          <a:sy n="200" d="100"/>
        </p:scale>
        <p:origin x="664" y="176"/>
      </p:cViewPr>
      <p:guideLst>
        <p:guide orient="horz" pos="2160"/>
        <p:guide pos="2880"/>
        <p:guide orient="horz" pos="16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 showGuides="1">
      <p:cViewPr varScale="1">
        <p:scale>
          <a:sx n="165" d="100"/>
          <a:sy n="165" d="100"/>
        </p:scale>
        <p:origin x="3720" y="1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C0C369-13E3-C04F-AA91-3C19CF4D27E6}" type="datetimeFigureOut">
              <a:rPr lang="nl-NL" smtClean="0"/>
              <a:t>20-12-2023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68B745-3CC2-3B46-A8BC-FE1F07A0832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4582373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extLst>
    <p:ext uri="{56416CCD-93CA-4268-BC5B-53C4BB910035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7D42C8-A255-5F4D-A951-1B90F54B60E2}" type="datetimeFigureOut">
              <a:rPr lang="nl-NL" smtClean="0"/>
              <a:t>20-12-2023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775814-5E86-5743-808B-FA33B96378E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9788416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  <p:extLst>
    <p:ext uri="{620B2872-D7B9-4A21-9093-7833F8D536E1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 lichtblauw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/>
          <p:cNvSpPr/>
          <p:nvPr userDrawn="1"/>
        </p:nvSpPr>
        <p:spPr>
          <a:xfrm>
            <a:off x="0" y="1"/>
            <a:ext cx="9144000" cy="406399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75991" y="175696"/>
            <a:ext cx="6598342" cy="1653944"/>
          </a:xfrm>
        </p:spPr>
        <p:txBody>
          <a:bodyPr>
            <a:noAutofit/>
          </a:bodyPr>
          <a:lstStyle>
            <a:lvl1pPr>
              <a:defRPr sz="5400">
                <a:solidFill>
                  <a:srgbClr val="FFFFFF"/>
                </a:solidFill>
              </a:defRPr>
            </a:lvl1pPr>
          </a:lstStyle>
          <a:p>
            <a:r>
              <a:rPr lang="nl-NL" dirty="0"/>
              <a:t>Titelstijl van model bewerken</a:t>
            </a:r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675991" y="1829639"/>
            <a:ext cx="4196618" cy="1314450"/>
          </a:xfrm>
        </p:spPr>
        <p:txBody>
          <a:bodyPr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/>
              <a:t>Klik om de titelstijl van het model te bewerken</a:t>
            </a: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l-NL" dirty="0"/>
              <a:t>GROW Research </a:t>
            </a:r>
            <a:r>
              <a:rPr lang="nl-NL" dirty="0" err="1"/>
              <a:t>Institute</a:t>
            </a:r>
            <a:r>
              <a:rPr lang="nl-NL" dirty="0"/>
              <a:t> </a:t>
            </a:r>
            <a:r>
              <a:rPr lang="nl-NL" dirty="0" err="1"/>
              <a:t>for</a:t>
            </a:r>
            <a:r>
              <a:rPr lang="nl-NL" dirty="0"/>
              <a:t> </a:t>
            </a:r>
            <a:r>
              <a:rPr lang="nl-NL" dirty="0" err="1"/>
              <a:t>Oncology</a:t>
            </a:r>
            <a:r>
              <a:rPr lang="nl-NL" dirty="0"/>
              <a:t> </a:t>
            </a:r>
            <a:r>
              <a:rPr lang="nl-NL" dirty="0" err="1"/>
              <a:t>and</a:t>
            </a:r>
            <a:r>
              <a:rPr lang="nl-NL" dirty="0"/>
              <a:t> </a:t>
            </a:r>
            <a:r>
              <a:rPr lang="nl-NL" dirty="0" err="1"/>
              <a:t>Reproduction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124633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 donkerblauw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4"/>
          <p:cNvSpPr/>
          <p:nvPr userDrawn="1"/>
        </p:nvSpPr>
        <p:spPr>
          <a:xfrm>
            <a:off x="0" y="1"/>
            <a:ext cx="9144000" cy="406399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75991" y="175696"/>
            <a:ext cx="6598342" cy="1653944"/>
          </a:xfrm>
        </p:spPr>
        <p:txBody>
          <a:bodyPr>
            <a:noAutofit/>
          </a:bodyPr>
          <a:lstStyle>
            <a:lvl1pPr>
              <a:defRPr sz="5400">
                <a:solidFill>
                  <a:srgbClr val="FFFFFF"/>
                </a:solidFill>
              </a:defRPr>
            </a:lvl1pPr>
          </a:lstStyle>
          <a:p>
            <a:r>
              <a:rPr lang="nl-NL" dirty="0"/>
              <a:t>Titelstijl van model bewerken</a:t>
            </a:r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675991" y="1829639"/>
            <a:ext cx="4196618" cy="1314450"/>
          </a:xfrm>
        </p:spPr>
        <p:txBody>
          <a:bodyPr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/>
              <a:t>Klik om de titelstijl van het model te bewerken</a:t>
            </a: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>
          <a:ln>
            <a:noFill/>
          </a:ln>
        </p:spPr>
        <p:txBody>
          <a:bodyPr/>
          <a:lstStyle/>
          <a:p>
            <a:r>
              <a:rPr lang="nl-NL" dirty="0"/>
              <a:t>GROW Research </a:t>
            </a:r>
            <a:r>
              <a:rPr lang="nl-NL" dirty="0" err="1"/>
              <a:t>Institute</a:t>
            </a:r>
            <a:r>
              <a:rPr lang="nl-NL" dirty="0"/>
              <a:t> </a:t>
            </a:r>
            <a:r>
              <a:rPr lang="nl-NL" dirty="0" err="1"/>
              <a:t>for</a:t>
            </a:r>
            <a:r>
              <a:rPr lang="nl-NL" dirty="0"/>
              <a:t> </a:t>
            </a:r>
            <a:r>
              <a:rPr lang="nl-NL" dirty="0" err="1"/>
              <a:t>Oncology</a:t>
            </a:r>
            <a:r>
              <a:rPr lang="nl-NL" dirty="0"/>
              <a:t> </a:t>
            </a:r>
            <a:r>
              <a:rPr lang="nl-NL" dirty="0" err="1"/>
              <a:t>and</a:t>
            </a:r>
            <a:r>
              <a:rPr lang="nl-NL" dirty="0"/>
              <a:t> </a:t>
            </a:r>
            <a:r>
              <a:rPr lang="nl-NL" dirty="0" err="1"/>
              <a:t>Reproduction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716914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 oranj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4"/>
          <p:cNvSpPr/>
          <p:nvPr userDrawn="1"/>
        </p:nvSpPr>
        <p:spPr>
          <a:xfrm>
            <a:off x="0" y="1"/>
            <a:ext cx="9144000" cy="406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accent1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75991" y="175696"/>
            <a:ext cx="6598342" cy="1653944"/>
          </a:xfrm>
        </p:spPr>
        <p:txBody>
          <a:bodyPr>
            <a:noAutofit/>
          </a:bodyPr>
          <a:lstStyle>
            <a:lvl1pPr>
              <a:defRPr sz="5400">
                <a:solidFill>
                  <a:srgbClr val="FFFFFF"/>
                </a:solidFill>
              </a:defRPr>
            </a:lvl1pPr>
          </a:lstStyle>
          <a:p>
            <a:r>
              <a:rPr lang="nl-NL" dirty="0"/>
              <a:t>Titelstijl van model bewerken</a:t>
            </a:r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675991" y="1829639"/>
            <a:ext cx="4196618" cy="1314450"/>
          </a:xfrm>
        </p:spPr>
        <p:txBody>
          <a:bodyPr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/>
              <a:t>Klik om de titelstijl van het model te bewerken</a:t>
            </a: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l-NL" dirty="0"/>
              <a:t>GROW Research </a:t>
            </a:r>
            <a:r>
              <a:rPr lang="nl-NL" dirty="0" err="1"/>
              <a:t>Institute</a:t>
            </a:r>
            <a:r>
              <a:rPr lang="nl-NL" dirty="0"/>
              <a:t> </a:t>
            </a:r>
            <a:r>
              <a:rPr lang="nl-NL" dirty="0" err="1"/>
              <a:t>for</a:t>
            </a:r>
            <a:r>
              <a:rPr lang="nl-NL" dirty="0"/>
              <a:t> </a:t>
            </a:r>
            <a:r>
              <a:rPr lang="nl-NL" dirty="0" err="1"/>
              <a:t>Oncology</a:t>
            </a:r>
            <a:r>
              <a:rPr lang="nl-NL" dirty="0"/>
              <a:t> </a:t>
            </a:r>
            <a:r>
              <a:rPr lang="nl-NL" dirty="0" err="1"/>
              <a:t>and</a:t>
            </a:r>
            <a:r>
              <a:rPr lang="nl-NL" dirty="0"/>
              <a:t> </a:t>
            </a:r>
            <a:r>
              <a:rPr lang="nl-NL" dirty="0" err="1"/>
              <a:t>Reproduction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488688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kst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7" name="Tijdelijke aanduiding voor voettekst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l-NL" dirty="0"/>
              <a:t>GROW Research </a:t>
            </a:r>
            <a:r>
              <a:rPr lang="nl-NL" dirty="0" err="1"/>
              <a:t>Institute</a:t>
            </a:r>
            <a:r>
              <a:rPr lang="nl-NL" dirty="0"/>
              <a:t> </a:t>
            </a:r>
            <a:r>
              <a:rPr lang="nl-NL" dirty="0" err="1"/>
              <a:t>for</a:t>
            </a:r>
            <a:r>
              <a:rPr lang="nl-NL" dirty="0"/>
              <a:t> </a:t>
            </a:r>
            <a:r>
              <a:rPr lang="nl-NL" dirty="0" err="1"/>
              <a:t>Oncology</a:t>
            </a:r>
            <a:r>
              <a:rPr lang="nl-NL" dirty="0"/>
              <a:t> </a:t>
            </a:r>
            <a:r>
              <a:rPr lang="nl-NL" dirty="0" err="1"/>
              <a:t>and</a:t>
            </a:r>
            <a:r>
              <a:rPr lang="nl-NL" dirty="0"/>
              <a:t> </a:t>
            </a:r>
            <a:r>
              <a:rPr lang="nl-NL" dirty="0" err="1"/>
              <a:t>Reproduction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9421720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kstdia donkerblauw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hoek 7"/>
          <p:cNvSpPr/>
          <p:nvPr userDrawn="1"/>
        </p:nvSpPr>
        <p:spPr>
          <a:xfrm>
            <a:off x="0" y="1"/>
            <a:ext cx="9144000" cy="406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l-NL" dirty="0"/>
              <a:t>GROW Research </a:t>
            </a:r>
            <a:r>
              <a:rPr lang="nl-NL" dirty="0" err="1"/>
              <a:t>Institute</a:t>
            </a:r>
            <a:r>
              <a:rPr lang="nl-NL" dirty="0"/>
              <a:t> </a:t>
            </a:r>
            <a:r>
              <a:rPr lang="nl-NL" dirty="0" err="1"/>
              <a:t>for</a:t>
            </a:r>
            <a:r>
              <a:rPr lang="nl-NL" dirty="0"/>
              <a:t> </a:t>
            </a:r>
            <a:r>
              <a:rPr lang="nl-NL" dirty="0" err="1"/>
              <a:t>Oncology</a:t>
            </a:r>
            <a:r>
              <a:rPr lang="nl-NL" dirty="0"/>
              <a:t> </a:t>
            </a:r>
            <a:r>
              <a:rPr lang="nl-NL" dirty="0" err="1"/>
              <a:t>and</a:t>
            </a:r>
            <a:r>
              <a:rPr lang="nl-NL" dirty="0"/>
              <a:t> </a:t>
            </a:r>
            <a:r>
              <a:rPr lang="nl-NL" dirty="0" err="1"/>
              <a:t>Reproduction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7731973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kstdia lichtblauw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hoek 8"/>
          <p:cNvSpPr/>
          <p:nvPr userDrawn="1"/>
        </p:nvSpPr>
        <p:spPr>
          <a:xfrm>
            <a:off x="0" y="1"/>
            <a:ext cx="9144000" cy="406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nl-NL" dirty="0"/>
              <a:t>Titelstijl van model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l-NL" dirty="0"/>
              <a:t>GROW Research </a:t>
            </a:r>
            <a:r>
              <a:rPr lang="nl-NL" dirty="0" err="1"/>
              <a:t>Institute</a:t>
            </a:r>
            <a:r>
              <a:rPr lang="nl-NL" dirty="0"/>
              <a:t> </a:t>
            </a:r>
            <a:r>
              <a:rPr lang="nl-NL" dirty="0" err="1"/>
              <a:t>for</a:t>
            </a:r>
            <a:r>
              <a:rPr lang="nl-NL" dirty="0"/>
              <a:t> </a:t>
            </a:r>
            <a:r>
              <a:rPr lang="nl-NL" dirty="0" err="1"/>
              <a:t>Oncology</a:t>
            </a:r>
            <a:r>
              <a:rPr lang="nl-NL" dirty="0"/>
              <a:t> </a:t>
            </a:r>
            <a:r>
              <a:rPr lang="nl-NL" dirty="0" err="1"/>
              <a:t>and</a:t>
            </a:r>
            <a:r>
              <a:rPr lang="nl-NL" dirty="0"/>
              <a:t> </a:t>
            </a:r>
            <a:r>
              <a:rPr lang="nl-NL" dirty="0" err="1"/>
              <a:t>Reproduction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160899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/Foto 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jdelijke aanduiding voor afbeelding 7"/>
          <p:cNvSpPr>
            <a:spLocks noGrp="1"/>
          </p:cNvSpPr>
          <p:nvPr>
            <p:ph type="pic" sz="quarter" idx="13"/>
          </p:nvPr>
        </p:nvSpPr>
        <p:spPr>
          <a:xfrm>
            <a:off x="4595044" y="1"/>
            <a:ext cx="4548957" cy="4064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nl-NL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60001" y="310695"/>
            <a:ext cx="3934625" cy="1174423"/>
          </a:xfrm>
        </p:spPr>
        <p:txBody>
          <a:bodyPr/>
          <a:lstStyle/>
          <a:p>
            <a:r>
              <a:rPr lang="nl-NL" dirty="0"/>
              <a:t>Titelstijl van model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60001" y="1485117"/>
            <a:ext cx="3934624" cy="2578883"/>
          </a:xfrm>
        </p:spPr>
        <p:txBody>
          <a:bodyPr/>
          <a:lstStyle>
            <a:lvl3pPr marL="715962" indent="0">
              <a:buNone/>
              <a:defRPr/>
            </a:lvl3pPr>
          </a:lstStyle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</p:txBody>
      </p:sp>
      <p:sp>
        <p:nvSpPr>
          <p:cNvPr id="7" name="Tijdelijke aanduiding voor voettekst 6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nl-NL" dirty="0"/>
              <a:t>GROW Research </a:t>
            </a:r>
            <a:r>
              <a:rPr lang="nl-NL" dirty="0" err="1"/>
              <a:t>Institute</a:t>
            </a:r>
            <a:r>
              <a:rPr lang="nl-NL" dirty="0"/>
              <a:t> </a:t>
            </a:r>
            <a:r>
              <a:rPr lang="nl-NL" dirty="0" err="1"/>
              <a:t>for</a:t>
            </a:r>
            <a:r>
              <a:rPr lang="nl-NL" dirty="0"/>
              <a:t> </a:t>
            </a:r>
            <a:r>
              <a:rPr lang="nl-NL" dirty="0" err="1"/>
              <a:t>Oncology</a:t>
            </a:r>
            <a:r>
              <a:rPr lang="nl-NL" dirty="0"/>
              <a:t> </a:t>
            </a:r>
            <a:r>
              <a:rPr lang="nl-NL" dirty="0" err="1"/>
              <a:t>and</a:t>
            </a:r>
            <a:r>
              <a:rPr lang="nl-NL" dirty="0"/>
              <a:t> </a:t>
            </a:r>
            <a:r>
              <a:rPr lang="nl-NL" dirty="0" err="1"/>
              <a:t>Reproduction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83255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todi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jdelijke aanduiding voor afbeelding 8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4068000"/>
          </a:xfrm>
          <a:solidFill>
            <a:schemeClr val="bg2">
              <a:lumMod val="85000"/>
            </a:schemeClr>
          </a:solidFill>
        </p:spPr>
        <p:txBody>
          <a:bodyPr/>
          <a:lstStyle/>
          <a:p>
            <a:endParaRPr lang="nl-NL" dirty="0"/>
          </a:p>
        </p:txBody>
      </p:sp>
      <p:sp>
        <p:nvSpPr>
          <p:cNvPr id="2" name="Tijdelijke aanduiding voor voettekst 1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nl-NL" dirty="0"/>
              <a:t>GROW Research </a:t>
            </a:r>
            <a:r>
              <a:rPr lang="nl-NL" dirty="0" err="1"/>
              <a:t>Institute</a:t>
            </a:r>
            <a:r>
              <a:rPr lang="nl-NL" dirty="0"/>
              <a:t> </a:t>
            </a:r>
            <a:r>
              <a:rPr lang="nl-NL" dirty="0" err="1"/>
              <a:t>for</a:t>
            </a:r>
            <a:r>
              <a:rPr lang="nl-NL" dirty="0"/>
              <a:t> </a:t>
            </a:r>
            <a:r>
              <a:rPr lang="nl-NL" dirty="0" err="1"/>
              <a:t>Oncology</a:t>
            </a:r>
            <a:r>
              <a:rPr lang="nl-NL" dirty="0"/>
              <a:t> </a:t>
            </a:r>
            <a:r>
              <a:rPr lang="nl-NL" dirty="0" err="1"/>
              <a:t>and</a:t>
            </a:r>
            <a:r>
              <a:rPr lang="nl-NL" dirty="0"/>
              <a:t> </a:t>
            </a:r>
            <a:r>
              <a:rPr lang="nl-NL" dirty="0" err="1"/>
              <a:t>Reproduction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78255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Titelstijl van model bewerken</a:t>
            </a:r>
          </a:p>
        </p:txBody>
      </p:sp>
      <p:sp>
        <p:nvSpPr>
          <p:cNvPr id="7" name="Tijdelijke aanduiding voor tabel 6"/>
          <p:cNvSpPr>
            <a:spLocks noGrp="1"/>
          </p:cNvSpPr>
          <p:nvPr>
            <p:ph type="tbl" sz="quarter" idx="13"/>
          </p:nvPr>
        </p:nvSpPr>
        <p:spPr>
          <a:xfrm>
            <a:off x="360364" y="972001"/>
            <a:ext cx="8326437" cy="3066600"/>
          </a:xfrm>
        </p:spPr>
        <p:txBody>
          <a:bodyPr/>
          <a:lstStyle/>
          <a:p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nl-NL" dirty="0"/>
              <a:t>GROW Research </a:t>
            </a:r>
            <a:r>
              <a:rPr lang="nl-NL" dirty="0" err="1"/>
              <a:t>Institute</a:t>
            </a:r>
            <a:r>
              <a:rPr lang="nl-NL" dirty="0"/>
              <a:t> </a:t>
            </a:r>
            <a:r>
              <a:rPr lang="nl-NL" dirty="0" err="1"/>
              <a:t>for</a:t>
            </a:r>
            <a:r>
              <a:rPr lang="nl-NL" dirty="0"/>
              <a:t> </a:t>
            </a:r>
            <a:r>
              <a:rPr lang="nl-NL" dirty="0" err="1"/>
              <a:t>Oncology</a:t>
            </a:r>
            <a:r>
              <a:rPr lang="nl-NL" dirty="0"/>
              <a:t> </a:t>
            </a:r>
            <a:r>
              <a:rPr lang="nl-NL" dirty="0" err="1"/>
              <a:t>and</a:t>
            </a:r>
            <a:r>
              <a:rPr lang="nl-NL" dirty="0"/>
              <a:t> </a:t>
            </a:r>
            <a:r>
              <a:rPr lang="nl-NL" dirty="0" err="1"/>
              <a:t>Reproduction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21371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360000" y="310695"/>
            <a:ext cx="8326799" cy="567000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nl-NL" dirty="0"/>
              <a:t>Titelstijl van model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360000" y="972000"/>
            <a:ext cx="8326799" cy="272031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pic>
        <p:nvPicPr>
          <p:cNvPr id="7" name="Afbeelding 6" descr="LOGO UM_MUMC+PP.jpg"/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4062" y="4606927"/>
            <a:ext cx="3333537" cy="470245"/>
          </a:xfrm>
          <a:prstGeom prst="rect">
            <a:avLst/>
          </a:prstGeom>
        </p:spPr>
      </p:pic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60000" y="4810045"/>
            <a:ext cx="3085641" cy="190927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900" b="1" i="0">
                <a:solidFill>
                  <a:schemeClr val="tx1"/>
                </a:solidFill>
                <a:latin typeface="+mn-lt"/>
                <a:cs typeface="Verdana"/>
              </a:defRPr>
            </a:lvl1pPr>
          </a:lstStyle>
          <a:p>
            <a:r>
              <a:rPr lang="nl-NL" dirty="0"/>
              <a:t>GROW Research </a:t>
            </a:r>
            <a:r>
              <a:rPr lang="nl-NL" dirty="0" err="1"/>
              <a:t>Institute</a:t>
            </a:r>
            <a:r>
              <a:rPr lang="nl-NL" dirty="0"/>
              <a:t> </a:t>
            </a:r>
            <a:r>
              <a:rPr lang="nl-NL" dirty="0" err="1"/>
              <a:t>for</a:t>
            </a:r>
            <a:r>
              <a:rPr lang="nl-NL" dirty="0"/>
              <a:t> </a:t>
            </a:r>
            <a:r>
              <a:rPr lang="nl-NL" dirty="0" err="1"/>
              <a:t>Oncology</a:t>
            </a:r>
            <a:r>
              <a:rPr lang="nl-NL" dirty="0"/>
              <a:t> </a:t>
            </a:r>
            <a:r>
              <a:rPr lang="nl-NL" dirty="0" err="1"/>
              <a:t>and</a:t>
            </a:r>
            <a:r>
              <a:rPr lang="nl-NL" dirty="0"/>
              <a:t> </a:t>
            </a:r>
            <a:r>
              <a:rPr lang="nl-NL" dirty="0" err="1"/>
              <a:t>Reproduction</a:t>
            </a:r>
            <a:endParaRPr lang="nl-NL" dirty="0"/>
          </a:p>
        </p:txBody>
      </p:sp>
      <p:pic>
        <p:nvPicPr>
          <p:cNvPr id="10" name="Afbeelding 9" descr="Afbeelding met tekst, Lettertype, logo, cirkel&#10;&#10;Automatisch gegenereerde beschrijving">
            <a:extLst>
              <a:ext uri="{FF2B5EF4-FFF2-40B4-BE49-F238E27FC236}">
                <a16:creationId xmlns:a16="http://schemas.microsoft.com/office/drawing/2014/main" id="{129525D4-F826-6E5A-E1E2-E174FD37FD4E}"/>
              </a:ext>
            </a:extLst>
          </p:cNvPr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360000" y="4186614"/>
            <a:ext cx="547997" cy="5519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5815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5" r:id="rId5"/>
    <p:sldLayoutId id="2147483656" r:id="rId6"/>
    <p:sldLayoutId id="2147483663" r:id="rId7"/>
    <p:sldLayoutId id="2147483659" r:id="rId8"/>
    <p:sldLayoutId id="2147483654" r:id="rId9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b="1" kern="1200">
          <a:solidFill>
            <a:schemeClr val="tx2"/>
          </a:solidFill>
          <a:latin typeface="+mj-lt"/>
          <a:ea typeface="+mj-ea"/>
          <a:cs typeface="Verdana"/>
        </a:defRPr>
      </a:lvl1pPr>
    </p:titleStyle>
    <p:bodyStyle>
      <a:lvl1pPr marL="342900" indent="-342900" algn="l" defTabSz="457200" rtl="0" eaLnBrk="1" latinLnBrk="0" hangingPunct="1">
        <a:spcBef>
          <a:spcPts val="0"/>
        </a:spcBef>
        <a:buFont typeface="Arial"/>
        <a:buChar char="•"/>
        <a:defRPr sz="3600" kern="1200">
          <a:solidFill>
            <a:schemeClr val="tx1"/>
          </a:solidFill>
          <a:latin typeface="+mj-lt"/>
          <a:ea typeface="+mn-ea"/>
          <a:cs typeface="Verdana"/>
        </a:defRPr>
      </a:lvl1pPr>
      <a:lvl2pPr marL="717550" indent="-358775" algn="l" defTabSz="457200" rtl="0" eaLnBrk="1" latinLnBrk="0" hangingPunct="1">
        <a:spcBef>
          <a:spcPts val="0"/>
        </a:spcBef>
        <a:buFont typeface="Lucida Grande"/>
        <a:buChar char="-"/>
        <a:defRPr sz="3200" kern="1200">
          <a:solidFill>
            <a:schemeClr val="tx1"/>
          </a:solidFill>
          <a:latin typeface="+mj-lt"/>
          <a:ea typeface="+mn-ea"/>
          <a:cs typeface="Verdana"/>
        </a:defRPr>
      </a:lvl2pPr>
      <a:lvl3pPr marL="1073150" indent="-357188" algn="l" defTabSz="457200" rtl="0" eaLnBrk="1" latinLnBrk="0" hangingPunct="1">
        <a:spcBef>
          <a:spcPts val="0"/>
        </a:spcBef>
        <a:buFont typeface="Lucida Grande"/>
        <a:buChar char="-"/>
        <a:defRPr sz="2800" kern="1200">
          <a:solidFill>
            <a:schemeClr val="tx1"/>
          </a:solidFill>
          <a:latin typeface="+mj-lt"/>
          <a:ea typeface="+mn-ea"/>
          <a:cs typeface="Verdana"/>
        </a:defRPr>
      </a:lvl3pPr>
      <a:lvl4pPr marL="1430338" indent="-355600" algn="l" defTabSz="457200" rtl="0" eaLnBrk="1" latinLnBrk="0" hangingPunct="1">
        <a:spcBef>
          <a:spcPts val="0"/>
        </a:spcBef>
        <a:buFont typeface="Lucida Grande"/>
        <a:buChar char="-"/>
        <a:defRPr sz="2400" kern="1200">
          <a:solidFill>
            <a:schemeClr val="tx1"/>
          </a:solidFill>
          <a:latin typeface="+mj-lt"/>
          <a:ea typeface="+mn-ea"/>
          <a:cs typeface="Verdana"/>
        </a:defRPr>
      </a:lvl4pPr>
      <a:lvl5pPr marL="1793875" indent="-360363" algn="l" defTabSz="457200" rtl="0" eaLnBrk="1" latinLnBrk="0" hangingPunct="1">
        <a:spcBef>
          <a:spcPts val="0"/>
        </a:spcBef>
        <a:buFont typeface="Lucida Grande"/>
        <a:buChar char="-"/>
        <a:defRPr sz="2400" kern="1200">
          <a:solidFill>
            <a:schemeClr val="tx1"/>
          </a:solidFill>
          <a:latin typeface="+mj-lt"/>
          <a:ea typeface="+mn-ea"/>
          <a:cs typeface="Verdan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717F963C-6FEF-1D43-9F60-CF1650986C2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/>
              <a:t>Name</a:t>
            </a:r>
          </a:p>
          <a:p>
            <a:r>
              <a:rPr lang="nl-NL" dirty="0"/>
              <a:t>Date</a:t>
            </a: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l-NL" dirty="0"/>
              <a:t>GROW Research </a:t>
            </a:r>
            <a:r>
              <a:rPr lang="nl-NL" dirty="0" err="1"/>
              <a:t>Institute</a:t>
            </a:r>
            <a:r>
              <a:rPr lang="nl-NL" dirty="0"/>
              <a:t> </a:t>
            </a:r>
            <a:r>
              <a:rPr lang="nl-NL" dirty="0" err="1"/>
              <a:t>for</a:t>
            </a:r>
            <a:r>
              <a:rPr lang="nl-NL" dirty="0"/>
              <a:t> </a:t>
            </a:r>
            <a:r>
              <a:rPr lang="nl-NL" dirty="0" err="1"/>
              <a:t>Oncology</a:t>
            </a:r>
            <a:r>
              <a:rPr lang="nl-NL" dirty="0"/>
              <a:t> </a:t>
            </a:r>
            <a:r>
              <a:rPr lang="nl-NL" dirty="0" err="1"/>
              <a:t>and</a:t>
            </a:r>
            <a:r>
              <a:rPr lang="nl-NL" dirty="0"/>
              <a:t> </a:t>
            </a:r>
            <a:r>
              <a:rPr lang="nl-NL" dirty="0" err="1"/>
              <a:t>Reproduction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88576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l-NL" dirty="0"/>
              <a:t>GROW Research </a:t>
            </a:r>
            <a:r>
              <a:rPr lang="nl-NL" dirty="0" err="1"/>
              <a:t>Institute</a:t>
            </a:r>
            <a:r>
              <a:rPr lang="nl-NL" dirty="0"/>
              <a:t> </a:t>
            </a:r>
            <a:r>
              <a:rPr lang="nl-NL" dirty="0" err="1"/>
              <a:t>for</a:t>
            </a:r>
            <a:r>
              <a:rPr lang="nl-NL" dirty="0"/>
              <a:t> </a:t>
            </a:r>
            <a:r>
              <a:rPr lang="nl-NL" dirty="0" err="1"/>
              <a:t>Oncology</a:t>
            </a:r>
            <a:r>
              <a:rPr lang="nl-NL" dirty="0"/>
              <a:t> </a:t>
            </a:r>
            <a:r>
              <a:rPr lang="nl-NL" dirty="0" err="1"/>
              <a:t>and</a:t>
            </a:r>
            <a:r>
              <a:rPr lang="nl-NL" dirty="0"/>
              <a:t> </a:t>
            </a:r>
            <a:r>
              <a:rPr lang="nl-NL" dirty="0" err="1"/>
              <a:t>Reproduction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133739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l-NL" dirty="0"/>
              <a:t>GROW Research </a:t>
            </a:r>
            <a:r>
              <a:rPr lang="nl-NL" dirty="0" err="1"/>
              <a:t>Institute</a:t>
            </a:r>
            <a:r>
              <a:rPr lang="nl-NL" dirty="0"/>
              <a:t> </a:t>
            </a:r>
            <a:r>
              <a:rPr lang="nl-NL" dirty="0" err="1"/>
              <a:t>for</a:t>
            </a:r>
            <a:r>
              <a:rPr lang="nl-NL" dirty="0"/>
              <a:t> </a:t>
            </a:r>
            <a:r>
              <a:rPr lang="nl-NL" dirty="0" err="1"/>
              <a:t>Oncology</a:t>
            </a:r>
            <a:r>
              <a:rPr lang="nl-NL" dirty="0"/>
              <a:t> </a:t>
            </a:r>
            <a:r>
              <a:rPr lang="nl-NL" dirty="0" err="1"/>
              <a:t>and</a:t>
            </a:r>
            <a:r>
              <a:rPr lang="nl-NL" dirty="0"/>
              <a:t> </a:t>
            </a:r>
            <a:r>
              <a:rPr lang="nl-NL" dirty="0" err="1"/>
              <a:t>Reproduction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051359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l-NL" dirty="0"/>
              <a:t>GROW Research </a:t>
            </a:r>
            <a:r>
              <a:rPr lang="nl-NL" dirty="0" err="1"/>
              <a:t>Institute</a:t>
            </a:r>
            <a:r>
              <a:rPr lang="nl-NL" dirty="0"/>
              <a:t> </a:t>
            </a:r>
            <a:r>
              <a:rPr lang="nl-NL" dirty="0" err="1"/>
              <a:t>for</a:t>
            </a:r>
            <a:r>
              <a:rPr lang="nl-NL" dirty="0"/>
              <a:t> </a:t>
            </a:r>
            <a:r>
              <a:rPr lang="nl-NL" dirty="0" err="1"/>
              <a:t>Oncology</a:t>
            </a:r>
            <a:r>
              <a:rPr lang="nl-NL" dirty="0"/>
              <a:t> </a:t>
            </a:r>
            <a:r>
              <a:rPr lang="nl-NL" dirty="0" err="1"/>
              <a:t>and</a:t>
            </a:r>
            <a:r>
              <a:rPr lang="nl-NL" dirty="0"/>
              <a:t> </a:t>
            </a:r>
            <a:r>
              <a:rPr lang="nl-NL" dirty="0" err="1"/>
              <a:t>Reproduction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8719788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afbeelding 3"/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nl-NL" dirty="0"/>
              <a:t>GROW Research </a:t>
            </a:r>
            <a:r>
              <a:rPr lang="nl-NL" dirty="0" err="1"/>
              <a:t>Institute</a:t>
            </a:r>
            <a:r>
              <a:rPr lang="nl-NL" dirty="0"/>
              <a:t> </a:t>
            </a:r>
            <a:r>
              <a:rPr lang="nl-NL" dirty="0" err="1"/>
              <a:t>for</a:t>
            </a:r>
            <a:r>
              <a:rPr lang="nl-NL" dirty="0"/>
              <a:t> </a:t>
            </a:r>
            <a:r>
              <a:rPr lang="nl-NL" dirty="0" err="1"/>
              <a:t>Oncology</a:t>
            </a:r>
            <a:r>
              <a:rPr lang="nl-NL" dirty="0"/>
              <a:t> </a:t>
            </a:r>
            <a:r>
              <a:rPr lang="nl-NL" dirty="0" err="1"/>
              <a:t>and</a:t>
            </a:r>
            <a:r>
              <a:rPr lang="nl-NL" dirty="0"/>
              <a:t> </a:t>
            </a:r>
            <a:r>
              <a:rPr lang="nl-NL" dirty="0" err="1"/>
              <a:t>Reproduction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445520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afbeelding 1"/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nl-NL" dirty="0"/>
              <a:t>GROW Research </a:t>
            </a:r>
            <a:r>
              <a:rPr lang="nl-NL" dirty="0" err="1"/>
              <a:t>Institute</a:t>
            </a:r>
            <a:r>
              <a:rPr lang="nl-NL" dirty="0"/>
              <a:t> </a:t>
            </a:r>
            <a:r>
              <a:rPr lang="nl-NL" dirty="0" err="1"/>
              <a:t>for</a:t>
            </a:r>
            <a:r>
              <a:rPr lang="nl-NL" dirty="0"/>
              <a:t> </a:t>
            </a:r>
            <a:r>
              <a:rPr lang="nl-NL" dirty="0" err="1"/>
              <a:t>Oncology</a:t>
            </a:r>
            <a:r>
              <a:rPr lang="nl-NL" dirty="0"/>
              <a:t> </a:t>
            </a:r>
            <a:r>
              <a:rPr lang="nl-NL" dirty="0" err="1"/>
              <a:t>and</a:t>
            </a:r>
            <a:r>
              <a:rPr lang="nl-NL" dirty="0"/>
              <a:t> </a:t>
            </a:r>
            <a:r>
              <a:rPr lang="nl-NL" dirty="0" err="1"/>
              <a:t>Reproduction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34116422"/>
      </p:ext>
    </p:extLst>
  </p:cSld>
  <p:clrMapOvr>
    <a:masterClrMapping/>
  </p:clrMapOvr>
</p:sld>
</file>

<file path=ppt/theme/theme1.xml><?xml version="1.0" encoding="utf-8"?>
<a:theme xmlns:a="http://schemas.openxmlformats.org/drawingml/2006/main" name="Maastricht University">
  <a:themeElements>
    <a:clrScheme name="UM">
      <a:dk1>
        <a:srgbClr val="001C3D"/>
      </a:dk1>
      <a:lt1>
        <a:srgbClr val="FFFFFF"/>
      </a:lt1>
      <a:dk2>
        <a:srgbClr val="00A2DB"/>
      </a:dk2>
      <a:lt2>
        <a:srgbClr val="FFFFFF"/>
      </a:lt2>
      <a:accent1>
        <a:srgbClr val="E84E10"/>
      </a:accent1>
      <a:accent2>
        <a:srgbClr val="00A2DB"/>
      </a:accent2>
      <a:accent3>
        <a:srgbClr val="001C3D"/>
      </a:accent3>
      <a:accent4>
        <a:srgbClr val="F3A687"/>
      </a:accent4>
      <a:accent5>
        <a:srgbClr val="7FD0ED"/>
      </a:accent5>
      <a:accent6>
        <a:srgbClr val="7F8D9E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339</TotalTime>
  <Words>44</Words>
  <Application>Microsoft Macintosh PowerPoint</Application>
  <PresentationFormat>Diavoorstelling (16:9)</PresentationFormat>
  <Paragraphs>8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10" baseType="lpstr">
      <vt:lpstr>Arial</vt:lpstr>
      <vt:lpstr>Calibri</vt:lpstr>
      <vt:lpstr>Lucida Grande</vt:lpstr>
      <vt:lpstr>Maastricht University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Manager/>
  <Company>Maastricht University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subject/>
  <dc:creator/>
  <cp:keywords/>
  <dc:description/>
  <cp:lastModifiedBy>Meteren, Mariken van (BU)</cp:lastModifiedBy>
  <cp:revision>72</cp:revision>
  <cp:lastPrinted>2016-01-22T13:02:05Z</cp:lastPrinted>
  <dcterms:created xsi:type="dcterms:W3CDTF">2016-01-20T13:07:02Z</dcterms:created>
  <dcterms:modified xsi:type="dcterms:W3CDTF">2023-12-20T11:01:03Z</dcterms:modified>
  <cp:category/>
</cp:coreProperties>
</file>