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86" autoAdjust="0"/>
    <p:restoredTop sz="94682"/>
  </p:normalViewPr>
  <p:slideViewPr>
    <p:cSldViewPr snapToGrid="0" snapToObjects="1">
      <p:cViewPr varScale="1">
        <p:scale>
          <a:sx n="164" d="100"/>
          <a:sy n="164" d="100"/>
        </p:scale>
        <p:origin x="1008" y="16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22-12-2021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22-12-2021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9144000" cy="4063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063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0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1"/>
            <a:ext cx="9144000" cy="406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406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1"/>
            <a:ext cx="4548957" cy="4064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578883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4068000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1"/>
            <a:ext cx="8326437" cy="306660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062" y="4606927"/>
            <a:ext cx="3333537" cy="470245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60000" y="4810045"/>
            <a:ext cx="3085641" cy="19092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 i="0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DE759915-35DC-B149-A878-567ADD7C12A7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60000" y="4244249"/>
            <a:ext cx="531495" cy="53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717F963C-6FEF-1D43-9F60-CF1650986C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/>
              <a:t>Date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38</Words>
  <Application>Microsoft Macintosh PowerPoint</Application>
  <PresentationFormat>Diavoorstelling (16:9)</PresentationFormat>
  <Paragraphs>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Grande</vt:lpstr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Mariken van (BU)</cp:lastModifiedBy>
  <cp:revision>70</cp:revision>
  <cp:lastPrinted>2016-01-22T13:02:05Z</cp:lastPrinted>
  <dcterms:created xsi:type="dcterms:W3CDTF">2016-01-20T13:07:02Z</dcterms:created>
  <dcterms:modified xsi:type="dcterms:W3CDTF">2021-12-22T14:54:34Z</dcterms:modified>
  <cp:category/>
</cp:coreProperties>
</file>