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54" autoAdjust="0"/>
    <p:restoredTop sz="94694"/>
  </p:normalViewPr>
  <p:slideViewPr>
    <p:cSldViewPr snapToGrid="0" snapToObjects="1">
      <p:cViewPr>
        <p:scale>
          <a:sx n="200" d="100"/>
          <a:sy n="200" d="100"/>
        </p:scale>
        <p:origin x="144" y="-3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22-12-2021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22-12-2021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59999" y="6586948"/>
            <a:ext cx="3085641" cy="25456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 i="0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6F59B3E0-1022-8449-B6D2-CB504BC2AC46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47299" y="6022869"/>
            <a:ext cx="531495" cy="53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0"/>
            <a:ext cx="6598342" cy="262323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977683"/>
            <a:ext cx="4196618" cy="175260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/>
              <a:t>Date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GROW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Oncology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/>
              <a:t>Reproduction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38</Words>
  <Application>Microsoft Macintosh PowerPoint</Application>
  <PresentationFormat>Diavoorstelling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Grande</vt:lpstr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Mariken van (BU)</cp:lastModifiedBy>
  <cp:revision>66</cp:revision>
  <cp:lastPrinted>2016-01-22T13:02:05Z</cp:lastPrinted>
  <dcterms:created xsi:type="dcterms:W3CDTF">2016-01-20T13:07:02Z</dcterms:created>
  <dcterms:modified xsi:type="dcterms:W3CDTF">2021-12-22T14:59:05Z</dcterms:modified>
  <cp:category/>
</cp:coreProperties>
</file>