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4" autoAdjust="0"/>
    <p:restoredTop sz="94694"/>
  </p:normalViewPr>
  <p:slideViewPr>
    <p:cSldViewPr snapToGrid="0" snapToObjects="1">
      <p:cViewPr>
        <p:scale>
          <a:sx n="200" d="100"/>
          <a:sy n="200" d="100"/>
        </p:scale>
        <p:origin x="144" y="-3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22-12-2021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22-12-2021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>
          <a:ln>
            <a:noFill/>
          </a:ln>
        </p:spPr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1"/>
            <a:ext cx="6598342" cy="2205258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439519"/>
            <a:ext cx="4196618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0"/>
            <a:ext cx="9144000" cy="59300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3" y="0"/>
            <a:ext cx="4548957" cy="579025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414259"/>
            <a:ext cx="3934625" cy="1565897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980156"/>
            <a:ext cx="3934624" cy="3810096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930035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3" y="1296000"/>
            <a:ext cx="8326437" cy="430923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59999" y="414260"/>
            <a:ext cx="8326799" cy="756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59999" y="1296000"/>
            <a:ext cx="8326799" cy="36270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8" y="6341798"/>
            <a:ext cx="3352267" cy="472887"/>
          </a:xfrm>
          <a:prstGeom prst="rect">
            <a:avLst/>
          </a:prstGeom>
        </p:spPr>
      </p:pic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59999" y="6586948"/>
            <a:ext cx="3085641" cy="25456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 b="1" i="0">
                <a:solidFill>
                  <a:schemeClr val="tx1"/>
                </a:solidFill>
                <a:latin typeface="+mn-lt"/>
                <a:cs typeface="Verdana"/>
              </a:defRPr>
            </a:lvl1pPr>
          </a:lstStyle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F59B3E0-1022-8449-B6D2-CB504BC2AC46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47299" y="6022869"/>
            <a:ext cx="531495" cy="531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234260"/>
            <a:ext cx="6598342" cy="262323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977683"/>
            <a:ext cx="4196618" cy="175260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/>
              <a:t>Date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ijdelijke aanduiding voor voet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voetteks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nl-NL" dirty="0"/>
              <a:t>GROW School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Oncology</a:t>
            </a:r>
            <a:r>
              <a:rPr lang="nl-NL" dirty="0"/>
              <a:t>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/>
              <a:t>Reproduction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38</Words>
  <Application>Microsoft Macintosh PowerPoint</Application>
  <PresentationFormat>Diavoorstelling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Lucida Grande</vt:lpstr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Meteren, Mariken van (BU)</cp:lastModifiedBy>
  <cp:revision>66</cp:revision>
  <cp:lastPrinted>2016-01-22T13:02:05Z</cp:lastPrinted>
  <dcterms:created xsi:type="dcterms:W3CDTF">2016-01-20T13:07:02Z</dcterms:created>
  <dcterms:modified xsi:type="dcterms:W3CDTF">2021-12-22T14:59:05Z</dcterms:modified>
  <cp:category/>
</cp:coreProperties>
</file>