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9144000" cy="6858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2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57" autoAdjust="0"/>
    <p:restoredTop sz="94670"/>
  </p:normalViewPr>
  <p:slideViewPr>
    <p:cSldViewPr snapToGrid="0" snapToObjects="1">
      <p:cViewPr varScale="1">
        <p:scale>
          <a:sx n="117" d="100"/>
          <a:sy n="117" d="100"/>
        </p:scale>
        <p:origin x="372" y="114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0C369-13E3-C04F-AA91-3C19CF4D27E6}" type="datetimeFigureOut">
              <a:rPr lang="nl-NL" smtClean="0"/>
              <a:t>23-9-2024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8B745-3CC2-3B46-A8BC-FE1F07A0832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58237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D42C8-A255-5F4D-A951-1B90F54B60E2}" type="datetimeFigureOut">
              <a:rPr lang="nl-NL" smtClean="0"/>
              <a:t>23-9-2024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75814-5E86-5743-808B-FA33B96378E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78841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1"/>
            <a:ext cx="9144000" cy="417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175696"/>
            <a:ext cx="6598342" cy="1653944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1829639"/>
            <a:ext cx="4196618" cy="131445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 smtClean="0"/>
              <a:t>CARIM </a:t>
            </a:r>
            <a:r>
              <a:rPr lang="nl-NL" dirty="0" err="1" smtClean="0"/>
              <a:t>Cardiovascular</a:t>
            </a:r>
            <a:r>
              <a:rPr lang="nl-NL" dirty="0" smtClean="0"/>
              <a:t> Research </a:t>
            </a:r>
            <a:r>
              <a:rPr lang="nl-NL" dirty="0" err="1" smtClean="0"/>
              <a:t>Institute</a:t>
            </a:r>
            <a:r>
              <a:rPr lang="nl-NL" dirty="0" smtClean="0"/>
              <a:t> Maastricht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124633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1"/>
            <a:ext cx="9144000" cy="41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175696"/>
            <a:ext cx="6598342" cy="1653944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1829639"/>
            <a:ext cx="4196618" cy="131445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>
          <a:ln>
            <a:noFill/>
          </a:ln>
        </p:spPr>
        <p:txBody>
          <a:bodyPr/>
          <a:lstStyle/>
          <a:p>
            <a:r>
              <a:rPr lang="nl-NL" dirty="0" smtClean="0"/>
              <a:t>CARIM </a:t>
            </a:r>
            <a:r>
              <a:rPr lang="nl-NL" dirty="0" err="1" smtClean="0"/>
              <a:t>Cardiovascular</a:t>
            </a:r>
            <a:r>
              <a:rPr lang="nl-NL" dirty="0" smtClean="0"/>
              <a:t> Research </a:t>
            </a:r>
            <a:r>
              <a:rPr lang="nl-NL" dirty="0" err="1" smtClean="0"/>
              <a:t>Institute</a:t>
            </a:r>
            <a:r>
              <a:rPr lang="nl-NL" dirty="0" smtClean="0"/>
              <a:t> Maastricht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71691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oranj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1"/>
            <a:ext cx="9144000" cy="417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accen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175696"/>
            <a:ext cx="6598342" cy="1653944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1829639"/>
            <a:ext cx="4196618" cy="131445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 smtClean="0"/>
              <a:t>CARIM </a:t>
            </a:r>
            <a:r>
              <a:rPr lang="nl-NL" dirty="0" err="1" smtClean="0"/>
              <a:t>Cardiovascular</a:t>
            </a:r>
            <a:r>
              <a:rPr lang="nl-NL" dirty="0" smtClean="0"/>
              <a:t> Research </a:t>
            </a:r>
            <a:r>
              <a:rPr lang="nl-NL" dirty="0" err="1" smtClean="0"/>
              <a:t>Institute</a:t>
            </a:r>
            <a:r>
              <a:rPr lang="nl-NL" dirty="0" smtClean="0"/>
              <a:t> Maastricht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48868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 smtClean="0"/>
              <a:t>CARIM </a:t>
            </a:r>
            <a:r>
              <a:rPr lang="nl-NL" dirty="0" err="1" smtClean="0"/>
              <a:t>Cardiovascular</a:t>
            </a:r>
            <a:r>
              <a:rPr lang="nl-NL" dirty="0" smtClean="0"/>
              <a:t> Research </a:t>
            </a:r>
            <a:r>
              <a:rPr lang="nl-NL" dirty="0" err="1" smtClean="0"/>
              <a:t>Institute</a:t>
            </a:r>
            <a:r>
              <a:rPr lang="nl-NL" dirty="0" smtClean="0"/>
              <a:t> Maastricht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42172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 userDrawn="1"/>
        </p:nvSpPr>
        <p:spPr>
          <a:xfrm>
            <a:off x="0" y="1"/>
            <a:ext cx="9144000" cy="41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 smtClean="0"/>
              <a:t>CARIM </a:t>
            </a:r>
            <a:r>
              <a:rPr lang="nl-NL" dirty="0" err="1" smtClean="0"/>
              <a:t>Cardiovascular</a:t>
            </a:r>
            <a:r>
              <a:rPr lang="nl-NL" dirty="0" smtClean="0"/>
              <a:t> Research </a:t>
            </a:r>
            <a:r>
              <a:rPr lang="nl-NL" dirty="0" err="1" smtClean="0"/>
              <a:t>Institute</a:t>
            </a:r>
            <a:r>
              <a:rPr lang="nl-NL" dirty="0" smtClean="0"/>
              <a:t> Maastricht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731973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1"/>
            <a:ext cx="9144000" cy="417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 smtClean="0"/>
              <a:t>CARIM </a:t>
            </a:r>
            <a:r>
              <a:rPr lang="nl-NL" dirty="0" err="1" smtClean="0"/>
              <a:t>Cardiovascular</a:t>
            </a:r>
            <a:r>
              <a:rPr lang="nl-NL" dirty="0" smtClean="0"/>
              <a:t> Research </a:t>
            </a:r>
            <a:r>
              <a:rPr lang="nl-NL" dirty="0" err="1" smtClean="0"/>
              <a:t>Institute</a:t>
            </a:r>
            <a:r>
              <a:rPr lang="nl-NL" dirty="0" smtClean="0"/>
              <a:t> Maastricht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16089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/Fot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afbeelding 7"/>
          <p:cNvSpPr>
            <a:spLocks noGrp="1"/>
          </p:cNvSpPr>
          <p:nvPr>
            <p:ph type="pic" sz="quarter" idx="13"/>
          </p:nvPr>
        </p:nvSpPr>
        <p:spPr>
          <a:xfrm>
            <a:off x="4595044" y="0"/>
            <a:ext cx="4548957" cy="4140735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001" y="310695"/>
            <a:ext cx="3934625" cy="1174423"/>
          </a:xfrm>
        </p:spPr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60001" y="1485117"/>
            <a:ext cx="3934624" cy="2655618"/>
          </a:xfrm>
        </p:spPr>
        <p:txBody>
          <a:bodyPr/>
          <a:lstStyle>
            <a:lvl3pPr marL="715962" indent="0">
              <a:buNone/>
              <a:defRPr/>
            </a:lvl3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 smtClean="0"/>
              <a:t>CARIM </a:t>
            </a:r>
            <a:r>
              <a:rPr lang="nl-NL" dirty="0" err="1" smtClean="0"/>
              <a:t>Cardiovascular</a:t>
            </a:r>
            <a:r>
              <a:rPr lang="nl-NL" dirty="0" smtClean="0"/>
              <a:t> Research </a:t>
            </a:r>
            <a:r>
              <a:rPr lang="nl-NL" dirty="0" err="1" smtClean="0"/>
              <a:t>Institute</a:t>
            </a:r>
            <a:r>
              <a:rPr lang="nl-NL" dirty="0" smtClean="0"/>
              <a:t> Maastricht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8325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afbeelding 8"/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9144000" cy="4176000"/>
          </a:xfrm>
          <a:solidFill>
            <a:schemeClr val="bg2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  <p:sp>
        <p:nvSpPr>
          <p:cNvPr id="2" name="Tijdelijke aanduiding voor voettekst 1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 smtClean="0"/>
              <a:t>CARIM </a:t>
            </a:r>
            <a:r>
              <a:rPr lang="nl-NL" dirty="0" err="1" smtClean="0"/>
              <a:t>Cardiovascular</a:t>
            </a:r>
            <a:r>
              <a:rPr lang="nl-NL" dirty="0" smtClean="0"/>
              <a:t> Research </a:t>
            </a:r>
            <a:r>
              <a:rPr lang="nl-NL" dirty="0" err="1" smtClean="0"/>
              <a:t>Institute</a:t>
            </a:r>
            <a:r>
              <a:rPr lang="nl-NL" dirty="0" smtClean="0"/>
              <a:t> Maastricht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78255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7" name="Tijdelijke aanduiding voor tabel 6"/>
          <p:cNvSpPr>
            <a:spLocks noGrp="1"/>
          </p:cNvSpPr>
          <p:nvPr>
            <p:ph type="tbl" sz="quarter" idx="13"/>
          </p:nvPr>
        </p:nvSpPr>
        <p:spPr>
          <a:xfrm>
            <a:off x="360364" y="972000"/>
            <a:ext cx="8326437" cy="3106133"/>
          </a:xfrm>
        </p:spPr>
        <p:txBody>
          <a:bodyPr/>
          <a:lstStyle/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 smtClean="0"/>
              <a:t>CARIM </a:t>
            </a:r>
            <a:r>
              <a:rPr lang="nl-NL" dirty="0" err="1" smtClean="0"/>
              <a:t>Cardiovascular</a:t>
            </a:r>
            <a:r>
              <a:rPr lang="nl-NL" dirty="0" smtClean="0"/>
              <a:t> Research </a:t>
            </a:r>
            <a:r>
              <a:rPr lang="nl-NL" dirty="0" err="1" smtClean="0"/>
              <a:t>Institute</a:t>
            </a:r>
            <a:r>
              <a:rPr lang="nl-NL" dirty="0" smtClean="0"/>
              <a:t> Maastricht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21371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360000" y="310695"/>
            <a:ext cx="8326799" cy="567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60000" y="972000"/>
            <a:ext cx="8326799" cy="272031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7" name="Afbeelding 6" descr="LOGO UM_MUMC+PP.jp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409" y="4673257"/>
            <a:ext cx="3333537" cy="470245"/>
          </a:xfrm>
          <a:prstGeom prst="rect">
            <a:avLst/>
          </a:prstGeom>
        </p:spPr>
      </p:pic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60000" y="4855251"/>
            <a:ext cx="3085641" cy="19092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 b="1" i="0">
                <a:solidFill>
                  <a:schemeClr val="tx1"/>
                </a:solidFill>
                <a:latin typeface="+mn-lt"/>
                <a:cs typeface="Verdana"/>
              </a:defRPr>
            </a:lvl1pPr>
          </a:lstStyle>
          <a:p>
            <a:r>
              <a:rPr lang="nl-NL" dirty="0" smtClean="0"/>
              <a:t>CARIM </a:t>
            </a:r>
            <a:r>
              <a:rPr lang="nl-NL" dirty="0" err="1" smtClean="0"/>
              <a:t>Cardiovascular</a:t>
            </a:r>
            <a:r>
              <a:rPr lang="nl-NL" dirty="0" smtClean="0"/>
              <a:t> Research </a:t>
            </a:r>
            <a:r>
              <a:rPr lang="nl-NL" dirty="0" err="1" smtClean="0"/>
              <a:t>Institute</a:t>
            </a:r>
            <a:r>
              <a:rPr lang="nl-NL" dirty="0" smtClean="0"/>
              <a:t> Maastricht</a:t>
            </a:r>
            <a:endParaRPr lang="nl-NL" dirty="0"/>
          </a:p>
        </p:txBody>
      </p:sp>
      <p:pic>
        <p:nvPicPr>
          <p:cNvPr id="6" name="Afbeelding 5" descr="CARIM_LOGO PP.pn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91" y="4246979"/>
            <a:ext cx="625267" cy="588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815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5" r:id="rId5"/>
    <p:sldLayoutId id="2147483656" r:id="rId6"/>
    <p:sldLayoutId id="2147483663" r:id="rId7"/>
    <p:sldLayoutId id="2147483659" r:id="rId8"/>
    <p:sldLayoutId id="2147483654" r:id="rId9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ts val="0"/>
        </a:spcBef>
        <a:buFont typeface="Arial"/>
        <a:buChar char="•"/>
        <a:defRPr sz="3600" kern="1200">
          <a:solidFill>
            <a:schemeClr val="tx1"/>
          </a:solidFill>
          <a:latin typeface="+mj-lt"/>
          <a:ea typeface="+mn-ea"/>
          <a:cs typeface="Verdana"/>
        </a:defRPr>
      </a:lvl1pPr>
      <a:lvl2pPr marL="717550" indent="-358775" algn="l" defTabSz="457200" rtl="0" eaLnBrk="1" latinLnBrk="0" hangingPunct="1">
        <a:spcBef>
          <a:spcPts val="0"/>
        </a:spcBef>
        <a:buFont typeface="Lucida Grande"/>
        <a:buChar char="-"/>
        <a:defRPr sz="3200" kern="1200">
          <a:solidFill>
            <a:schemeClr val="tx1"/>
          </a:solidFill>
          <a:latin typeface="+mj-lt"/>
          <a:ea typeface="+mn-ea"/>
          <a:cs typeface="Verdana"/>
        </a:defRPr>
      </a:lvl2pPr>
      <a:lvl3pPr marL="1073150" indent="-357188" algn="l" defTabSz="457200" rtl="0" eaLnBrk="1" latinLnBrk="0" hangingPunct="1">
        <a:spcBef>
          <a:spcPts val="0"/>
        </a:spcBef>
        <a:buFont typeface="Lucida Grande"/>
        <a:buChar char="-"/>
        <a:defRPr sz="2800" kern="1200">
          <a:solidFill>
            <a:schemeClr val="tx1"/>
          </a:solidFill>
          <a:latin typeface="+mj-lt"/>
          <a:ea typeface="+mn-ea"/>
          <a:cs typeface="Verdana"/>
        </a:defRPr>
      </a:lvl3pPr>
      <a:lvl4pPr marL="1430338" indent="-355600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4pPr>
      <a:lvl5pPr marL="1793875" indent="-360363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175696"/>
            <a:ext cx="6598342" cy="1967429"/>
          </a:xfrm>
        </p:spPr>
        <p:txBody>
          <a:bodyPr/>
          <a:lstStyle/>
          <a:p>
            <a:endParaRPr lang="nl-NL" b="0" dirty="0">
              <a:solidFill>
                <a:srgbClr val="00142E"/>
              </a:solidFill>
            </a:endParaRP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233262"/>
            <a:ext cx="4196618" cy="1314450"/>
          </a:xfrm>
        </p:spPr>
        <p:txBody>
          <a:bodyPr/>
          <a:lstStyle/>
          <a:p>
            <a:r>
              <a:rPr lang="nl-NL" dirty="0"/>
              <a:t>Name</a:t>
            </a:r>
          </a:p>
          <a:p>
            <a:r>
              <a:rPr lang="nl-NL" dirty="0" smtClean="0"/>
              <a:t>Date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CARIM </a:t>
            </a:r>
            <a:r>
              <a:rPr lang="nl-NL" dirty="0" err="1"/>
              <a:t>Cardiovascular</a:t>
            </a:r>
            <a:r>
              <a:rPr lang="nl-NL" dirty="0"/>
              <a:t> Research </a:t>
            </a:r>
            <a:r>
              <a:rPr lang="nl-NL" dirty="0" err="1"/>
              <a:t>Institute</a:t>
            </a:r>
            <a:r>
              <a:rPr lang="nl-NL" dirty="0"/>
              <a:t> Maastricht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8857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CARIM </a:t>
            </a:r>
            <a:r>
              <a:rPr lang="nl-NL" dirty="0" err="1"/>
              <a:t>Cardiovascular</a:t>
            </a:r>
            <a:r>
              <a:rPr lang="nl-NL" dirty="0"/>
              <a:t> Research </a:t>
            </a:r>
            <a:r>
              <a:rPr lang="nl-NL" dirty="0" err="1"/>
              <a:t>Institute</a:t>
            </a:r>
            <a:r>
              <a:rPr lang="nl-NL" dirty="0"/>
              <a:t> Maastricht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1337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CARIM </a:t>
            </a:r>
            <a:r>
              <a:rPr lang="nl-NL" dirty="0" err="1"/>
              <a:t>Cardiovascular</a:t>
            </a:r>
            <a:r>
              <a:rPr lang="nl-NL" dirty="0"/>
              <a:t> Research </a:t>
            </a:r>
            <a:r>
              <a:rPr lang="nl-NL" dirty="0" err="1"/>
              <a:t>Institute</a:t>
            </a:r>
            <a:r>
              <a:rPr lang="nl-NL" dirty="0"/>
              <a:t> Maastricht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0513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CARIM </a:t>
            </a:r>
            <a:r>
              <a:rPr lang="nl-NL" dirty="0" err="1"/>
              <a:t>Cardiovascular</a:t>
            </a:r>
            <a:r>
              <a:rPr lang="nl-NL" dirty="0"/>
              <a:t> Research </a:t>
            </a:r>
            <a:r>
              <a:rPr lang="nl-NL" dirty="0" err="1"/>
              <a:t>Institute</a:t>
            </a:r>
            <a:r>
              <a:rPr lang="nl-NL" dirty="0"/>
              <a:t> Maastricht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7197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Tijdelijke aanduiding voor voettekst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/>
              <a:t>CARIM </a:t>
            </a:r>
            <a:r>
              <a:rPr lang="nl-NL" dirty="0" err="1"/>
              <a:t>Cardiovascular</a:t>
            </a:r>
            <a:r>
              <a:rPr lang="nl-NL" dirty="0"/>
              <a:t> Research </a:t>
            </a:r>
            <a:r>
              <a:rPr lang="nl-NL" dirty="0" err="1"/>
              <a:t>Institute</a:t>
            </a:r>
            <a:r>
              <a:rPr lang="nl-NL" dirty="0"/>
              <a:t> Maastricht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4455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afbeelding 1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Tijdelijke aanduiding voor voettekst 2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/>
              <a:t>CARIM </a:t>
            </a:r>
            <a:r>
              <a:rPr lang="nl-NL" dirty="0" err="1"/>
              <a:t>Cardiovascular</a:t>
            </a:r>
            <a:r>
              <a:rPr lang="nl-NL" dirty="0"/>
              <a:t> Research </a:t>
            </a:r>
            <a:r>
              <a:rPr lang="nl-NL" dirty="0" err="1"/>
              <a:t>Institute</a:t>
            </a:r>
            <a:r>
              <a:rPr lang="nl-NL" dirty="0"/>
              <a:t> Maastricht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3411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astricht University">
  <a:themeElements>
    <a:clrScheme name="UM">
      <a:dk1>
        <a:srgbClr val="001C3D"/>
      </a:dk1>
      <a:lt1>
        <a:srgbClr val="FFFFFF"/>
      </a:lt1>
      <a:dk2>
        <a:srgbClr val="00A2DB"/>
      </a:dk2>
      <a:lt2>
        <a:srgbClr val="FFFFFF"/>
      </a:lt2>
      <a:accent1>
        <a:srgbClr val="E84E10"/>
      </a:accent1>
      <a:accent2>
        <a:srgbClr val="00A2DB"/>
      </a:accent2>
      <a:accent3>
        <a:srgbClr val="001C3D"/>
      </a:accent3>
      <a:accent4>
        <a:srgbClr val="F3A687"/>
      </a:accent4>
      <a:accent5>
        <a:srgbClr val="7FD0ED"/>
      </a:accent5>
      <a:accent6>
        <a:srgbClr val="7F8D9E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32</Words>
  <Application>Microsoft Office PowerPoint</Application>
  <PresentationFormat>On-screen Show (16:9)</PresentationFormat>
  <Paragraphs>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Lucida Grande</vt:lpstr>
      <vt:lpstr>Verdana</vt:lpstr>
      <vt:lpstr>Maastricht University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Maastricht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subject/>
  <dc:creator/>
  <cp:keywords/>
  <dc:description/>
  <cp:lastModifiedBy>Meteren, Mariken van (BU)</cp:lastModifiedBy>
  <cp:revision>65</cp:revision>
  <cp:lastPrinted>2016-01-22T13:02:05Z</cp:lastPrinted>
  <dcterms:created xsi:type="dcterms:W3CDTF">2016-01-20T13:07:02Z</dcterms:created>
  <dcterms:modified xsi:type="dcterms:W3CDTF">2024-09-23T11:26:09Z</dcterms:modified>
  <cp:category/>
</cp:coreProperties>
</file>