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 varScale="1">
        <p:scale>
          <a:sx n="117" d="100"/>
          <a:sy n="117" d="100"/>
        </p:scale>
        <p:origin x="372" y="11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23-9-2024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23-9-2024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9144000" cy="41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1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1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"/>
            <a:ext cx="9144000" cy="41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41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4" y="0"/>
            <a:ext cx="4548957" cy="414073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310695"/>
            <a:ext cx="3934625" cy="11744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485117"/>
            <a:ext cx="3934624" cy="2655618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4176000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4" y="972000"/>
            <a:ext cx="8326437" cy="310613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10695"/>
            <a:ext cx="8326799" cy="567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0000" y="972000"/>
            <a:ext cx="8326799" cy="272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9" y="4673257"/>
            <a:ext cx="3333537" cy="470245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60000" y="4855251"/>
            <a:ext cx="3085641" cy="19092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 i="0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 smtClean="0"/>
              <a:t>CARIM </a:t>
            </a:r>
            <a:r>
              <a:rPr lang="nl-NL" dirty="0" err="1" smtClean="0"/>
              <a:t>Cardiovascular</a:t>
            </a:r>
            <a:r>
              <a:rPr lang="nl-NL" dirty="0" smtClean="0"/>
              <a:t> Research </a:t>
            </a:r>
            <a:r>
              <a:rPr lang="nl-NL" dirty="0" err="1" smtClean="0"/>
              <a:t>Institute</a:t>
            </a:r>
            <a:r>
              <a:rPr lang="nl-NL" dirty="0" smtClean="0"/>
              <a:t> Maastricht</a:t>
            </a:r>
            <a:endParaRPr lang="nl-NL" dirty="0"/>
          </a:p>
        </p:txBody>
      </p:sp>
      <p:pic>
        <p:nvPicPr>
          <p:cNvPr id="6" name="Afbeelding 5" descr="CARIM_LOGO PP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91" y="4246979"/>
            <a:ext cx="625267" cy="58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96742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233262"/>
            <a:ext cx="4196618" cy="131445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</a:t>
            </a:r>
            <a:r>
              <a:rPr lang="nl-NL" dirty="0" err="1"/>
              <a:t>Cardiovascular</a:t>
            </a:r>
            <a:r>
              <a:rPr lang="nl-NL" dirty="0"/>
              <a:t> Research </a:t>
            </a:r>
            <a:r>
              <a:rPr lang="nl-NL" dirty="0" err="1"/>
              <a:t>Institute</a:t>
            </a:r>
            <a:r>
              <a:rPr lang="nl-NL" dirty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</a:t>
            </a:r>
            <a:r>
              <a:rPr lang="nl-NL" dirty="0" err="1"/>
              <a:t>Cardiovascular</a:t>
            </a:r>
            <a:r>
              <a:rPr lang="nl-NL" dirty="0"/>
              <a:t> Research </a:t>
            </a:r>
            <a:r>
              <a:rPr lang="nl-NL" dirty="0" err="1"/>
              <a:t>Institute</a:t>
            </a:r>
            <a:r>
              <a:rPr lang="nl-NL" dirty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</a:t>
            </a:r>
            <a:r>
              <a:rPr lang="nl-NL" dirty="0" err="1"/>
              <a:t>Cardiovascular</a:t>
            </a:r>
            <a:r>
              <a:rPr lang="nl-NL" dirty="0"/>
              <a:t> Research </a:t>
            </a:r>
            <a:r>
              <a:rPr lang="nl-NL" dirty="0" err="1"/>
              <a:t>Institute</a:t>
            </a:r>
            <a:r>
              <a:rPr lang="nl-NL" dirty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</a:t>
            </a:r>
            <a:r>
              <a:rPr lang="nl-NL" dirty="0" err="1"/>
              <a:t>Cardiovascular</a:t>
            </a:r>
            <a:r>
              <a:rPr lang="nl-NL" dirty="0"/>
              <a:t> Research </a:t>
            </a:r>
            <a:r>
              <a:rPr lang="nl-NL" dirty="0" err="1"/>
              <a:t>Institute</a:t>
            </a:r>
            <a:r>
              <a:rPr lang="nl-NL" dirty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CARIM </a:t>
            </a:r>
            <a:r>
              <a:rPr lang="nl-NL" dirty="0" err="1"/>
              <a:t>Cardiovascular</a:t>
            </a:r>
            <a:r>
              <a:rPr lang="nl-NL" dirty="0"/>
              <a:t> Research </a:t>
            </a:r>
            <a:r>
              <a:rPr lang="nl-NL" dirty="0" err="1"/>
              <a:t>Institute</a:t>
            </a:r>
            <a:r>
              <a:rPr lang="nl-NL" dirty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CARIM </a:t>
            </a:r>
            <a:r>
              <a:rPr lang="nl-NL" dirty="0" err="1"/>
              <a:t>Cardiovascular</a:t>
            </a:r>
            <a:r>
              <a:rPr lang="nl-NL" dirty="0"/>
              <a:t> Research </a:t>
            </a:r>
            <a:r>
              <a:rPr lang="nl-NL" dirty="0" err="1"/>
              <a:t>Institute</a:t>
            </a:r>
            <a:r>
              <a:rPr lang="nl-NL" dirty="0"/>
              <a:t> Maastricht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32</Words>
  <Application>Microsoft Office PowerPoint</Application>
  <PresentationFormat>On-screen Show (16:9)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Lucida Grande</vt:lpstr>
      <vt:lpstr>Verdana</vt:lpstr>
      <vt:lpstr>Maastricht University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Meteren, Mariken van (BU)</cp:lastModifiedBy>
  <cp:revision>65</cp:revision>
  <cp:lastPrinted>2016-01-22T13:02:05Z</cp:lastPrinted>
  <dcterms:created xsi:type="dcterms:W3CDTF">2016-01-20T13:07:02Z</dcterms:created>
  <dcterms:modified xsi:type="dcterms:W3CDTF">2024-09-23T11:26:09Z</dcterms:modified>
  <cp:category/>
</cp:coreProperties>
</file>