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7" autoAdjust="0"/>
    <p:restoredTop sz="94670"/>
  </p:normalViewPr>
  <p:slideViewPr>
    <p:cSldViewPr snapToGrid="0" snapToObjects="1">
      <p:cViewPr>
        <p:scale>
          <a:sx n="89" d="100"/>
          <a:sy n="89" d="100"/>
        </p:scale>
        <p:origin x="11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23-9-2024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23-9-2024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ln>
            <a:noFill/>
          </a:ln>
        </p:spPr>
        <p:txBody>
          <a:bodyPr/>
          <a:lstStyle/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3" y="0"/>
            <a:ext cx="4548957" cy="57902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414259"/>
            <a:ext cx="3934625" cy="1565897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980156"/>
            <a:ext cx="3934624" cy="3810096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30035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3" y="1296000"/>
            <a:ext cx="8326437" cy="430923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59999" y="414260"/>
            <a:ext cx="8326799" cy="756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9999" y="1296000"/>
            <a:ext cx="8326799" cy="36270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8" y="6341798"/>
            <a:ext cx="3352267" cy="472887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59999" y="6569060"/>
            <a:ext cx="3085641" cy="25456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 i="0">
                <a:solidFill>
                  <a:schemeClr val="tx1"/>
                </a:solidFill>
                <a:latin typeface="+mn-lt"/>
                <a:cs typeface="Verdana"/>
              </a:defRPr>
            </a:lvl1pPr>
          </a:lstStyle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  <p:pic>
        <p:nvPicPr>
          <p:cNvPr id="6" name="Afbeelding 5" descr="CARIM_LOGO PP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90" y="5948824"/>
            <a:ext cx="640071" cy="60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0"/>
            <a:ext cx="6598342" cy="262323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977683"/>
            <a:ext cx="4196618" cy="175260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 smtClean="0"/>
              <a:t>Date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CARIM </a:t>
            </a:r>
            <a:r>
              <a:rPr lang="nl-NL" dirty="0" err="1"/>
              <a:t>Cardiovascular</a:t>
            </a:r>
            <a:r>
              <a:rPr lang="nl-NL" dirty="0"/>
              <a:t> Research </a:t>
            </a:r>
            <a:r>
              <a:rPr lang="nl-NL" dirty="0" err="1"/>
              <a:t>Institute</a:t>
            </a:r>
            <a:r>
              <a:rPr lang="nl-NL" dirty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CARIM </a:t>
            </a:r>
            <a:r>
              <a:rPr lang="nl-NL" dirty="0" err="1"/>
              <a:t>Cardiovascular</a:t>
            </a:r>
            <a:r>
              <a:rPr lang="nl-NL" dirty="0"/>
              <a:t> Research </a:t>
            </a:r>
            <a:r>
              <a:rPr lang="nl-NL" dirty="0" err="1"/>
              <a:t>Institute</a:t>
            </a:r>
            <a:r>
              <a:rPr lang="nl-NL" dirty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CARIM </a:t>
            </a:r>
            <a:r>
              <a:rPr lang="nl-NL" dirty="0" err="1"/>
              <a:t>Cardiovascular</a:t>
            </a:r>
            <a:r>
              <a:rPr lang="nl-NL" dirty="0"/>
              <a:t> Research </a:t>
            </a:r>
            <a:r>
              <a:rPr lang="nl-NL" dirty="0" err="1"/>
              <a:t>Institute</a:t>
            </a:r>
            <a:r>
              <a:rPr lang="nl-NL" dirty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CARIM </a:t>
            </a:r>
            <a:r>
              <a:rPr lang="nl-NL" dirty="0" err="1"/>
              <a:t>Cardiovascular</a:t>
            </a:r>
            <a:r>
              <a:rPr lang="nl-NL" dirty="0"/>
              <a:t> Research </a:t>
            </a:r>
            <a:r>
              <a:rPr lang="nl-NL" dirty="0" err="1"/>
              <a:t>Institute</a:t>
            </a:r>
            <a:r>
              <a:rPr lang="nl-NL" dirty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CARIM </a:t>
            </a:r>
            <a:r>
              <a:rPr lang="nl-NL" dirty="0" err="1"/>
              <a:t>Cardiovascular</a:t>
            </a:r>
            <a:r>
              <a:rPr lang="nl-NL" dirty="0"/>
              <a:t> Research </a:t>
            </a:r>
            <a:r>
              <a:rPr lang="nl-NL" dirty="0" err="1"/>
              <a:t>Institute</a:t>
            </a:r>
            <a:r>
              <a:rPr lang="nl-NL" dirty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CARIM </a:t>
            </a:r>
            <a:r>
              <a:rPr lang="nl-NL" dirty="0" err="1"/>
              <a:t>Cardiovascular</a:t>
            </a:r>
            <a:r>
              <a:rPr lang="nl-NL" dirty="0"/>
              <a:t> Research </a:t>
            </a:r>
            <a:r>
              <a:rPr lang="nl-NL" dirty="0" err="1"/>
              <a:t>Institute</a:t>
            </a:r>
            <a:r>
              <a:rPr lang="nl-NL" dirty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32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Lucida Grande</vt:lpstr>
      <vt:lpstr>Verdana</vt:lpstr>
      <vt:lpstr>Maastricht University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Maastricht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Meteren, Mariken van (BU)</cp:lastModifiedBy>
  <cp:revision>64</cp:revision>
  <cp:lastPrinted>2016-01-22T13:02:05Z</cp:lastPrinted>
  <dcterms:created xsi:type="dcterms:W3CDTF">2016-01-20T13:07:02Z</dcterms:created>
  <dcterms:modified xsi:type="dcterms:W3CDTF">2024-09-23T11:23:09Z</dcterms:modified>
  <cp:category/>
</cp:coreProperties>
</file>