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3104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27-05-19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27-05-19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59999" y="6569060"/>
            <a:ext cx="3085641" cy="2545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CARIM School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Cardiovascular</a:t>
            </a:r>
            <a:r>
              <a:rPr lang="nl-NL" dirty="0" smtClean="0"/>
              <a:t> </a:t>
            </a:r>
            <a:r>
              <a:rPr lang="nl-NL" dirty="0" err="1" smtClean="0"/>
              <a:t>Diseases</a:t>
            </a:r>
            <a:endParaRPr lang="nl-NL" dirty="0"/>
          </a:p>
        </p:txBody>
      </p:sp>
      <p:pic>
        <p:nvPicPr>
          <p:cNvPr id="6" name="Afbeelding 5" descr="CARIM_LOGO PP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90" y="5948824"/>
            <a:ext cx="640071" cy="60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CARIM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32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62</cp:revision>
  <cp:lastPrinted>2016-01-22T13:02:05Z</cp:lastPrinted>
  <dcterms:created xsi:type="dcterms:W3CDTF">2016-01-20T13:07:02Z</dcterms:created>
  <dcterms:modified xsi:type="dcterms:W3CDTF">2019-05-27T09:30:49Z</dcterms:modified>
  <cp:category/>
</cp:coreProperties>
</file>