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7" r:id="rId2"/>
    <p:sldId id="265" r:id="rId3"/>
    <p:sldId id="266" r:id="rId4"/>
    <p:sldId id="259" r:id="rId5"/>
    <p:sldId id="258" r:id="rId6"/>
    <p:sldId id="260" r:id="rId7"/>
    <p:sldId id="264" r:id="rId8"/>
    <p:sldId id="257" r:id="rId9"/>
    <p:sldId id="261" r:id="rId10"/>
  </p:sldIdLst>
  <p:sldSz cx="9144000" cy="6858000" type="screen4x3"/>
  <p:notesSz cx="9144000" cy="6858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7" autoAdjust="0"/>
    <p:restoredTop sz="94670"/>
  </p:normalViewPr>
  <p:slideViewPr>
    <p:cSldViewPr snapToGrid="0" snapToObjects="1">
      <p:cViewPr varScale="1">
        <p:scale>
          <a:sx n="105" d="100"/>
          <a:sy n="105" d="100"/>
        </p:scale>
        <p:origin x="135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C0C369-13E3-C04F-AA91-3C19CF4D27E6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68B745-3CC2-3B46-A8BC-FE1F07A0832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458237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D42C8-A255-5F4D-A951-1B90F54B60E2}" type="datetimeFigureOut">
              <a:rPr lang="nl-NL" smtClean="0"/>
              <a:t>26-10-2023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5814-5E86-5743-808B-FA33B96378ED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78841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0" y="0"/>
            <a:ext cx="9144000" cy="610169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4633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tabel 6"/>
          <p:cNvSpPr>
            <a:spLocks noGrp="1"/>
          </p:cNvSpPr>
          <p:nvPr>
            <p:ph type="tbl" sz="quarter" idx="13"/>
          </p:nvPr>
        </p:nvSpPr>
        <p:spPr>
          <a:xfrm>
            <a:off x="360363" y="1295999"/>
            <a:ext cx="8326437" cy="4805697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1371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61016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17169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 oranj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9144000" cy="61016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accen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75991" y="234261"/>
            <a:ext cx="6598342" cy="2205258"/>
          </a:xfrm>
        </p:spPr>
        <p:txBody>
          <a:bodyPr>
            <a:noAutofit/>
          </a:bodyPr>
          <a:lstStyle>
            <a:lvl1pPr>
              <a:defRPr sz="5400"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675991" y="2439519"/>
            <a:ext cx="4196618" cy="1752600"/>
          </a:xfr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Klik om de titelstijl van het model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488688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9999" y="1295999"/>
            <a:ext cx="8326799" cy="3934027"/>
          </a:xfrm>
        </p:spPr>
        <p:txBody>
          <a:bodyPr/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9421720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kstdia donker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hoek 7"/>
          <p:cNvSpPr/>
          <p:nvPr userDrawn="1"/>
        </p:nvSpPr>
        <p:spPr>
          <a:xfrm>
            <a:off x="0" y="0"/>
            <a:ext cx="9144000" cy="61016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9999" y="1296000"/>
            <a:ext cx="8326799" cy="3934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7731973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dia lichtblauw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9144000" cy="610169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nl-NL" dirty="0"/>
              <a:t>Titelstijl van model bewerken</a:t>
            </a:r>
          </a:p>
        </p:txBody>
      </p:sp>
      <p:sp>
        <p:nvSpPr>
          <p:cNvPr id="7" name="Tijdelijke aanduiding voor inhoud 2"/>
          <p:cNvSpPr>
            <a:spLocks noGrp="1"/>
          </p:cNvSpPr>
          <p:nvPr>
            <p:ph idx="1"/>
          </p:nvPr>
        </p:nvSpPr>
        <p:spPr>
          <a:xfrm>
            <a:off x="359999" y="1296000"/>
            <a:ext cx="8326799" cy="3934026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516089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7"/>
          <p:cNvSpPr>
            <a:spLocks noGrp="1"/>
          </p:cNvSpPr>
          <p:nvPr>
            <p:ph type="pic" sz="quarter" idx="13"/>
          </p:nvPr>
        </p:nvSpPr>
        <p:spPr>
          <a:xfrm>
            <a:off x="4595043" y="-1"/>
            <a:ext cx="4548957" cy="6101697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3934625" cy="1565897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980155"/>
            <a:ext cx="3934624" cy="4121541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25832557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/Fot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60000" y="414259"/>
            <a:ext cx="8248828" cy="756515"/>
          </a:xfrm>
        </p:spPr>
        <p:txBody>
          <a:bodyPr/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60001" y="1341691"/>
            <a:ext cx="3934624" cy="476000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  <p:sp>
        <p:nvSpPr>
          <p:cNvPr id="5" name="Tijdelijke aanduiding voor inhoud 2"/>
          <p:cNvSpPr>
            <a:spLocks noGrp="1"/>
          </p:cNvSpPr>
          <p:nvPr>
            <p:ph idx="10"/>
          </p:nvPr>
        </p:nvSpPr>
        <p:spPr>
          <a:xfrm>
            <a:off x="4674204" y="1341691"/>
            <a:ext cx="3934624" cy="4760006"/>
          </a:xfrm>
        </p:spPr>
        <p:txBody>
          <a:bodyPr/>
          <a:lstStyle>
            <a:lvl3pPr marL="715962" indent="0">
              <a:buNone/>
              <a:defRPr/>
            </a:lvl3pPr>
          </a:lstStyle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</p:txBody>
      </p:sp>
    </p:spTree>
    <p:extLst>
      <p:ext uri="{BB962C8B-B14F-4D97-AF65-F5344CB8AC3E}">
        <p14:creationId xmlns:p14="http://schemas.microsoft.com/office/powerpoint/2010/main" val="1784210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to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afbeelding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101697"/>
          </a:xfrm>
          <a:solidFill>
            <a:schemeClr val="bg2">
              <a:lumMod val="85000"/>
            </a:schemeClr>
          </a:solidFill>
        </p:spPr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782551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359999" y="414260"/>
            <a:ext cx="8326799" cy="756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Titelstijl van model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59999" y="1296000"/>
            <a:ext cx="8326799" cy="362708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 dirty="0"/>
              <a:t>Klik om de tekststijl van het model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7" name="Afbeelding 6" descr="LOGO UM_MUMC+PP.jpg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4408" y="6341798"/>
            <a:ext cx="3352267" cy="472887"/>
          </a:xfrm>
          <a:prstGeom prst="rect">
            <a:avLst/>
          </a:prstGeom>
        </p:spPr>
      </p:pic>
      <p:pic>
        <p:nvPicPr>
          <p:cNvPr id="6" name="Afbeelding 5" descr="caphri-logo-and-tex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60" y="6193253"/>
            <a:ext cx="1754794" cy="54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81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5" r:id="rId5"/>
    <p:sldLayoutId id="2147483656" r:id="rId6"/>
    <p:sldLayoutId id="2147483663" r:id="rId7"/>
    <p:sldLayoutId id="2147483664" r:id="rId8"/>
    <p:sldLayoutId id="2147483659" r:id="rId9"/>
    <p:sldLayoutId id="2147483654" r:id="rId10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Verdana"/>
        </a:defRPr>
      </a:lvl1pPr>
    </p:titleStyle>
    <p:bodyStyle>
      <a:lvl1pPr marL="342900" indent="-342900" algn="l" defTabSz="457200" rtl="0" eaLnBrk="1" latinLnBrk="0" hangingPunct="1">
        <a:spcBef>
          <a:spcPts val="0"/>
        </a:spcBef>
        <a:buFont typeface="Arial"/>
        <a:buChar char="•"/>
        <a:defRPr sz="3600" kern="1200">
          <a:solidFill>
            <a:schemeClr val="tx1"/>
          </a:solidFill>
          <a:latin typeface="+mj-lt"/>
          <a:ea typeface="+mn-ea"/>
          <a:cs typeface="Verdana"/>
        </a:defRPr>
      </a:lvl1pPr>
      <a:lvl2pPr marL="717550" indent="-358775" algn="l" defTabSz="457200" rtl="0" eaLnBrk="1" latinLnBrk="0" hangingPunct="1">
        <a:spcBef>
          <a:spcPts val="0"/>
        </a:spcBef>
        <a:buFont typeface="Lucida Grande"/>
        <a:buChar char="-"/>
        <a:defRPr sz="3200" kern="1200">
          <a:solidFill>
            <a:schemeClr val="tx1"/>
          </a:solidFill>
          <a:latin typeface="+mj-lt"/>
          <a:ea typeface="+mn-ea"/>
          <a:cs typeface="Verdana"/>
        </a:defRPr>
      </a:lvl2pPr>
      <a:lvl3pPr marL="1073150" indent="-357188" algn="l" defTabSz="457200" rtl="0" eaLnBrk="1" latinLnBrk="0" hangingPunct="1">
        <a:spcBef>
          <a:spcPts val="0"/>
        </a:spcBef>
        <a:buFont typeface="Lucida Grande"/>
        <a:buChar char="-"/>
        <a:defRPr sz="2800" kern="1200">
          <a:solidFill>
            <a:schemeClr val="tx1"/>
          </a:solidFill>
          <a:latin typeface="+mj-lt"/>
          <a:ea typeface="+mn-ea"/>
          <a:cs typeface="Verdana"/>
        </a:defRPr>
      </a:lvl3pPr>
      <a:lvl4pPr marL="1430338" indent="-355600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4pPr>
      <a:lvl5pPr marL="1793875" indent="-360363" algn="l" defTabSz="457200" rtl="0" eaLnBrk="1" latinLnBrk="0" hangingPunct="1">
        <a:spcBef>
          <a:spcPts val="0"/>
        </a:spcBef>
        <a:buFont typeface="Lucida Grande"/>
        <a:buChar char="-"/>
        <a:defRPr sz="2400" kern="1200">
          <a:solidFill>
            <a:schemeClr val="tx1"/>
          </a:solidFill>
          <a:latin typeface="+mj-lt"/>
          <a:ea typeface="+mn-ea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0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23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78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359999" y="1296000"/>
            <a:ext cx="8326799" cy="3627080"/>
          </a:xfrm>
        </p:spPr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1978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0513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45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2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337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afbeelding 1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val="93411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astricht University">
  <a:themeElements>
    <a:clrScheme name="UM">
      <a:dk1>
        <a:srgbClr val="001C3D"/>
      </a:dk1>
      <a:lt1>
        <a:srgbClr val="FFFFFF"/>
      </a:lt1>
      <a:dk2>
        <a:srgbClr val="00A2DB"/>
      </a:dk2>
      <a:lt2>
        <a:srgbClr val="FFFFFF"/>
      </a:lt2>
      <a:accent1>
        <a:srgbClr val="E84E10"/>
      </a:accent1>
      <a:accent2>
        <a:srgbClr val="00A2DB"/>
      </a:accent2>
      <a:accent3>
        <a:srgbClr val="001C3D"/>
      </a:accent3>
      <a:accent4>
        <a:srgbClr val="F3A687"/>
      </a:accent4>
      <a:accent5>
        <a:srgbClr val="7FD0ED"/>
      </a:accent5>
      <a:accent6>
        <a:srgbClr val="7F8D9E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0</Words>
  <Application>Microsoft Office PowerPoint</Application>
  <PresentationFormat>On-screen Show (4:3)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Lucida Grande</vt:lpstr>
      <vt:lpstr>Verdana</vt:lpstr>
      <vt:lpstr>Maastricht University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Maastricht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subject/>
  <dc:creator>Trines, Hanneke (CAPHRI)</dc:creator>
  <cp:keywords/>
  <dc:description/>
  <cp:lastModifiedBy>Gilissen, Helen (CAPHRI)</cp:lastModifiedBy>
  <cp:revision>82</cp:revision>
  <cp:lastPrinted>2016-01-22T13:02:05Z</cp:lastPrinted>
  <dcterms:created xsi:type="dcterms:W3CDTF">2016-01-20T13:07:02Z</dcterms:created>
  <dcterms:modified xsi:type="dcterms:W3CDTF">2023-10-26T12:05:43Z</dcterms:modified>
  <cp:category/>
</cp:coreProperties>
</file>