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5" r:id="rId3"/>
    <p:sldId id="266" r:id="rId4"/>
    <p:sldId id="259" r:id="rId5"/>
    <p:sldId id="258" r:id="rId6"/>
    <p:sldId id="260" r:id="rId7"/>
    <p:sldId id="264" r:id="rId8"/>
    <p:sldId id="257" r:id="rId9"/>
    <p:sldId id="261" r:id="rId10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 varScale="1">
        <p:scale>
          <a:sx n="105" d="100"/>
          <a:sy n="10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61016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5999"/>
            <a:ext cx="8326437" cy="4805697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61016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61016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295999"/>
            <a:ext cx="8326799" cy="3934027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1016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296000"/>
            <a:ext cx="8326799" cy="3934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61016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296000"/>
            <a:ext cx="8326799" cy="3934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-1"/>
            <a:ext cx="4548957" cy="610169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5"/>
            <a:ext cx="3934624" cy="4121541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8248828" cy="756515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341691"/>
            <a:ext cx="3934624" cy="476000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4674204" y="1341691"/>
            <a:ext cx="3934624" cy="476000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78421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101697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6" name="Afbeelding 5" descr="caphri-logo-and-tex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0" y="6193253"/>
            <a:ext cx="1754794" cy="5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64" r:id="rId8"/>
    <p:sldLayoutId id="2147483659" r:id="rId9"/>
    <p:sldLayoutId id="2147483654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2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8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59999" y="1296000"/>
            <a:ext cx="8326799" cy="362708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Verdana</vt:lpstr>
      <vt:lpstr>Maastricht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Trines, Hanneke (CAPHRI)</dc:creator>
  <cp:keywords/>
  <dc:description/>
  <cp:lastModifiedBy>Gilissen, Helen (CAPHRI)</cp:lastModifiedBy>
  <cp:revision>82</cp:revision>
  <cp:lastPrinted>2016-01-22T13:02:05Z</cp:lastPrinted>
  <dcterms:created xsi:type="dcterms:W3CDTF">2016-01-20T13:07:02Z</dcterms:created>
  <dcterms:modified xsi:type="dcterms:W3CDTF">2023-10-26T12:05:43Z</dcterms:modified>
  <cp:category/>
</cp:coreProperties>
</file>