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5143500" type="screen16x9"/>
  <p:notesSz cx="9144000" cy="6858000"/>
  <p:defaultTextStyle>
    <a:defPPr>
      <a:defRPr lang="nl-NL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00A2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257" autoAdjust="0"/>
    <p:restoredTop sz="94670"/>
  </p:normalViewPr>
  <p:slideViewPr>
    <p:cSldViewPr snapToGrid="0" snapToObjects="1">
      <p:cViewPr>
        <p:scale>
          <a:sx n="142" d="100"/>
          <a:sy n="142" d="100"/>
        </p:scale>
        <p:origin x="-4232" y="-1832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9" Type="http://schemas.openxmlformats.org/officeDocument/2006/relationships/handoutMaster" Target="handoutMasters/handoutMaster1.xml"/><Relationship Id="rId10" Type="http://schemas.openxmlformats.org/officeDocument/2006/relationships/printerSettings" Target="printerSettings/printerSettings1.bin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C0C369-13E3-C04F-AA91-3C19CF4D27E6}" type="datetimeFigureOut">
              <a:rPr lang="nl-NL" smtClean="0"/>
              <a:t>19-11-19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68B745-3CC2-3B46-A8BC-FE1F07A0832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4582373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7D42C8-A255-5F4D-A951-1B90F54B60E2}" type="datetimeFigureOut">
              <a:rPr lang="nl-NL" smtClean="0"/>
              <a:t>19-11-19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2286000" y="514350"/>
            <a:ext cx="4572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775814-5E86-5743-808B-FA33B96378E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9788416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dia lichtblauw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hoek 5"/>
          <p:cNvSpPr/>
          <p:nvPr userDrawn="1"/>
        </p:nvSpPr>
        <p:spPr>
          <a:xfrm>
            <a:off x="0" y="1"/>
            <a:ext cx="9144000" cy="428382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75991" y="175696"/>
            <a:ext cx="6598342" cy="1653944"/>
          </a:xfrm>
        </p:spPr>
        <p:txBody>
          <a:bodyPr>
            <a:noAutofit/>
          </a:bodyPr>
          <a:lstStyle>
            <a:lvl1pPr>
              <a:defRPr sz="5400">
                <a:solidFill>
                  <a:srgbClr val="FFFFFF"/>
                </a:solidFill>
              </a:defRPr>
            </a:lvl1pPr>
          </a:lstStyle>
          <a:p>
            <a:r>
              <a:rPr lang="nl-NL" dirty="0"/>
              <a:t>Titelstijl van model bewerken</a:t>
            </a:r>
          </a:p>
        </p:txBody>
      </p:sp>
      <p:sp>
        <p:nvSpPr>
          <p:cNvPr id="3" name="Subtitel 2"/>
          <p:cNvSpPr>
            <a:spLocks noGrp="1"/>
          </p:cNvSpPr>
          <p:nvPr>
            <p:ph type="subTitle" idx="1"/>
          </p:nvPr>
        </p:nvSpPr>
        <p:spPr>
          <a:xfrm>
            <a:off x="675991" y="1829639"/>
            <a:ext cx="4196618" cy="1314450"/>
          </a:xfrm>
        </p:spPr>
        <p:txBody>
          <a:bodyPr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dirty="0"/>
              <a:t>Klik om de titelstijl van het model te bewerken</a:t>
            </a:r>
          </a:p>
        </p:txBody>
      </p:sp>
    </p:spTree>
    <p:extLst>
      <p:ext uri="{BB962C8B-B14F-4D97-AF65-F5344CB8AC3E}">
        <p14:creationId xmlns:p14="http://schemas.microsoft.com/office/powerpoint/2010/main" val="91246339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 donkerblauw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hoek 4"/>
          <p:cNvSpPr/>
          <p:nvPr userDrawn="1"/>
        </p:nvSpPr>
        <p:spPr>
          <a:xfrm>
            <a:off x="0" y="0"/>
            <a:ext cx="9144000" cy="4284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75991" y="175696"/>
            <a:ext cx="6598342" cy="1653944"/>
          </a:xfrm>
        </p:spPr>
        <p:txBody>
          <a:bodyPr>
            <a:noAutofit/>
          </a:bodyPr>
          <a:lstStyle>
            <a:lvl1pPr>
              <a:defRPr sz="5400">
                <a:solidFill>
                  <a:srgbClr val="FFFFFF"/>
                </a:solidFill>
              </a:defRPr>
            </a:lvl1pPr>
          </a:lstStyle>
          <a:p>
            <a:r>
              <a:rPr lang="nl-NL" dirty="0"/>
              <a:t>Titelstijl van model bewerken</a:t>
            </a:r>
          </a:p>
        </p:txBody>
      </p:sp>
      <p:sp>
        <p:nvSpPr>
          <p:cNvPr id="3" name="Subtitel 2"/>
          <p:cNvSpPr>
            <a:spLocks noGrp="1"/>
          </p:cNvSpPr>
          <p:nvPr>
            <p:ph type="subTitle" idx="1"/>
          </p:nvPr>
        </p:nvSpPr>
        <p:spPr>
          <a:xfrm>
            <a:off x="675991" y="1829639"/>
            <a:ext cx="4196618" cy="1314450"/>
          </a:xfrm>
        </p:spPr>
        <p:txBody>
          <a:bodyPr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dirty="0"/>
              <a:t>Klik om de titelstijl van het model te bewerken</a:t>
            </a:r>
          </a:p>
        </p:txBody>
      </p:sp>
    </p:spTree>
    <p:extLst>
      <p:ext uri="{BB962C8B-B14F-4D97-AF65-F5344CB8AC3E}">
        <p14:creationId xmlns:p14="http://schemas.microsoft.com/office/powerpoint/2010/main" val="117169143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 oranj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hoek 4"/>
          <p:cNvSpPr/>
          <p:nvPr userDrawn="1"/>
        </p:nvSpPr>
        <p:spPr>
          <a:xfrm>
            <a:off x="0" y="1"/>
            <a:ext cx="9144000" cy="4284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>
              <a:solidFill>
                <a:schemeClr val="accent1"/>
              </a:solidFill>
            </a:endParaRPr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75991" y="175696"/>
            <a:ext cx="6598342" cy="1653944"/>
          </a:xfrm>
        </p:spPr>
        <p:txBody>
          <a:bodyPr>
            <a:noAutofit/>
          </a:bodyPr>
          <a:lstStyle>
            <a:lvl1pPr>
              <a:defRPr sz="5400">
                <a:solidFill>
                  <a:srgbClr val="FFFFFF"/>
                </a:solidFill>
              </a:defRPr>
            </a:lvl1pPr>
          </a:lstStyle>
          <a:p>
            <a:r>
              <a:rPr lang="nl-NL" dirty="0"/>
              <a:t>Titelstijl van model bewerken</a:t>
            </a:r>
          </a:p>
        </p:txBody>
      </p:sp>
      <p:sp>
        <p:nvSpPr>
          <p:cNvPr id="3" name="Subtitel 2"/>
          <p:cNvSpPr>
            <a:spLocks noGrp="1"/>
          </p:cNvSpPr>
          <p:nvPr>
            <p:ph type="subTitle" idx="1"/>
          </p:nvPr>
        </p:nvSpPr>
        <p:spPr>
          <a:xfrm>
            <a:off x="675991" y="1829639"/>
            <a:ext cx="4196618" cy="1314450"/>
          </a:xfrm>
        </p:spPr>
        <p:txBody>
          <a:bodyPr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dirty="0"/>
              <a:t>Klik om de titelstijl van het model te bewerken</a:t>
            </a:r>
          </a:p>
        </p:txBody>
      </p:sp>
    </p:spTree>
    <p:extLst>
      <p:ext uri="{BB962C8B-B14F-4D97-AF65-F5344CB8AC3E}">
        <p14:creationId xmlns:p14="http://schemas.microsoft.com/office/powerpoint/2010/main" val="414886887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ekst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Titelstijl van model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dirty="0"/>
              <a:t>Klik om de tekststijl van het model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</p:spTree>
    <p:extLst>
      <p:ext uri="{BB962C8B-B14F-4D97-AF65-F5344CB8AC3E}">
        <p14:creationId xmlns:p14="http://schemas.microsoft.com/office/powerpoint/2010/main" val="29421720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ekstdia donkerblauw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hoek 7"/>
          <p:cNvSpPr/>
          <p:nvPr userDrawn="1"/>
        </p:nvSpPr>
        <p:spPr>
          <a:xfrm>
            <a:off x="0" y="1"/>
            <a:ext cx="9144000" cy="4284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Titelstijl van model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nl-NL" dirty="0"/>
              <a:t>Klik om de tekststijl van het model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</p:spTree>
    <p:extLst>
      <p:ext uri="{BB962C8B-B14F-4D97-AF65-F5344CB8AC3E}">
        <p14:creationId xmlns:p14="http://schemas.microsoft.com/office/powerpoint/2010/main" val="277319732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ekstdia lichtblauw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hthoek 8"/>
          <p:cNvSpPr/>
          <p:nvPr userDrawn="1"/>
        </p:nvSpPr>
        <p:spPr>
          <a:xfrm>
            <a:off x="0" y="1"/>
            <a:ext cx="9144000" cy="4284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nl-NL" dirty="0"/>
              <a:t>Titelstijl van model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nl-NL" dirty="0"/>
              <a:t>Klik om de tekststijl van het model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</p:spTree>
    <p:extLst>
      <p:ext uri="{BB962C8B-B14F-4D97-AF65-F5344CB8AC3E}">
        <p14:creationId xmlns:p14="http://schemas.microsoft.com/office/powerpoint/2010/main" val="151608998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/Foto 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jdelijke aanduiding voor afbeelding 7"/>
          <p:cNvSpPr>
            <a:spLocks noGrp="1"/>
          </p:cNvSpPr>
          <p:nvPr>
            <p:ph type="pic" sz="quarter" idx="13"/>
          </p:nvPr>
        </p:nvSpPr>
        <p:spPr>
          <a:xfrm>
            <a:off x="4595044" y="0"/>
            <a:ext cx="4548957" cy="4342689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nl-NL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60001" y="310695"/>
            <a:ext cx="3934625" cy="1174423"/>
          </a:xfrm>
        </p:spPr>
        <p:txBody>
          <a:bodyPr/>
          <a:lstStyle/>
          <a:p>
            <a:r>
              <a:rPr lang="nl-NL" dirty="0"/>
              <a:t>Titelstijl van model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60001" y="1485117"/>
            <a:ext cx="3934624" cy="2857572"/>
          </a:xfrm>
        </p:spPr>
        <p:txBody>
          <a:bodyPr/>
          <a:lstStyle>
            <a:lvl3pPr marL="715962" indent="0">
              <a:buNone/>
              <a:defRPr/>
            </a:lvl3pPr>
          </a:lstStyle>
          <a:p>
            <a:pPr lvl="0"/>
            <a:r>
              <a:rPr lang="nl-NL" dirty="0"/>
              <a:t>Klik om de tekststijl van het model te bewerken</a:t>
            </a:r>
          </a:p>
          <a:p>
            <a:pPr lvl="1"/>
            <a:r>
              <a:rPr lang="nl-NL" dirty="0"/>
              <a:t>Tweede niveau</a:t>
            </a:r>
          </a:p>
        </p:txBody>
      </p:sp>
    </p:spTree>
    <p:extLst>
      <p:ext uri="{BB962C8B-B14F-4D97-AF65-F5344CB8AC3E}">
        <p14:creationId xmlns:p14="http://schemas.microsoft.com/office/powerpoint/2010/main" val="25832557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todi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jdelijke aanduiding voor afbeelding 8"/>
          <p:cNvSpPr>
            <a:spLocks noGrp="1"/>
          </p:cNvSpPr>
          <p:nvPr>
            <p:ph type="pic" sz="quarter" idx="13"/>
          </p:nvPr>
        </p:nvSpPr>
        <p:spPr>
          <a:xfrm>
            <a:off x="0" y="1"/>
            <a:ext cx="9144000" cy="4284000"/>
          </a:xfrm>
          <a:solidFill>
            <a:schemeClr val="bg2">
              <a:lumMod val="85000"/>
            </a:schemeClr>
          </a:solidFill>
        </p:spPr>
        <p:txBody>
          <a:bodyPr/>
          <a:lstStyle/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0782551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Titelstijl van model bewerken</a:t>
            </a:r>
          </a:p>
        </p:txBody>
      </p:sp>
      <p:sp>
        <p:nvSpPr>
          <p:cNvPr id="7" name="Tijdelijke aanduiding voor tabel 6"/>
          <p:cNvSpPr>
            <a:spLocks noGrp="1"/>
          </p:cNvSpPr>
          <p:nvPr>
            <p:ph type="tbl" sz="quarter" idx="13"/>
          </p:nvPr>
        </p:nvSpPr>
        <p:spPr>
          <a:xfrm>
            <a:off x="360364" y="972000"/>
            <a:ext cx="8326437" cy="3231923"/>
          </a:xfrm>
        </p:spPr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213712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image" Target="../media/image1.jpg"/><Relationship Id="rId1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360000" y="310695"/>
            <a:ext cx="8326799" cy="567000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nl-NL" dirty="0"/>
              <a:t>Titelstijl van model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360000" y="972000"/>
            <a:ext cx="8326799" cy="272031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nl-NL" dirty="0"/>
              <a:t>Klik om de tekststijl van het model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pic>
        <p:nvPicPr>
          <p:cNvPr id="7" name="Afbeelding 6" descr="LOGO UM_MUMC+PP.jpg"/>
          <p:cNvPicPr>
            <a:picLocks noChangeAspect="1"/>
          </p:cNvPicPr>
          <p:nvPr userDrawn="1"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74409" y="4646428"/>
            <a:ext cx="3333537" cy="470245"/>
          </a:xfrm>
          <a:prstGeom prst="rect">
            <a:avLst/>
          </a:prstGeom>
        </p:spPr>
      </p:pic>
      <p:pic>
        <p:nvPicPr>
          <p:cNvPr id="6" name="Afbeelding 5" descr="caphri-logo-and-text.png"/>
          <p:cNvPicPr>
            <a:picLocks noChangeAspect="1"/>
          </p:cNvPicPr>
          <p:nvPr userDrawn="1"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0560" y="4344932"/>
            <a:ext cx="1988515" cy="6208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58159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50" r:id="rId4"/>
    <p:sldLayoutId id="2147483655" r:id="rId5"/>
    <p:sldLayoutId id="2147483656" r:id="rId6"/>
    <p:sldLayoutId id="2147483663" r:id="rId7"/>
    <p:sldLayoutId id="2147483659" r:id="rId8"/>
    <p:sldLayoutId id="2147483654" r:id="rId9"/>
  </p:sldLayoutIdLst>
  <p:hf sldNum="0" hdr="0" dt="0"/>
  <p:txStyles>
    <p:titleStyle>
      <a:lvl1pPr algn="l" defTabSz="457200" rtl="0" eaLnBrk="1" latinLnBrk="0" hangingPunct="1">
        <a:spcBef>
          <a:spcPct val="0"/>
        </a:spcBef>
        <a:buNone/>
        <a:defRPr sz="3600" b="1" kern="1200">
          <a:solidFill>
            <a:schemeClr val="tx2"/>
          </a:solidFill>
          <a:latin typeface="+mj-lt"/>
          <a:ea typeface="+mj-ea"/>
          <a:cs typeface="Verdana"/>
        </a:defRPr>
      </a:lvl1pPr>
    </p:titleStyle>
    <p:bodyStyle>
      <a:lvl1pPr marL="342900" indent="-342900" algn="l" defTabSz="457200" rtl="0" eaLnBrk="1" latinLnBrk="0" hangingPunct="1">
        <a:spcBef>
          <a:spcPts val="0"/>
        </a:spcBef>
        <a:buFont typeface="Arial"/>
        <a:buChar char="•"/>
        <a:defRPr sz="3600" kern="1200">
          <a:solidFill>
            <a:schemeClr val="tx1"/>
          </a:solidFill>
          <a:latin typeface="+mj-lt"/>
          <a:ea typeface="+mn-ea"/>
          <a:cs typeface="Verdana"/>
        </a:defRPr>
      </a:lvl1pPr>
      <a:lvl2pPr marL="717550" indent="-358775" algn="l" defTabSz="457200" rtl="0" eaLnBrk="1" latinLnBrk="0" hangingPunct="1">
        <a:spcBef>
          <a:spcPts val="0"/>
        </a:spcBef>
        <a:buFont typeface="Lucida Grande"/>
        <a:buChar char="-"/>
        <a:defRPr sz="3200" kern="1200">
          <a:solidFill>
            <a:schemeClr val="tx1"/>
          </a:solidFill>
          <a:latin typeface="+mj-lt"/>
          <a:ea typeface="+mn-ea"/>
          <a:cs typeface="Verdana"/>
        </a:defRPr>
      </a:lvl2pPr>
      <a:lvl3pPr marL="1073150" indent="-357188" algn="l" defTabSz="457200" rtl="0" eaLnBrk="1" latinLnBrk="0" hangingPunct="1">
        <a:spcBef>
          <a:spcPts val="0"/>
        </a:spcBef>
        <a:buFont typeface="Lucida Grande"/>
        <a:buChar char="-"/>
        <a:defRPr sz="2800" kern="1200">
          <a:solidFill>
            <a:schemeClr val="tx1"/>
          </a:solidFill>
          <a:latin typeface="+mj-lt"/>
          <a:ea typeface="+mn-ea"/>
          <a:cs typeface="Verdana"/>
        </a:defRPr>
      </a:lvl3pPr>
      <a:lvl4pPr marL="1430338" indent="-355600" algn="l" defTabSz="457200" rtl="0" eaLnBrk="1" latinLnBrk="0" hangingPunct="1">
        <a:spcBef>
          <a:spcPts val="0"/>
        </a:spcBef>
        <a:buFont typeface="Lucida Grande"/>
        <a:buChar char="-"/>
        <a:defRPr sz="2400" kern="1200">
          <a:solidFill>
            <a:schemeClr val="tx1"/>
          </a:solidFill>
          <a:latin typeface="+mj-lt"/>
          <a:ea typeface="+mn-ea"/>
          <a:cs typeface="Verdana"/>
        </a:defRPr>
      </a:lvl4pPr>
      <a:lvl5pPr marL="1793875" indent="-360363" algn="l" defTabSz="457200" rtl="0" eaLnBrk="1" latinLnBrk="0" hangingPunct="1">
        <a:spcBef>
          <a:spcPts val="0"/>
        </a:spcBef>
        <a:buFont typeface="Lucida Grande"/>
        <a:buChar char="-"/>
        <a:defRPr sz="2400" kern="1200">
          <a:solidFill>
            <a:schemeClr val="tx1"/>
          </a:solidFill>
          <a:latin typeface="+mj-lt"/>
          <a:ea typeface="+mn-ea"/>
          <a:cs typeface="Verdana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75991" y="175696"/>
            <a:ext cx="6598342" cy="1967429"/>
          </a:xfrm>
        </p:spPr>
        <p:txBody>
          <a:bodyPr/>
          <a:lstStyle/>
          <a:p>
            <a:endParaRPr lang="nl-NL" b="0" dirty="0">
              <a:solidFill>
                <a:srgbClr val="00142E"/>
              </a:solidFill>
            </a:endParaRPr>
          </a:p>
        </p:txBody>
      </p:sp>
      <p:sp>
        <p:nvSpPr>
          <p:cNvPr id="3" name="Subtitel 2"/>
          <p:cNvSpPr>
            <a:spLocks noGrp="1"/>
          </p:cNvSpPr>
          <p:nvPr>
            <p:ph type="subTitle" idx="1"/>
          </p:nvPr>
        </p:nvSpPr>
        <p:spPr>
          <a:xfrm>
            <a:off x="675991" y="2233262"/>
            <a:ext cx="4196618" cy="1314450"/>
          </a:xfrm>
        </p:spPr>
        <p:txBody>
          <a:bodyPr/>
          <a:lstStyle/>
          <a:p>
            <a:r>
              <a:rPr lang="nl-NL" dirty="0"/>
              <a:t>Name</a:t>
            </a:r>
          </a:p>
          <a:p>
            <a:r>
              <a:rPr lang="nl-NL" dirty="0" smtClean="0"/>
              <a:t>Date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9885762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2133739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051359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719788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afbeelding 3"/>
          <p:cNvSpPr>
            <a:spLocks noGrp="1"/>
          </p:cNvSpPr>
          <p:nvPr>
            <p:ph type="pic" sz="quarter" idx="13"/>
          </p:nvPr>
        </p:nvSpPr>
        <p:spPr/>
      </p:sp>
    </p:spTree>
    <p:extLst>
      <p:ext uri="{BB962C8B-B14F-4D97-AF65-F5344CB8AC3E}">
        <p14:creationId xmlns:p14="http://schemas.microsoft.com/office/powerpoint/2010/main" val="8445520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afbeelding 1"/>
          <p:cNvSpPr>
            <a:spLocks noGrp="1"/>
          </p:cNvSpPr>
          <p:nvPr>
            <p:ph type="pic" sz="quarter" idx="13"/>
          </p:nvPr>
        </p:nvSpPr>
        <p:spPr/>
      </p:sp>
    </p:spTree>
    <p:extLst>
      <p:ext uri="{BB962C8B-B14F-4D97-AF65-F5344CB8AC3E}">
        <p14:creationId xmlns:p14="http://schemas.microsoft.com/office/powerpoint/2010/main" val="9341164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Maastricht University">
  <a:themeElements>
    <a:clrScheme name="UM">
      <a:dk1>
        <a:srgbClr val="001C3D"/>
      </a:dk1>
      <a:lt1>
        <a:srgbClr val="FFFFFF"/>
      </a:lt1>
      <a:dk2>
        <a:srgbClr val="00A2DB"/>
      </a:dk2>
      <a:lt2>
        <a:srgbClr val="FFFFFF"/>
      </a:lt2>
      <a:accent1>
        <a:srgbClr val="E84E10"/>
      </a:accent1>
      <a:accent2>
        <a:srgbClr val="00A2DB"/>
      </a:accent2>
      <a:accent3>
        <a:srgbClr val="001C3D"/>
      </a:accent3>
      <a:accent4>
        <a:srgbClr val="F3A687"/>
      </a:accent4>
      <a:accent5>
        <a:srgbClr val="7FD0ED"/>
      </a:accent5>
      <a:accent6>
        <a:srgbClr val="7F8D9E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-th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-th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324</TotalTime>
  <Words>2</Words>
  <Application>Microsoft Macintosh PowerPoint</Application>
  <PresentationFormat>Diavoorstelling (16:9)</PresentationFormat>
  <Paragraphs>2</Paragraphs>
  <Slides>6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6</vt:i4>
      </vt:variant>
    </vt:vector>
  </HeadingPairs>
  <TitlesOfParts>
    <vt:vector size="7" baseType="lpstr">
      <vt:lpstr>Maastricht University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Manager/>
  <Company>Maastricht University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subject/>
  <dc:creator/>
  <cp:keywords/>
  <dc:description/>
  <cp:lastModifiedBy>Gebruiker van Microsoft Office</cp:lastModifiedBy>
  <cp:revision>65</cp:revision>
  <cp:lastPrinted>2016-01-22T13:02:05Z</cp:lastPrinted>
  <dcterms:created xsi:type="dcterms:W3CDTF">2016-01-20T13:07:02Z</dcterms:created>
  <dcterms:modified xsi:type="dcterms:W3CDTF">2019-11-19T11:40:05Z</dcterms:modified>
  <cp:category/>
</cp:coreProperties>
</file>