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7"/>
  </p:notesMasterIdLst>
  <p:sldIdLst>
    <p:sldId id="256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lisa van de Poll" initials="MvdP" lastIdx="1" clrIdx="0">
    <p:extLst>
      <p:ext uri="{19B8F6BF-5375-455C-9EA6-DF929625EA0E}">
        <p15:presenceInfo xmlns:p15="http://schemas.microsoft.com/office/powerpoint/2012/main" userId="e0185cb54ff6bc6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D37"/>
    <a:srgbClr val="9FD7E4"/>
    <a:srgbClr val="00B0F0"/>
    <a:srgbClr val="E05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94"/>
    <p:restoredTop sz="94647"/>
  </p:normalViewPr>
  <p:slideViewPr>
    <p:cSldViewPr snapToGrid="0" snapToObjects="1">
      <p:cViewPr varScale="1">
        <p:scale>
          <a:sx n="103" d="100"/>
          <a:sy n="103" d="100"/>
        </p:scale>
        <p:origin x="126" y="31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5T13:22:27.688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B95DD-8D23-4837-9FFB-866B6D98CA37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934BD-5420-4FFD-9E82-94B5DA55AB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7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76D22AC6-E1F9-9D42-850A-6FE256A147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052102"/>
            <a:ext cx="6889750" cy="5805898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2B0CCA7-C719-9646-BE9D-940DD201A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6162A87-4DF9-484F-8AFF-328C0E22F4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02966" y="2196789"/>
            <a:ext cx="4773650" cy="1516567"/>
          </a:xfrm>
        </p:spPr>
        <p:txBody>
          <a:bodyPr anchor="t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2966" y="3914078"/>
            <a:ext cx="4773650" cy="1293541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460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78B3CA-8BD8-4362-8CB2-06E2553F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2DD21E-5285-484A-B993-CB509D15D2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35A1638-780B-41A1-A288-C40B654B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B6509B7-5448-401B-8349-51F0C164F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ED6A9AB-AEC9-4F8D-88B5-3C937559B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94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DD5F0A-327E-4574-A755-640C432A7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7E9A5C-6F93-4EBF-AF20-ADA61C406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4F6EDD6-550E-43A3-9DC4-E59A98E61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368CE6-313C-40A5-BFA0-7B6D5BA8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BE50B67-D9B4-4D28-A8FF-3CAF9B814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1D264DE-6102-4130-8AC9-9558521CB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B2471-05F8-4031-8353-12A6DB50F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E97E371-D233-4D06-AEFA-45B413AE2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F25BBF3-9AD8-4B82-8289-672092E37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836220-10D0-44D3-91AE-43AED0940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D0AE2B-F04E-4F1A-AF01-2FCF6B8AC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0022347-8AA6-486E-BA22-A6F26DBA1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F7947B3-60F2-4EB6-9E6C-381E46D60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DFA11CD-9501-4332-A000-175F5513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95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3198DA-C9DE-4389-96F6-8FF835CCA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A452F8-D019-4CF2-BA79-5F7BC259F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5736011-A6C6-4724-A920-664F9A7C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2146F7-DE52-41C5-A11F-157B5C2E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07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0506933-4BB3-48F8-BE88-31A4FB4F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66F184E-91DC-4E1A-867A-D35D71DF0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9D34E3-D512-40DF-BFA0-8D203788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5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B705F-C5E3-4FFD-91F3-5306994E8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99D3B-588D-4FB1-8EC5-F5EB727CB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3D16C9-6A76-40EE-B22E-545A8F149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035E95-E8F6-4CE5-A91F-F16DF3F64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972A37A-C5BD-4BD6-9C92-44627D3A6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07ED797-0BF4-44B5-B13D-9CA020AAC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390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709E92-0233-477C-9961-324AF369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646C878-A236-4191-8888-5E8158BB1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58B2C6E-7EA3-430F-BF87-1B842865B0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13E2F23-021D-405B-9B50-4743F771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62B61E4-A4F9-4C11-9551-09A2AD57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E42713-ADA0-44EA-BD46-D2571A06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70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7765C9-DF03-4F2A-9D75-9BB6A6E2B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05E79B9-6942-43AC-A8CA-773952C75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D076C1-9DD8-4958-94C9-7A6450EC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55DD38C-73C0-4A9A-AD09-402E61C02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260949-0B7C-4629-993B-56EADBCE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59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043F085-4339-4515-B691-1674B4AFB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4E98A0-3BB4-4794-90B5-C51C66420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249F25-B57C-4268-90DA-7ED8C162B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D3A2EFC-BD52-4A7D-B619-535313A76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6FA3CA-31A9-4284-8786-411BB8B54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5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97" y="2072744"/>
            <a:ext cx="9578897" cy="3768300"/>
          </a:xfrm>
        </p:spPr>
        <p:txBody>
          <a:bodyPr/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19-02-20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18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>
            <a:extLst>
              <a:ext uri="{FF2B5EF4-FFF2-40B4-BE49-F238E27FC236}">
                <a16:creationId xmlns:a16="http://schemas.microsoft.com/office/drawing/2014/main" id="{FC0AF574-6D75-9946-B430-8133733B9A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418EBAF-B2D0-3349-8656-E565426F0C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40B2BDE-AA48-E84E-8539-EA010F2A9E8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1239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071729"/>
            <a:ext cx="4666784" cy="3712541"/>
          </a:xfrm>
        </p:spPr>
        <p:txBody>
          <a:bodyPr/>
          <a:lstStyle/>
          <a:p>
            <a:pPr lvl="0"/>
            <a:r>
              <a:rPr lang="nl-NL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19-02-20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9677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A59BB052-4EC4-FA46-8F1F-D2FC1226D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19-02-20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798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/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502C2E0D-E66C-C643-88D7-05D0B15306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7C3F247-2B34-DC4A-B875-DEDAA64ECF8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19-02-20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371"/>
            <a:ext cx="6096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21" name="Tijdelijke aanduiding voor tekst 19">
            <a:extLst>
              <a:ext uri="{FF2B5EF4-FFF2-40B4-BE49-F238E27FC236}">
                <a16:creationId xmlns:a16="http://schemas.microsoft.com/office/drawing/2014/main" id="{57C5724E-377B-444E-8D47-8BFBE12EC5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4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360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37427-91FE-8F4E-8389-AD4B23A28155}" type="datetimeFigureOut">
              <a:rPr lang="nl-NL" smtClean="0"/>
              <a:t>19-02-20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50406C-F22A-CC42-A137-272B29852968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E454672A-4925-B149-BBD9-C63CA5BC21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371"/>
            <a:ext cx="12192000" cy="6860371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tekst 19">
            <a:extLst>
              <a:ext uri="{FF2B5EF4-FFF2-40B4-BE49-F238E27FC236}">
                <a16:creationId xmlns:a16="http://schemas.microsoft.com/office/drawing/2014/main" id="{539964F3-3192-0043-8D3A-2CB4E888400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992248" y="-446044"/>
            <a:ext cx="4004272" cy="2769367"/>
          </a:xfrm>
          <a:blipFill>
            <a:blip r:embed="rId2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D55B978D-5DBE-A045-9B5A-DCFE654B97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5032" y="447495"/>
            <a:ext cx="1627378" cy="245800"/>
          </a:xfrm>
          <a:blipFill>
            <a:blip r:embed="rId3"/>
            <a:stretch>
              <a:fillRect/>
            </a:stretch>
          </a:blipFill>
        </p:spPr>
        <p:txBody>
          <a:bodyPr wrap="non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536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Afbeelding 25">
            <a:extLst>
              <a:ext uri="{FF2B5EF4-FFF2-40B4-BE49-F238E27FC236}">
                <a16:creationId xmlns:a16="http://schemas.microsoft.com/office/drawing/2014/main" id="{D002D0A5-6151-9346-A05E-EA4601F4EE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8800" y="-2371"/>
            <a:ext cx="4013200" cy="136525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13EF0342-920F-A640-9013-39B9EE29E6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175"/>
            <a:ext cx="2070100" cy="717550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5EEFC5E6-2C6A-6044-A210-A91791ABA4D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00750"/>
            <a:ext cx="2197100" cy="857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8797" y="1268441"/>
            <a:ext cx="8069107" cy="567756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59A88169-647B-C443-83D8-2805F98FF0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>
                <a:solidFill>
                  <a:srgbClr val="9FD7E4"/>
                </a:solidFill>
              </a:defRPr>
            </a:lvl1pPr>
          </a:lstStyle>
          <a:p>
            <a:fld id="{0E137427-91FE-8F4E-8389-AD4B23A28155}" type="datetimeFigureOut">
              <a:rPr lang="nl-NL" smtClean="0"/>
              <a:pPr/>
              <a:t>19-02-20</a:t>
            </a:fld>
            <a:endParaRPr lang="nl-NL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437A1BD-AE71-9748-A5ED-B8DBB5B39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>
                <a:solidFill>
                  <a:srgbClr val="9FD7E4"/>
                </a:solidFill>
              </a:defRPr>
            </a:lvl1pPr>
          </a:lstStyle>
          <a:p>
            <a:endParaRPr lang="nl-NL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5F41A4E-EBC4-814E-A9B6-540028E90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>
                <a:solidFill>
                  <a:srgbClr val="9FD7E4"/>
                </a:solidFill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5" name="Tijdelijke aanduiding voor tabel 4">
            <a:extLst>
              <a:ext uri="{FF2B5EF4-FFF2-40B4-BE49-F238E27FC236}">
                <a16:creationId xmlns:a16="http://schemas.microsoft.com/office/drawing/2014/main" id="{AD79582F-1E1D-BE43-A115-10EEF4471D03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68413" y="2071688"/>
            <a:ext cx="9647237" cy="3929062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264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6F80F7-F4CB-4237-8551-815452DE1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747476-5721-4828-8BB6-91303B4BC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F21184E-1450-4E4E-989C-908F355AA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0621A6C-523E-4F64-AD05-520798C6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C7A9D1-CB4C-4AA4-8087-711F1E87C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14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75909-379F-42AD-81D0-4EAD86875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6490F18-A165-49B2-AC9A-BAE9FCCC9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D742BC4-4F53-4B95-9D7B-3C8AA5396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BCD419B-3C96-4450-8C37-20F8873DE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A8DAF6-3215-44B4-A980-29BC845D9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56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1239" y="1268441"/>
            <a:ext cx="8057956" cy="55718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1239" y="2118166"/>
            <a:ext cx="9643687" cy="37501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
Tweede niveau
Derde niveau
Vierde niveau
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5290" y="6430992"/>
            <a:ext cx="1605144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0E137427-91FE-8F4E-8389-AD4B23A28155}" type="datetimeFigureOut">
              <a:rPr lang="nl-NL" smtClean="0"/>
              <a:pPr/>
              <a:t>19-02-20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61662" y="6430992"/>
            <a:ext cx="4882337" cy="223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68090" y="6430992"/>
            <a:ext cx="1446835" cy="223063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100" baseline="0">
                <a:solidFill>
                  <a:srgbClr val="9FD7E4"/>
                </a:solidFill>
                <a:latin typeface="Calibri" panose="020F0502020204030204" pitchFamily="34" charset="0"/>
              </a:defRPr>
            </a:lvl1pPr>
          </a:lstStyle>
          <a:p>
            <a:fld id="{F750406C-F22A-CC42-A137-272B29852968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92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7" r:id="rId4"/>
    <p:sldLayoutId id="2147483668" r:id="rId5"/>
    <p:sldLayoutId id="2147483669" r:id="rId6"/>
    <p:sldLayoutId id="214748367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baseline="0">
          <a:solidFill>
            <a:srgbClr val="151D37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 baseline="0">
          <a:solidFill>
            <a:srgbClr val="151D37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E5EA718-F42F-43B9-AD74-0FC5D625A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C38883-6731-4028-A2F9-68791B7C8B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206329-8B37-46A5-B8BA-47CEEC84F9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65D82-F04C-49D9-B866-A7ABF4A9F2D0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FB3203-8BBA-46B9-80C0-F202539A4B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544550-C2E6-496C-A84B-0E511B97F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F61FA-E8F4-49DB-9A32-EA2367EA0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9.xml"/><Relationship Id="rId1" Type="http://schemas.openxmlformats.org/officeDocument/2006/relationships/video" Target="https://www.youtube.com/embed/NKQKFTX9sI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940186-42D1-0C49-9BE4-A3B38CD581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7219" y="2196789"/>
            <a:ext cx="5189034" cy="1516567"/>
          </a:xfrm>
        </p:spPr>
        <p:txBody>
          <a:bodyPr>
            <a:noAutofit/>
          </a:bodyPr>
          <a:lstStyle/>
          <a:p>
            <a:pPr algn="ctr"/>
            <a:r>
              <a:rPr lang="en-US" sz="4200" dirty="0" smtClean="0"/>
              <a:t>Double Degree and Network </a:t>
            </a:r>
            <a:r>
              <a:rPr lang="en-US" sz="4200" dirty="0" err="1" smtClean="0"/>
              <a:t>Programmes</a:t>
            </a:r>
            <a:endParaRPr lang="nl-NL" sz="40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7B445C6-14CC-8D44-BA0D-43CF4B74EE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4911" y="3171768"/>
            <a:ext cx="4773650" cy="1293541"/>
          </a:xfrm>
        </p:spPr>
        <p:txBody>
          <a:bodyPr>
            <a:normAutofit/>
          </a:bodyPr>
          <a:lstStyle/>
          <a:p>
            <a:pPr algn="ctr"/>
            <a:r>
              <a:rPr lang="fr-FR" sz="2200" dirty="0"/>
              <a:t/>
            </a:r>
            <a:br>
              <a:rPr lang="fr-FR" sz="2200" dirty="0"/>
            </a:br>
            <a:r>
              <a:rPr lang="fr-FR" sz="2200" dirty="0"/>
              <a:t>Maastricht </a:t>
            </a:r>
            <a:r>
              <a:rPr lang="fr-FR" sz="2200" dirty="0" err="1"/>
              <a:t>University</a:t>
            </a:r>
            <a:r>
              <a:rPr lang="fr-FR" sz="2200" dirty="0"/>
              <a:t>, </a:t>
            </a:r>
            <a:r>
              <a:rPr lang="fr-FR" sz="2200" dirty="0" err="1"/>
              <a:t>School</a:t>
            </a:r>
            <a:r>
              <a:rPr lang="fr-FR" sz="2200" dirty="0"/>
              <a:t> of Business and </a:t>
            </a:r>
            <a:r>
              <a:rPr lang="fr-FR" sz="2200" dirty="0" err="1"/>
              <a:t>Economics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4472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21B3B-3E82-4E8B-A2A1-1031C7CF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621" y="2400329"/>
            <a:ext cx="9578897" cy="37683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International Business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Specialisation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Strategic 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Marketing</a:t>
            </a:r>
            <a:br>
              <a:rPr lang="en-US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Duration of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Programme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GB" dirty="0" smtClean="0">
                <a:solidFill>
                  <a:prstClr val="black"/>
                </a:solidFill>
                <a:latin typeface="Calibri" panose="020F0502020204030204"/>
              </a:rPr>
              <a:t>Option to finalize your studies in 1 academic year (two semesters);</a:t>
            </a: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O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r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1,5 academic year (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three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semesters)</a:t>
            </a:r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8ABF2-0953-4E56-85F1-FB4AB99B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992" y="1303043"/>
            <a:ext cx="8069107" cy="567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Calibri" panose="020F0502020204030204"/>
              </a:rPr>
              <a:t>One Double Degree </a:t>
            </a:r>
            <a:r>
              <a:rPr lang="en-US" sz="4400" dirty="0" err="1">
                <a:latin typeface="Calibri" panose="020F0502020204030204"/>
              </a:rPr>
              <a:t>Programme</a:t>
            </a:r>
            <a:endParaRPr lang="en-US" b="1" dirty="0">
              <a:cs typeface="Calibri" panose="020F0502020204030204" pitchFamily="34" charset="0"/>
            </a:endParaRPr>
          </a:p>
        </p:txBody>
      </p:sp>
      <p:pic>
        <p:nvPicPr>
          <p:cNvPr id="5122" name="Picture 2" descr="globe 6 icon">
            <a:extLst>
              <a:ext uri="{FF2B5EF4-FFF2-40B4-BE49-F238E27FC236}">
                <a16:creationId xmlns:a16="http://schemas.microsoft.com/office/drawing/2014/main" id="{24F4BA78-20D9-4D08-88AB-4206361A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7" y="2225833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me 8 icon">
            <a:extLst>
              <a:ext uri="{FF2B5EF4-FFF2-40B4-BE49-F238E27FC236}">
                <a16:creationId xmlns:a16="http://schemas.microsoft.com/office/drawing/2014/main" id="{C469B49E-E950-4EEC-90C4-A9DA73D9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7" y="4284479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3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21B3B-3E82-4E8B-A2A1-1031C7CF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621" y="2400329"/>
            <a:ext cx="9578897" cy="37683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Economics</a:t>
            </a:r>
            <a:endParaRPr lang="en-US" sz="28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2800" dirty="0" smtClean="0">
                <a:solidFill>
                  <a:prstClr val="black"/>
                </a:solidFill>
                <a:latin typeface="Calibri" panose="020F0502020204030204"/>
              </a:rPr>
            </a:b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Duration of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Programme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lvl="0"/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2 Years</a:t>
            </a:r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8ABF2-0953-4E56-85F1-FB4AB99B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992" y="1303043"/>
            <a:ext cx="8069107" cy="567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Calibri" panose="020F0502020204030204"/>
              </a:rPr>
              <a:t>One Double Degree </a:t>
            </a:r>
            <a:r>
              <a:rPr lang="en-US" sz="4400" dirty="0" err="1">
                <a:latin typeface="Calibri" panose="020F0502020204030204"/>
              </a:rPr>
              <a:t>Programme</a:t>
            </a:r>
            <a:endParaRPr lang="en-US" b="1" dirty="0">
              <a:cs typeface="Calibri" panose="020F0502020204030204" pitchFamily="34" charset="0"/>
            </a:endParaRPr>
          </a:p>
        </p:txBody>
      </p:sp>
      <p:pic>
        <p:nvPicPr>
          <p:cNvPr id="5122" name="Picture 2" descr="globe 6 icon">
            <a:extLst>
              <a:ext uri="{FF2B5EF4-FFF2-40B4-BE49-F238E27FC236}">
                <a16:creationId xmlns:a16="http://schemas.microsoft.com/office/drawing/2014/main" id="{24F4BA78-20D9-4D08-88AB-4206361A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7" y="2225833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me 8 icon">
            <a:extLst>
              <a:ext uri="{FF2B5EF4-FFF2-40B4-BE49-F238E27FC236}">
                <a16:creationId xmlns:a16="http://schemas.microsoft.com/office/drawing/2014/main" id="{C469B49E-E950-4EEC-90C4-A9DA73D9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7" y="4284479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03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C8ABF2-0953-4E56-85F1-FB4AB99B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992" y="1303043"/>
            <a:ext cx="8069107" cy="567756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alibri" panose="020F0502020204030204"/>
              </a:rPr>
              <a:t>International Triangle </a:t>
            </a:r>
            <a:r>
              <a:rPr lang="en-US" sz="4000" dirty="0" err="1">
                <a:latin typeface="Calibri" panose="020F0502020204030204"/>
              </a:rPr>
              <a:t>Programme</a:t>
            </a:r>
            <a:r>
              <a:rPr lang="en-US" sz="4000" dirty="0">
                <a:latin typeface="Calibri" panose="020F0502020204030204"/>
              </a:rPr>
              <a:t> (ITP): International Business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6" name="Tekstvak 3">
            <a:extLst>
              <a:ext uri="{FF2B5EF4-FFF2-40B4-BE49-F238E27FC236}">
                <a16:creationId xmlns:a16="http://schemas.microsoft.com/office/drawing/2014/main" id="{D38A8A5D-2AF1-4FDC-8776-2F17846C243B}"/>
              </a:ext>
            </a:extLst>
          </p:cNvPr>
          <p:cNvSpPr txBox="1"/>
          <p:nvPr/>
        </p:nvSpPr>
        <p:spPr>
          <a:xfrm>
            <a:off x="1667447" y="2416271"/>
            <a:ext cx="8925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Specialisation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Organisation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Management, Change and Consultancy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35F567BA-3627-40C6-BC93-668199A65133}"/>
              </a:ext>
            </a:extLst>
          </p:cNvPr>
          <p:cNvSpPr txBox="1">
            <a:spLocks/>
          </p:cNvSpPr>
          <p:nvPr/>
        </p:nvSpPr>
        <p:spPr>
          <a:xfrm>
            <a:off x="1453992" y="3524072"/>
            <a:ext cx="4566902" cy="3742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ITP: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Three semesters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Corporate Experience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fee € 1.000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airplane 57 icon">
            <a:extLst>
              <a:ext uri="{FF2B5EF4-FFF2-40B4-BE49-F238E27FC236}">
                <a16:creationId xmlns:a16="http://schemas.microsoft.com/office/drawing/2014/main" id="{274F465B-1D71-4C11-9D53-7FC479065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87" y="2997694"/>
            <a:ext cx="3328500" cy="332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LUISS rome">
            <a:extLst>
              <a:ext uri="{FF2B5EF4-FFF2-40B4-BE49-F238E27FC236}">
                <a16:creationId xmlns:a16="http://schemas.microsoft.com/office/drawing/2014/main" id="{F67A51C3-5E94-4F66-85B5-165C763A96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" b="369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4C07A1C-1797-4AA2-A089-80DC6A821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New Programme</a:t>
            </a:r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2CA57FFA-B6B4-46B7-BEA2-92DF1C2CA061}"/>
              </a:ext>
            </a:extLst>
          </p:cNvPr>
          <p:cNvSpPr txBox="1"/>
          <p:nvPr/>
        </p:nvSpPr>
        <p:spPr>
          <a:xfrm>
            <a:off x="8537712" y="4518888"/>
            <a:ext cx="333635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LUISS in Rome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Business, Specialisation Strategic Corporate Finance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Aimed start September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162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el 2">
            <a:extLst>
              <a:ext uri="{FF2B5EF4-FFF2-40B4-BE49-F238E27FC236}">
                <a16:creationId xmlns:a16="http://schemas.microsoft.com/office/drawing/2014/main" id="{7A612449-D88D-40E6-A327-E10504842B3C}"/>
              </a:ext>
            </a:extLst>
          </p:cNvPr>
          <p:cNvSpPr txBox="1">
            <a:spLocks/>
          </p:cNvSpPr>
          <p:nvPr/>
        </p:nvSpPr>
        <p:spPr>
          <a:xfrm>
            <a:off x="2936218" y="1858618"/>
            <a:ext cx="6535773" cy="235488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0" b="0" i="1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MS PGothic" charset="0"/>
                <a:cs typeface="+mn-cs"/>
              </a:rPr>
              <a:t>Questions?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us at the information market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today until 4 PM!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151D37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 email: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200" b="0" i="0" u="sng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DoubleDegree-sbe@MaastrichtUniversity.nl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6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MS PGothic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6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94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erican bald eagle over body of water">
            <a:extLst>
              <a:ext uri="{FF2B5EF4-FFF2-40B4-BE49-F238E27FC236}">
                <a16:creationId xmlns:a16="http://schemas.microsoft.com/office/drawing/2014/main" id="{8A4F8174-7C1C-4749-B8B8-D012DF0B3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37" b="137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B1C632DD-4E93-4D82-A149-773FAB5E2B68}"/>
              </a:ext>
            </a:extLst>
          </p:cNvPr>
          <p:cNvSpPr/>
          <p:nvPr/>
        </p:nvSpPr>
        <p:spPr>
          <a:xfrm>
            <a:off x="1113181" y="1083365"/>
            <a:ext cx="4094923" cy="46912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0FCC5E6-863E-45C8-BA14-C7A3F63B56FF}"/>
              </a:ext>
            </a:extLst>
          </p:cNvPr>
          <p:cNvSpPr txBox="1"/>
          <p:nvPr/>
        </p:nvSpPr>
        <p:spPr>
          <a:xfrm>
            <a:off x="1371600" y="1272209"/>
            <a:ext cx="3260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1D3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Double Degree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E76F793-E6FC-451F-A9DE-231B5039C50F}"/>
              </a:ext>
            </a:extLst>
          </p:cNvPr>
          <p:cNvSpPr txBox="1"/>
          <p:nvPr/>
        </p:nvSpPr>
        <p:spPr>
          <a:xfrm>
            <a:off x="1485898" y="1865290"/>
            <a:ext cx="334948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Master’s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degrees from two universities in considerably less time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Experience a different culture, business environment and teaching style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pay tuition fee at MU plus </a:t>
            </a:r>
            <a:b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fee</a:t>
            </a: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2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B0E9FD4-DBAA-418D-BB94-AB8C7576E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2" b="889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3CEA208A-9B92-468F-A6CE-C921CB86B598}"/>
              </a:ext>
            </a:extLst>
          </p:cNvPr>
          <p:cNvGrpSpPr/>
          <p:nvPr/>
        </p:nvGrpSpPr>
        <p:grpSpPr>
          <a:xfrm>
            <a:off x="1968957" y="611925"/>
            <a:ext cx="1924493" cy="2232412"/>
            <a:chOff x="1887066" y="526524"/>
            <a:chExt cx="1924493" cy="2232412"/>
          </a:xfrm>
          <a:solidFill>
            <a:srgbClr val="9FD7E4"/>
          </a:solidFill>
        </p:grpSpPr>
        <p:sp>
          <p:nvSpPr>
            <p:cNvPr id="7" name="Zeshoek 6">
              <a:extLst>
                <a:ext uri="{FF2B5EF4-FFF2-40B4-BE49-F238E27FC236}">
                  <a16:creationId xmlns:a16="http://schemas.microsoft.com/office/drawing/2014/main" id="{A6429085-9DA0-425F-9192-F4880F4B60CE}"/>
                </a:ext>
              </a:extLst>
            </p:cNvPr>
            <p:cNvSpPr/>
            <p:nvPr/>
          </p:nvSpPr>
          <p:spPr>
            <a:xfrm rot="5400000">
              <a:off x="1733107" y="680483"/>
              <a:ext cx="2232412" cy="1924493"/>
            </a:xfrm>
            <a:prstGeom prst="hexagon">
              <a:avLst>
                <a:gd name="adj" fmla="val 25552"/>
                <a:gd name="vf" fmla="val 115470"/>
              </a:avLst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139700" dist="38100" dir="2700000" sx="102000" sy="102000" algn="tl" rotWithShape="0">
                <a:schemeClr val="bg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A715BA92-2C36-4AD2-B6A2-7B61BD513A3A}"/>
                </a:ext>
              </a:extLst>
            </p:cNvPr>
            <p:cNvSpPr txBox="1"/>
            <p:nvPr/>
          </p:nvSpPr>
          <p:spPr>
            <a:xfrm>
              <a:off x="2057189" y="1227231"/>
              <a:ext cx="158425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Where can you go?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7526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4" descr="Image result for universidade nova de lisboa">
            <a:extLst>
              <a:ext uri="{FF2B5EF4-FFF2-40B4-BE49-F238E27FC236}">
                <a16:creationId xmlns:a16="http://schemas.microsoft.com/office/drawing/2014/main" id="{A5D6AE84-A3F5-4DCA-AD52-56E3CCE64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67" b="2633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3EC07CB-C436-4A97-BE3C-EEE6159B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Lisbon, Portugal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5B2B2F8A-374D-4153-8267-91D9C8B7CB45}"/>
              </a:ext>
            </a:extLst>
          </p:cNvPr>
          <p:cNvSpPr txBox="1"/>
          <p:nvPr/>
        </p:nvSpPr>
        <p:spPr>
          <a:xfrm>
            <a:off x="8367719" y="5250864"/>
            <a:ext cx="3160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Universidade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Nova de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Lisboa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41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NKQKFTX9sI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5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2" descr="Image result for Queensland University of Technology">
            <a:extLst>
              <a:ext uri="{FF2B5EF4-FFF2-40B4-BE49-F238E27FC236}">
                <a16:creationId xmlns:a16="http://schemas.microsoft.com/office/drawing/2014/main" id="{68D48B84-9865-4BBE-A834-6D7959AB5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40BC382-DFC8-42AD-A8E6-324716EEB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Brisbane, Australia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6E39AD46-FA1D-42CE-A2ED-F1C481B90D03}"/>
              </a:ext>
            </a:extLst>
          </p:cNvPr>
          <p:cNvSpPr txBox="1"/>
          <p:nvPr/>
        </p:nvSpPr>
        <p:spPr>
          <a:xfrm>
            <a:off x="8237541" y="5181600"/>
            <a:ext cx="3205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Queensland University of Technology</a:t>
            </a:r>
          </a:p>
        </p:txBody>
      </p:sp>
    </p:spTree>
    <p:extLst>
      <p:ext uri="{BB962C8B-B14F-4D97-AF65-F5344CB8AC3E}">
        <p14:creationId xmlns:p14="http://schemas.microsoft.com/office/powerpoint/2010/main" val="42173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2" descr="Related image">
            <a:extLst>
              <a:ext uri="{FF2B5EF4-FFF2-40B4-BE49-F238E27FC236}">
                <a16:creationId xmlns:a16="http://schemas.microsoft.com/office/drawing/2014/main" id="{A91FF6D7-C15A-41FA-99DE-73BAE9B36D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80" b="1686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ACE839-7F5A-4C26-8FD9-EA39AEE1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dirty="0">
                <a:latin typeface="+mn-lt"/>
              </a:rPr>
              <a:t>Louvain-la-</a:t>
            </a:r>
            <a:r>
              <a:rPr lang="en-US" b="1" dirty="0" err="1">
                <a:latin typeface="+mn-lt"/>
              </a:rPr>
              <a:t>Neuve</a:t>
            </a:r>
            <a:r>
              <a:rPr lang="en-US" b="1" dirty="0">
                <a:latin typeface="+mn-lt"/>
              </a:rPr>
              <a:t>, Belgium</a:t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3">
            <a:extLst>
              <a:ext uri="{FF2B5EF4-FFF2-40B4-BE49-F238E27FC236}">
                <a16:creationId xmlns:a16="http://schemas.microsoft.com/office/drawing/2014/main" id="{C023FA65-09A3-44E4-847C-D1DA6977CD04}"/>
              </a:ext>
            </a:extLst>
          </p:cNvPr>
          <p:cNvSpPr txBox="1"/>
          <p:nvPr/>
        </p:nvSpPr>
        <p:spPr>
          <a:xfrm>
            <a:off x="8432323" y="5250864"/>
            <a:ext cx="3031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Université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Catholique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Louvain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6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AF6FACE-AADE-470E-964B-6789F44993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6" r="282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6" name="Groep 5">
            <a:extLst>
              <a:ext uri="{FF2B5EF4-FFF2-40B4-BE49-F238E27FC236}">
                <a16:creationId xmlns:a16="http://schemas.microsoft.com/office/drawing/2014/main" id="{2B53A848-BF74-4D53-8FCB-E9A794D27A61}"/>
              </a:ext>
            </a:extLst>
          </p:cNvPr>
          <p:cNvGrpSpPr/>
          <p:nvPr/>
        </p:nvGrpSpPr>
        <p:grpSpPr>
          <a:xfrm>
            <a:off x="7976345" y="413142"/>
            <a:ext cx="1924493" cy="2232412"/>
            <a:chOff x="1887066" y="526524"/>
            <a:chExt cx="1924493" cy="2232412"/>
          </a:xfrm>
          <a:solidFill>
            <a:srgbClr val="9FD7E4"/>
          </a:solidFill>
        </p:grpSpPr>
        <p:sp>
          <p:nvSpPr>
            <p:cNvPr id="7" name="Zeshoek 6">
              <a:extLst>
                <a:ext uri="{FF2B5EF4-FFF2-40B4-BE49-F238E27FC236}">
                  <a16:creationId xmlns:a16="http://schemas.microsoft.com/office/drawing/2014/main" id="{603AB2E8-01D0-4E14-8C39-F40FFBF4D857}"/>
                </a:ext>
              </a:extLst>
            </p:cNvPr>
            <p:cNvSpPr/>
            <p:nvPr/>
          </p:nvSpPr>
          <p:spPr>
            <a:xfrm rot="5400000">
              <a:off x="1733107" y="680483"/>
              <a:ext cx="2232412" cy="1924493"/>
            </a:xfrm>
            <a:prstGeom prst="hexagon">
              <a:avLst>
                <a:gd name="adj" fmla="val 25552"/>
                <a:gd name="vf" fmla="val 115470"/>
              </a:avLst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>
              <a:outerShdw blurRad="139700" dist="38100" dir="2700000" sx="102000" sy="102000" algn="tl" rotWithShape="0">
                <a:schemeClr val="bg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5FAC9690-6846-453D-8081-A47D68C91CC9}"/>
                </a:ext>
              </a:extLst>
            </p:cNvPr>
            <p:cNvSpPr txBox="1"/>
            <p:nvPr/>
          </p:nvSpPr>
          <p:spPr>
            <a:xfrm>
              <a:off x="2057189" y="1227231"/>
              <a:ext cx="1584251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What can you do?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856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221B3B-3E82-4E8B-A2A1-1031C7CF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5621" y="2400329"/>
            <a:ext cx="9578897" cy="376830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International Business 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Specialisation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: Management</a:t>
            </a:r>
            <a:r>
              <a:rPr lang="en-US" dirty="0" smtClean="0">
                <a:solidFill>
                  <a:prstClr val="black"/>
                </a:solidFill>
                <a:latin typeface="Calibri" panose="020F0502020204030204"/>
              </a:rPr>
              <a:t>, Change 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and Consultancy</a:t>
            </a:r>
          </a:p>
          <a:p>
            <a:pPr lvl="1"/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Specialisation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Strategy and Innovation</a:t>
            </a:r>
          </a:p>
          <a:p>
            <a:pPr marL="0" lvl="0" indent="0">
              <a:buNone/>
            </a:pP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marL="0" lvl="0" indent="0">
              <a:buNone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</a:rPr>
              <a:t>Duration of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</a:rPr>
              <a:t>Programme</a:t>
            </a:r>
            <a:endParaRPr lang="en-US" sz="3600" dirty="0">
              <a:solidFill>
                <a:prstClr val="black"/>
              </a:solidFill>
              <a:latin typeface="Calibri" panose="020F0502020204030204"/>
            </a:endParaRPr>
          </a:p>
          <a:p>
            <a:pPr lvl="1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1,5 academic year (three semesters)</a:t>
            </a:r>
          </a:p>
          <a:p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FC8ABF2-0953-4E56-85F1-FB4AB99B0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992" y="1303043"/>
            <a:ext cx="8069107" cy="56775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Calibri" panose="020F0502020204030204"/>
              </a:rPr>
              <a:t>One Double Degree </a:t>
            </a:r>
            <a:r>
              <a:rPr lang="en-US" sz="4400" dirty="0" err="1">
                <a:latin typeface="Calibri" panose="020F0502020204030204"/>
              </a:rPr>
              <a:t>Programme</a:t>
            </a:r>
            <a:endParaRPr lang="en-US" b="1" dirty="0">
              <a:cs typeface="Calibri" panose="020F0502020204030204" pitchFamily="34" charset="0"/>
            </a:endParaRPr>
          </a:p>
        </p:txBody>
      </p:sp>
      <p:pic>
        <p:nvPicPr>
          <p:cNvPr id="5122" name="Picture 2" descr="globe 6 icon">
            <a:extLst>
              <a:ext uri="{FF2B5EF4-FFF2-40B4-BE49-F238E27FC236}">
                <a16:creationId xmlns:a16="http://schemas.microsoft.com/office/drawing/2014/main" id="{24F4BA78-20D9-4D08-88AB-4206361A4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57" y="2225833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me 8 icon">
            <a:extLst>
              <a:ext uri="{FF2B5EF4-FFF2-40B4-BE49-F238E27FC236}">
                <a16:creationId xmlns:a16="http://schemas.microsoft.com/office/drawing/2014/main" id="{C469B49E-E950-4EEC-90C4-A9DA73D95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27" y="4284479"/>
            <a:ext cx="813519" cy="81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4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84E10"/>
      </a:accent2>
      <a:accent3>
        <a:srgbClr val="E8D7D0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erdana Bold-Verdana">
      <a:majorFont>
        <a:latin typeface="Verdana Bold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-GTEM-template" id="{9F9D0604-00A4-4348-9E97-F2825FDF5DB5}" vid="{5CC98AE1-18B4-904F-90D7-9615E3EAF172}"/>
    </a:ext>
  </a:extLst>
</a:theme>
</file>

<file path=ppt/theme/theme2.xml><?xml version="1.0" encoding="utf-8"?>
<a:theme xmlns:a="http://schemas.openxmlformats.org/drawingml/2006/main" name="1_Kantoorthema">
  <a:themeElements>
    <a:clrScheme name="Aangepast 9">
      <a:dk1>
        <a:sysClr val="windowText" lastClr="000000"/>
      </a:dk1>
      <a:lt1>
        <a:sysClr val="window" lastClr="FFFFFF"/>
      </a:lt1>
      <a:dk2>
        <a:srgbClr val="00B0F0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1841</TotalTime>
  <Words>165</Words>
  <Application>Microsoft Office PowerPoint</Application>
  <PresentationFormat>Widescreen</PresentationFormat>
  <Paragraphs>52</Paragraphs>
  <Slides>14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MS PGothic</vt:lpstr>
      <vt:lpstr>Arial</vt:lpstr>
      <vt:lpstr>Calibri</vt:lpstr>
      <vt:lpstr>Calibri Light</vt:lpstr>
      <vt:lpstr>Kantoorthema</vt:lpstr>
      <vt:lpstr>1_Kantoorthema</vt:lpstr>
      <vt:lpstr>Double Degree and Network Programmes</vt:lpstr>
      <vt:lpstr>PowerPoint Presentation</vt:lpstr>
      <vt:lpstr>PowerPoint Presentation</vt:lpstr>
      <vt:lpstr>Lisbon, Portugal </vt:lpstr>
      <vt:lpstr>PowerPoint Presentation</vt:lpstr>
      <vt:lpstr>Brisbane, Australia </vt:lpstr>
      <vt:lpstr>Louvain-la-Neuve, Belgium </vt:lpstr>
      <vt:lpstr>PowerPoint Presentation</vt:lpstr>
      <vt:lpstr>One Double Degree Programme</vt:lpstr>
      <vt:lpstr>One Double Degree Programme</vt:lpstr>
      <vt:lpstr>One Double Degree Programme</vt:lpstr>
      <vt:lpstr>International Triangle Programme (ITP): International Business</vt:lpstr>
      <vt:lpstr>New Programme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Toolkit</dc:title>
  <dc:creator>Guy Borghouts</dc:creator>
  <cp:lastModifiedBy>Master-sbe (EFB)</cp:lastModifiedBy>
  <cp:revision>74</cp:revision>
  <dcterms:created xsi:type="dcterms:W3CDTF">2018-12-05T12:39:01Z</dcterms:created>
  <dcterms:modified xsi:type="dcterms:W3CDTF">2020-02-19T11:26:50Z</dcterms:modified>
</cp:coreProperties>
</file>