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Lst>
  <p:notesMasterIdLst>
    <p:notesMasterId r:id="rId28"/>
  </p:notesMasterIdLst>
  <p:sldIdLst>
    <p:sldId id="256" r:id="rId3"/>
    <p:sldId id="298" r:id="rId4"/>
    <p:sldId id="319" r:id="rId5"/>
    <p:sldId id="325" r:id="rId6"/>
    <p:sldId id="301" r:id="rId7"/>
    <p:sldId id="302" r:id="rId8"/>
    <p:sldId id="320" r:id="rId9"/>
    <p:sldId id="309" r:id="rId10"/>
    <p:sldId id="326" r:id="rId11"/>
    <p:sldId id="327" r:id="rId12"/>
    <p:sldId id="328" r:id="rId13"/>
    <p:sldId id="311" r:id="rId14"/>
    <p:sldId id="321" r:id="rId15"/>
    <p:sldId id="322" r:id="rId16"/>
    <p:sldId id="323" r:id="rId17"/>
    <p:sldId id="315" r:id="rId18"/>
    <p:sldId id="324" r:id="rId19"/>
    <p:sldId id="329" r:id="rId20"/>
    <p:sldId id="330" r:id="rId21"/>
    <p:sldId id="331" r:id="rId22"/>
    <p:sldId id="332" r:id="rId23"/>
    <p:sldId id="333" r:id="rId24"/>
    <p:sldId id="317" r:id="rId25"/>
    <p:sldId id="318" r:id="rId26"/>
    <p:sldId id="29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lisa van de Poll" initials="MvdP" lastIdx="1" clrIdx="0">
    <p:extLst>
      <p:ext uri="{19B8F6BF-5375-455C-9EA6-DF929625EA0E}">
        <p15:presenceInfo xmlns:p15="http://schemas.microsoft.com/office/powerpoint/2012/main" userId="e0185cb54ff6bc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D37"/>
    <a:srgbClr val="9FD7E4"/>
    <a:srgbClr val="E05329"/>
    <a:srgbClr val="79C7D9"/>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94"/>
    <p:restoredTop sz="94647"/>
  </p:normalViewPr>
  <p:slideViewPr>
    <p:cSldViewPr snapToGrid="0" snapToObjects="1">
      <p:cViewPr varScale="1">
        <p:scale>
          <a:sx n="114" d="100"/>
          <a:sy n="114" d="100"/>
        </p:scale>
        <p:origin x="8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0C14CD-E9A0-448E-A242-52ED928FE5C8}" type="doc">
      <dgm:prSet loTypeId="urn:microsoft.com/office/officeart/2016/7/layout/BasicLinearProcessNumbered" loCatId="process" qsTypeId="urn:microsoft.com/office/officeart/2005/8/quickstyle/simple2" qsCatId="simple" csTypeId="urn:microsoft.com/office/officeart/2005/8/colors/colorful2" csCatId="colorful" phldr="1"/>
      <dgm:spPr/>
      <dgm:t>
        <a:bodyPr/>
        <a:lstStyle/>
        <a:p>
          <a:endParaRPr lang="en-US"/>
        </a:p>
      </dgm:t>
    </dgm:pt>
    <dgm:pt modelId="{DEC343CC-ED51-4E7F-8547-0DEE3DB6EB15}">
      <dgm:prSet/>
      <dgm:spPr/>
      <dgm:t>
        <a:bodyPr/>
        <a:lstStyle/>
        <a:p>
          <a:pPr algn="ctr"/>
          <a:r>
            <a:rPr lang="en-US" dirty="0" smtClean="0"/>
            <a:t>What are we about?</a:t>
          </a:r>
          <a:endParaRPr lang="en-US" dirty="0"/>
        </a:p>
      </dgm:t>
    </dgm:pt>
    <dgm:pt modelId="{E5018271-FC1C-4650-A5C4-A3A520A92C3D}" type="parTrans" cxnId="{C5AF5063-88B1-4930-AD52-2A7D9ACA9285}">
      <dgm:prSet/>
      <dgm:spPr/>
      <dgm:t>
        <a:bodyPr/>
        <a:lstStyle/>
        <a:p>
          <a:pPr algn="ctr"/>
          <a:endParaRPr lang="en-US"/>
        </a:p>
      </dgm:t>
    </dgm:pt>
    <dgm:pt modelId="{538342EE-A959-4247-ADE0-0A77399D90D5}" type="sibTrans" cxnId="{C5AF5063-88B1-4930-AD52-2A7D9ACA9285}">
      <dgm:prSet phldrT="1" phldr="0"/>
      <dgm:spPr/>
      <dgm:t>
        <a:bodyPr/>
        <a:lstStyle/>
        <a:p>
          <a:pPr algn="ctr"/>
          <a:r>
            <a:rPr lang="en-US"/>
            <a:t>1</a:t>
          </a:r>
        </a:p>
      </dgm:t>
    </dgm:pt>
    <dgm:pt modelId="{79CDEE28-F131-4DAB-9956-E3459D8C43E1}">
      <dgm:prSet/>
      <dgm:spPr/>
      <dgm:t>
        <a:bodyPr/>
        <a:lstStyle/>
        <a:p>
          <a:pPr algn="ctr"/>
          <a:r>
            <a:rPr lang="en-US" dirty="0" smtClean="0"/>
            <a:t>Course Content</a:t>
          </a:r>
          <a:endParaRPr lang="en-US" dirty="0"/>
        </a:p>
      </dgm:t>
    </dgm:pt>
    <dgm:pt modelId="{AE8E3881-23B5-467E-BCB9-6F0865597E99}" type="parTrans" cxnId="{64DA2CE2-2A05-43CE-BCC2-0FC1CEFA0559}">
      <dgm:prSet/>
      <dgm:spPr/>
      <dgm:t>
        <a:bodyPr/>
        <a:lstStyle/>
        <a:p>
          <a:pPr algn="ctr"/>
          <a:endParaRPr lang="en-US"/>
        </a:p>
      </dgm:t>
    </dgm:pt>
    <dgm:pt modelId="{CF259168-EE50-43D3-82E2-900A99455F04}" type="sibTrans" cxnId="{64DA2CE2-2A05-43CE-BCC2-0FC1CEFA0559}">
      <dgm:prSet phldrT="3" phldr="0"/>
      <dgm:spPr/>
      <dgm:t>
        <a:bodyPr/>
        <a:lstStyle/>
        <a:p>
          <a:pPr algn="ctr"/>
          <a:r>
            <a:rPr lang="en-GB" dirty="0" smtClean="0"/>
            <a:t>2</a:t>
          </a:r>
          <a:endParaRPr lang="en-US" dirty="0"/>
        </a:p>
      </dgm:t>
    </dgm:pt>
    <dgm:pt modelId="{881D9CE4-D5BC-4F8A-A926-4CCD4FE558AE}">
      <dgm:prSet/>
      <dgm:spPr/>
      <dgm:t>
        <a:bodyPr/>
        <a:lstStyle/>
        <a:p>
          <a:pPr algn="ctr"/>
          <a:r>
            <a:rPr lang="en-US" dirty="0" smtClean="0"/>
            <a:t>Variation in the track</a:t>
          </a:r>
          <a:endParaRPr lang="en-US" dirty="0"/>
        </a:p>
      </dgm:t>
    </dgm:pt>
    <dgm:pt modelId="{7D16931E-0974-42E6-91E9-9169CBB9EC37}" type="parTrans" cxnId="{F382045D-6698-41C7-8C40-4053C411C1BD}">
      <dgm:prSet/>
      <dgm:spPr/>
      <dgm:t>
        <a:bodyPr/>
        <a:lstStyle/>
        <a:p>
          <a:pPr algn="ctr"/>
          <a:endParaRPr lang="en-US"/>
        </a:p>
      </dgm:t>
    </dgm:pt>
    <dgm:pt modelId="{BFEBB2C2-6657-44DA-B97E-F5D778775B0E}" type="sibTrans" cxnId="{F382045D-6698-41C7-8C40-4053C411C1BD}">
      <dgm:prSet phldrT="4" phldr="0"/>
      <dgm:spPr/>
      <dgm:t>
        <a:bodyPr/>
        <a:lstStyle/>
        <a:p>
          <a:pPr algn="ctr"/>
          <a:r>
            <a:rPr lang="en-GB" dirty="0" smtClean="0"/>
            <a:t>3</a:t>
          </a:r>
          <a:endParaRPr lang="en-US" dirty="0"/>
        </a:p>
      </dgm:t>
    </dgm:pt>
    <dgm:pt modelId="{BD4E9F4B-7164-4FCA-94FA-0799CB09C34C}">
      <dgm:prSet/>
      <dgm:spPr/>
      <dgm:t>
        <a:bodyPr/>
        <a:lstStyle/>
        <a:p>
          <a:pPr algn="ctr"/>
          <a:r>
            <a:rPr lang="en-US" dirty="0"/>
            <a:t>What does the future hold?</a:t>
          </a:r>
        </a:p>
      </dgm:t>
    </dgm:pt>
    <dgm:pt modelId="{1D1B639A-44CC-4354-AECC-9D6B8528D932}" type="parTrans" cxnId="{227B99EE-F0B3-4EC0-A3ED-E4ACFB59FDA8}">
      <dgm:prSet/>
      <dgm:spPr/>
      <dgm:t>
        <a:bodyPr/>
        <a:lstStyle/>
        <a:p>
          <a:pPr algn="ctr"/>
          <a:endParaRPr lang="en-US"/>
        </a:p>
      </dgm:t>
    </dgm:pt>
    <dgm:pt modelId="{D6D36D8A-EF62-4B1D-ABA1-7B9C1FC1F728}" type="sibTrans" cxnId="{227B99EE-F0B3-4EC0-A3ED-E4ACFB59FDA8}">
      <dgm:prSet/>
      <dgm:spPr/>
      <dgm:t>
        <a:bodyPr/>
        <a:lstStyle/>
        <a:p>
          <a:pPr algn="ctr"/>
          <a:r>
            <a:rPr lang="en-US" dirty="0" smtClean="0"/>
            <a:t>5</a:t>
          </a:r>
          <a:endParaRPr lang="en-US" dirty="0"/>
        </a:p>
      </dgm:t>
    </dgm:pt>
    <dgm:pt modelId="{CD36F9AE-D8EC-4E26-9202-D3D87B80E928}">
      <dgm:prSet/>
      <dgm:spPr/>
      <dgm:t>
        <a:bodyPr/>
        <a:lstStyle/>
        <a:p>
          <a:pPr algn="ctr"/>
          <a:r>
            <a:rPr lang="en-US" smtClean="0"/>
            <a:t>Student Profile </a:t>
          </a:r>
          <a:endParaRPr lang="en-US" dirty="0"/>
        </a:p>
      </dgm:t>
    </dgm:pt>
    <dgm:pt modelId="{AFD79616-F4F1-45A8-8F6E-CD217A286C0C}" type="parTrans" cxnId="{0732F9C1-10F4-41D7-882F-E6E46CFD4FAA}">
      <dgm:prSet/>
      <dgm:spPr/>
      <dgm:t>
        <a:bodyPr/>
        <a:lstStyle/>
        <a:p>
          <a:endParaRPr lang="en-US"/>
        </a:p>
      </dgm:t>
    </dgm:pt>
    <dgm:pt modelId="{0A7AE48E-3C59-4A34-B8AD-195F3BE4B62C}" type="sibTrans" cxnId="{0732F9C1-10F4-41D7-882F-E6E46CFD4FAA}">
      <dgm:prSet/>
      <dgm:spPr/>
      <dgm:t>
        <a:bodyPr/>
        <a:lstStyle/>
        <a:p>
          <a:r>
            <a:rPr lang="en-GB" dirty="0" smtClean="0"/>
            <a:t>4</a:t>
          </a:r>
          <a:endParaRPr lang="en-US" dirty="0"/>
        </a:p>
      </dgm:t>
    </dgm:pt>
    <dgm:pt modelId="{36E57CF1-77A7-4987-87E5-56B44336F6AF}" type="pres">
      <dgm:prSet presAssocID="{C40C14CD-E9A0-448E-A242-52ED928FE5C8}" presName="Name0" presStyleCnt="0">
        <dgm:presLayoutVars>
          <dgm:animLvl val="lvl"/>
          <dgm:resizeHandles val="exact"/>
        </dgm:presLayoutVars>
      </dgm:prSet>
      <dgm:spPr/>
      <dgm:t>
        <a:bodyPr/>
        <a:lstStyle/>
        <a:p>
          <a:endParaRPr lang="en-US"/>
        </a:p>
      </dgm:t>
    </dgm:pt>
    <dgm:pt modelId="{D1EFB690-E6D9-40CF-BFB7-B860FF3E8522}" type="pres">
      <dgm:prSet presAssocID="{DEC343CC-ED51-4E7F-8547-0DEE3DB6EB15}" presName="compositeNode" presStyleCnt="0">
        <dgm:presLayoutVars>
          <dgm:bulletEnabled val="1"/>
        </dgm:presLayoutVars>
      </dgm:prSet>
      <dgm:spPr/>
    </dgm:pt>
    <dgm:pt modelId="{98D91097-17DA-47EB-B2DB-4D62388B1093}" type="pres">
      <dgm:prSet presAssocID="{DEC343CC-ED51-4E7F-8547-0DEE3DB6EB15}" presName="bgRect" presStyleLbl="bgAccFollowNode1" presStyleIdx="0" presStyleCnt="5"/>
      <dgm:spPr/>
      <dgm:t>
        <a:bodyPr/>
        <a:lstStyle/>
        <a:p>
          <a:endParaRPr lang="en-US"/>
        </a:p>
      </dgm:t>
    </dgm:pt>
    <dgm:pt modelId="{A27FE078-ED67-401B-90FF-F14D62CE06EE}" type="pres">
      <dgm:prSet presAssocID="{538342EE-A959-4247-ADE0-0A77399D90D5}" presName="sibTransNodeCircle" presStyleLbl="alignNode1" presStyleIdx="0" presStyleCnt="10">
        <dgm:presLayoutVars>
          <dgm:chMax val="0"/>
          <dgm:bulletEnabled/>
        </dgm:presLayoutVars>
      </dgm:prSet>
      <dgm:spPr/>
      <dgm:t>
        <a:bodyPr/>
        <a:lstStyle/>
        <a:p>
          <a:endParaRPr lang="en-US"/>
        </a:p>
      </dgm:t>
    </dgm:pt>
    <dgm:pt modelId="{B4DB92ED-C45B-4C3F-8C8E-7C639F65171B}" type="pres">
      <dgm:prSet presAssocID="{DEC343CC-ED51-4E7F-8547-0DEE3DB6EB15}" presName="bottomLine" presStyleLbl="alignNode1" presStyleIdx="1" presStyleCnt="10">
        <dgm:presLayoutVars/>
      </dgm:prSet>
      <dgm:spPr/>
    </dgm:pt>
    <dgm:pt modelId="{9B4F7835-493D-4268-8844-4A060E29E309}" type="pres">
      <dgm:prSet presAssocID="{DEC343CC-ED51-4E7F-8547-0DEE3DB6EB15}" presName="nodeText" presStyleLbl="bgAccFollowNode1" presStyleIdx="0" presStyleCnt="5">
        <dgm:presLayoutVars>
          <dgm:bulletEnabled val="1"/>
        </dgm:presLayoutVars>
      </dgm:prSet>
      <dgm:spPr/>
      <dgm:t>
        <a:bodyPr/>
        <a:lstStyle/>
        <a:p>
          <a:endParaRPr lang="en-US"/>
        </a:p>
      </dgm:t>
    </dgm:pt>
    <dgm:pt modelId="{D765F59C-9812-4E59-88FA-33A1769C29CD}" type="pres">
      <dgm:prSet presAssocID="{538342EE-A959-4247-ADE0-0A77399D90D5}" presName="sibTrans" presStyleCnt="0"/>
      <dgm:spPr/>
    </dgm:pt>
    <dgm:pt modelId="{7EB55336-FF75-48D1-9755-4DBED0D93148}" type="pres">
      <dgm:prSet presAssocID="{79CDEE28-F131-4DAB-9956-E3459D8C43E1}" presName="compositeNode" presStyleCnt="0">
        <dgm:presLayoutVars>
          <dgm:bulletEnabled val="1"/>
        </dgm:presLayoutVars>
      </dgm:prSet>
      <dgm:spPr/>
    </dgm:pt>
    <dgm:pt modelId="{491DEF79-2E33-488F-BE2F-154AC1E37BC2}" type="pres">
      <dgm:prSet presAssocID="{79CDEE28-F131-4DAB-9956-E3459D8C43E1}" presName="bgRect" presStyleLbl="bgAccFollowNode1" presStyleIdx="1" presStyleCnt="5" custLinFactNeighborX="0" custLinFactNeighborY="-1199"/>
      <dgm:spPr/>
      <dgm:t>
        <a:bodyPr/>
        <a:lstStyle/>
        <a:p>
          <a:endParaRPr lang="en-US"/>
        </a:p>
      </dgm:t>
    </dgm:pt>
    <dgm:pt modelId="{CC6C40CA-0B70-4B9E-8374-E011819BF70C}" type="pres">
      <dgm:prSet presAssocID="{CF259168-EE50-43D3-82E2-900A99455F04}" presName="sibTransNodeCircle" presStyleLbl="alignNode1" presStyleIdx="2" presStyleCnt="10">
        <dgm:presLayoutVars>
          <dgm:chMax val="0"/>
          <dgm:bulletEnabled/>
        </dgm:presLayoutVars>
      </dgm:prSet>
      <dgm:spPr/>
      <dgm:t>
        <a:bodyPr/>
        <a:lstStyle/>
        <a:p>
          <a:endParaRPr lang="en-US"/>
        </a:p>
      </dgm:t>
    </dgm:pt>
    <dgm:pt modelId="{43D9AC8A-0E53-4538-BA2C-F4914819D278}" type="pres">
      <dgm:prSet presAssocID="{79CDEE28-F131-4DAB-9956-E3459D8C43E1}" presName="bottomLine" presStyleLbl="alignNode1" presStyleIdx="3" presStyleCnt="10">
        <dgm:presLayoutVars/>
      </dgm:prSet>
      <dgm:spPr/>
    </dgm:pt>
    <dgm:pt modelId="{5DC75BA5-8CC2-4665-862B-5204320F31F6}" type="pres">
      <dgm:prSet presAssocID="{79CDEE28-F131-4DAB-9956-E3459D8C43E1}" presName="nodeText" presStyleLbl="bgAccFollowNode1" presStyleIdx="1" presStyleCnt="5">
        <dgm:presLayoutVars>
          <dgm:bulletEnabled val="1"/>
        </dgm:presLayoutVars>
      </dgm:prSet>
      <dgm:spPr/>
      <dgm:t>
        <a:bodyPr/>
        <a:lstStyle/>
        <a:p>
          <a:endParaRPr lang="en-US"/>
        </a:p>
      </dgm:t>
    </dgm:pt>
    <dgm:pt modelId="{801A112E-5304-403A-B08B-EB6A2B4526E4}" type="pres">
      <dgm:prSet presAssocID="{CF259168-EE50-43D3-82E2-900A99455F04}" presName="sibTrans" presStyleCnt="0"/>
      <dgm:spPr/>
    </dgm:pt>
    <dgm:pt modelId="{DD5F3ED3-49EE-421F-B633-3B75F554C0B2}" type="pres">
      <dgm:prSet presAssocID="{881D9CE4-D5BC-4F8A-A926-4CCD4FE558AE}" presName="compositeNode" presStyleCnt="0">
        <dgm:presLayoutVars>
          <dgm:bulletEnabled val="1"/>
        </dgm:presLayoutVars>
      </dgm:prSet>
      <dgm:spPr/>
    </dgm:pt>
    <dgm:pt modelId="{FBBE568A-6C1A-43DF-9945-6C8ECB8FEE24}" type="pres">
      <dgm:prSet presAssocID="{881D9CE4-D5BC-4F8A-A926-4CCD4FE558AE}" presName="bgRect" presStyleLbl="bgAccFollowNode1" presStyleIdx="2" presStyleCnt="5"/>
      <dgm:spPr/>
      <dgm:t>
        <a:bodyPr/>
        <a:lstStyle/>
        <a:p>
          <a:endParaRPr lang="en-US"/>
        </a:p>
      </dgm:t>
    </dgm:pt>
    <dgm:pt modelId="{D6445152-7166-4D33-9376-E2EA570E2699}" type="pres">
      <dgm:prSet presAssocID="{BFEBB2C2-6657-44DA-B97E-F5D778775B0E}" presName="sibTransNodeCircle" presStyleLbl="alignNode1" presStyleIdx="4" presStyleCnt="10">
        <dgm:presLayoutVars>
          <dgm:chMax val="0"/>
          <dgm:bulletEnabled/>
        </dgm:presLayoutVars>
      </dgm:prSet>
      <dgm:spPr/>
      <dgm:t>
        <a:bodyPr/>
        <a:lstStyle/>
        <a:p>
          <a:endParaRPr lang="en-US"/>
        </a:p>
      </dgm:t>
    </dgm:pt>
    <dgm:pt modelId="{7B83546B-2DFA-4645-806A-558C55064BF0}" type="pres">
      <dgm:prSet presAssocID="{881D9CE4-D5BC-4F8A-A926-4CCD4FE558AE}" presName="bottomLine" presStyleLbl="alignNode1" presStyleIdx="5" presStyleCnt="10">
        <dgm:presLayoutVars/>
      </dgm:prSet>
      <dgm:spPr/>
    </dgm:pt>
    <dgm:pt modelId="{9FA45DDD-4194-48FA-9700-9DC02A490892}" type="pres">
      <dgm:prSet presAssocID="{881D9CE4-D5BC-4F8A-A926-4CCD4FE558AE}" presName="nodeText" presStyleLbl="bgAccFollowNode1" presStyleIdx="2" presStyleCnt="5">
        <dgm:presLayoutVars>
          <dgm:bulletEnabled val="1"/>
        </dgm:presLayoutVars>
      </dgm:prSet>
      <dgm:spPr/>
      <dgm:t>
        <a:bodyPr/>
        <a:lstStyle/>
        <a:p>
          <a:endParaRPr lang="en-US"/>
        </a:p>
      </dgm:t>
    </dgm:pt>
    <dgm:pt modelId="{817EA90E-4641-4287-8A19-8323C689B454}" type="pres">
      <dgm:prSet presAssocID="{BFEBB2C2-6657-44DA-B97E-F5D778775B0E}" presName="sibTrans" presStyleCnt="0"/>
      <dgm:spPr/>
    </dgm:pt>
    <dgm:pt modelId="{2C1F0A6C-6127-48D7-AAAF-4238B1425A0B}" type="pres">
      <dgm:prSet presAssocID="{CD36F9AE-D8EC-4E26-9202-D3D87B80E928}" presName="compositeNode" presStyleCnt="0">
        <dgm:presLayoutVars>
          <dgm:bulletEnabled val="1"/>
        </dgm:presLayoutVars>
      </dgm:prSet>
      <dgm:spPr/>
    </dgm:pt>
    <dgm:pt modelId="{3FD2F130-9A08-425F-8488-0F4F136396AB}" type="pres">
      <dgm:prSet presAssocID="{CD36F9AE-D8EC-4E26-9202-D3D87B80E928}" presName="bgRect" presStyleLbl="bgAccFollowNode1" presStyleIdx="3" presStyleCnt="5"/>
      <dgm:spPr/>
      <dgm:t>
        <a:bodyPr/>
        <a:lstStyle/>
        <a:p>
          <a:endParaRPr lang="en-US"/>
        </a:p>
      </dgm:t>
    </dgm:pt>
    <dgm:pt modelId="{B3572211-F817-4A08-A3C4-F30D2C431F53}" type="pres">
      <dgm:prSet presAssocID="{0A7AE48E-3C59-4A34-B8AD-195F3BE4B62C}" presName="sibTransNodeCircle" presStyleLbl="alignNode1" presStyleIdx="6" presStyleCnt="10">
        <dgm:presLayoutVars>
          <dgm:chMax val="0"/>
          <dgm:bulletEnabled/>
        </dgm:presLayoutVars>
      </dgm:prSet>
      <dgm:spPr/>
    </dgm:pt>
    <dgm:pt modelId="{16E432FF-0C7F-4F2F-B1CB-CA81870215AE}" type="pres">
      <dgm:prSet presAssocID="{CD36F9AE-D8EC-4E26-9202-D3D87B80E928}" presName="bottomLine" presStyleLbl="alignNode1" presStyleIdx="7" presStyleCnt="10">
        <dgm:presLayoutVars/>
      </dgm:prSet>
      <dgm:spPr/>
    </dgm:pt>
    <dgm:pt modelId="{726ACBC0-7222-4482-A7AE-F83ED16CB4EF}" type="pres">
      <dgm:prSet presAssocID="{CD36F9AE-D8EC-4E26-9202-D3D87B80E928}" presName="nodeText" presStyleLbl="bgAccFollowNode1" presStyleIdx="3" presStyleCnt="5">
        <dgm:presLayoutVars>
          <dgm:bulletEnabled val="1"/>
        </dgm:presLayoutVars>
      </dgm:prSet>
      <dgm:spPr/>
      <dgm:t>
        <a:bodyPr/>
        <a:lstStyle/>
        <a:p>
          <a:endParaRPr lang="en-US"/>
        </a:p>
      </dgm:t>
    </dgm:pt>
    <dgm:pt modelId="{7CBA4261-DDD7-479B-8D3F-6421DF7C0F4B}" type="pres">
      <dgm:prSet presAssocID="{0A7AE48E-3C59-4A34-B8AD-195F3BE4B62C}" presName="sibTrans" presStyleCnt="0"/>
      <dgm:spPr/>
    </dgm:pt>
    <dgm:pt modelId="{BE9D6A79-FA2F-4385-B675-5CF62906E7FC}" type="pres">
      <dgm:prSet presAssocID="{BD4E9F4B-7164-4FCA-94FA-0799CB09C34C}" presName="compositeNode" presStyleCnt="0">
        <dgm:presLayoutVars>
          <dgm:bulletEnabled val="1"/>
        </dgm:presLayoutVars>
      </dgm:prSet>
      <dgm:spPr/>
    </dgm:pt>
    <dgm:pt modelId="{0E7B9824-45DD-4934-9E06-043D8C3DE840}" type="pres">
      <dgm:prSet presAssocID="{BD4E9F4B-7164-4FCA-94FA-0799CB09C34C}" presName="bgRect" presStyleLbl="bgAccFollowNode1" presStyleIdx="4" presStyleCnt="5"/>
      <dgm:spPr/>
      <dgm:t>
        <a:bodyPr/>
        <a:lstStyle/>
        <a:p>
          <a:endParaRPr lang="en-US"/>
        </a:p>
      </dgm:t>
    </dgm:pt>
    <dgm:pt modelId="{613798F5-A46B-456E-8395-03E54A55F24E}" type="pres">
      <dgm:prSet presAssocID="{D6D36D8A-EF62-4B1D-ABA1-7B9C1FC1F728}" presName="sibTransNodeCircle" presStyleLbl="alignNode1" presStyleIdx="8" presStyleCnt="10">
        <dgm:presLayoutVars>
          <dgm:chMax val="0"/>
          <dgm:bulletEnabled/>
        </dgm:presLayoutVars>
      </dgm:prSet>
      <dgm:spPr/>
      <dgm:t>
        <a:bodyPr/>
        <a:lstStyle/>
        <a:p>
          <a:endParaRPr lang="en-US"/>
        </a:p>
      </dgm:t>
    </dgm:pt>
    <dgm:pt modelId="{A0BBFBCA-85D7-4FE4-8A28-C3DF9BBCA8C1}" type="pres">
      <dgm:prSet presAssocID="{BD4E9F4B-7164-4FCA-94FA-0799CB09C34C}" presName="bottomLine" presStyleLbl="alignNode1" presStyleIdx="9" presStyleCnt="10">
        <dgm:presLayoutVars/>
      </dgm:prSet>
      <dgm:spPr/>
    </dgm:pt>
    <dgm:pt modelId="{0300989A-8DFB-4336-AC86-6B09BBB9AB24}" type="pres">
      <dgm:prSet presAssocID="{BD4E9F4B-7164-4FCA-94FA-0799CB09C34C}" presName="nodeText" presStyleLbl="bgAccFollowNode1" presStyleIdx="4" presStyleCnt="5">
        <dgm:presLayoutVars>
          <dgm:bulletEnabled val="1"/>
        </dgm:presLayoutVars>
      </dgm:prSet>
      <dgm:spPr/>
      <dgm:t>
        <a:bodyPr/>
        <a:lstStyle/>
        <a:p>
          <a:endParaRPr lang="en-US"/>
        </a:p>
      </dgm:t>
    </dgm:pt>
  </dgm:ptLst>
  <dgm:cxnLst>
    <dgm:cxn modelId="{4BC59B77-86CA-47F6-BD90-E15FA6778974}" type="presOf" srcId="{CD36F9AE-D8EC-4E26-9202-D3D87B80E928}" destId="{726ACBC0-7222-4482-A7AE-F83ED16CB4EF}" srcOrd="1" destOrd="0" presId="urn:microsoft.com/office/officeart/2016/7/layout/BasicLinearProcessNumbered"/>
    <dgm:cxn modelId="{C5AF5063-88B1-4930-AD52-2A7D9ACA9285}" srcId="{C40C14CD-E9A0-448E-A242-52ED928FE5C8}" destId="{DEC343CC-ED51-4E7F-8547-0DEE3DB6EB15}" srcOrd="0" destOrd="0" parTransId="{E5018271-FC1C-4650-A5C4-A3A520A92C3D}" sibTransId="{538342EE-A959-4247-ADE0-0A77399D90D5}"/>
    <dgm:cxn modelId="{72216379-AD9F-4B02-B27D-42E3F746DFD1}" type="presOf" srcId="{C40C14CD-E9A0-448E-A242-52ED928FE5C8}" destId="{36E57CF1-77A7-4987-87E5-56B44336F6AF}" srcOrd="0" destOrd="0" presId="urn:microsoft.com/office/officeart/2016/7/layout/BasicLinearProcessNumbered"/>
    <dgm:cxn modelId="{6FFC1484-B5F5-4E4F-89DC-D9A739CCF336}" type="presOf" srcId="{0A7AE48E-3C59-4A34-B8AD-195F3BE4B62C}" destId="{B3572211-F817-4A08-A3C4-F30D2C431F53}" srcOrd="0" destOrd="0" presId="urn:microsoft.com/office/officeart/2016/7/layout/BasicLinearProcessNumbered"/>
    <dgm:cxn modelId="{0732F9C1-10F4-41D7-882F-E6E46CFD4FAA}" srcId="{C40C14CD-E9A0-448E-A242-52ED928FE5C8}" destId="{CD36F9AE-D8EC-4E26-9202-D3D87B80E928}" srcOrd="3" destOrd="0" parTransId="{AFD79616-F4F1-45A8-8F6E-CD217A286C0C}" sibTransId="{0A7AE48E-3C59-4A34-B8AD-195F3BE4B62C}"/>
    <dgm:cxn modelId="{659FBC5B-3821-493A-A8B4-CAF575E9EE9F}" type="presOf" srcId="{79CDEE28-F131-4DAB-9956-E3459D8C43E1}" destId="{491DEF79-2E33-488F-BE2F-154AC1E37BC2}" srcOrd="0" destOrd="0" presId="urn:microsoft.com/office/officeart/2016/7/layout/BasicLinearProcessNumbered"/>
    <dgm:cxn modelId="{85A67396-D258-4956-8413-E83BD71ABA87}" type="presOf" srcId="{881D9CE4-D5BC-4F8A-A926-4CCD4FE558AE}" destId="{9FA45DDD-4194-48FA-9700-9DC02A490892}" srcOrd="1" destOrd="0" presId="urn:microsoft.com/office/officeart/2016/7/layout/BasicLinearProcessNumbered"/>
    <dgm:cxn modelId="{67E7A83C-2F92-48B8-8C55-03AC3121EABF}" type="presOf" srcId="{79CDEE28-F131-4DAB-9956-E3459D8C43E1}" destId="{5DC75BA5-8CC2-4665-862B-5204320F31F6}" srcOrd="1" destOrd="0" presId="urn:microsoft.com/office/officeart/2016/7/layout/BasicLinearProcessNumbered"/>
    <dgm:cxn modelId="{2AD12660-15CC-4325-AB1B-8B53E9CFEB07}" type="presOf" srcId="{D6D36D8A-EF62-4B1D-ABA1-7B9C1FC1F728}" destId="{613798F5-A46B-456E-8395-03E54A55F24E}" srcOrd="0" destOrd="0" presId="urn:microsoft.com/office/officeart/2016/7/layout/BasicLinearProcessNumbered"/>
    <dgm:cxn modelId="{8611BA39-979D-4D21-A72C-964EFBFEBD09}" type="presOf" srcId="{DEC343CC-ED51-4E7F-8547-0DEE3DB6EB15}" destId="{9B4F7835-493D-4268-8844-4A060E29E309}" srcOrd="1" destOrd="0" presId="urn:microsoft.com/office/officeart/2016/7/layout/BasicLinearProcessNumbered"/>
    <dgm:cxn modelId="{F382045D-6698-41C7-8C40-4053C411C1BD}" srcId="{C40C14CD-E9A0-448E-A242-52ED928FE5C8}" destId="{881D9CE4-D5BC-4F8A-A926-4CCD4FE558AE}" srcOrd="2" destOrd="0" parTransId="{7D16931E-0974-42E6-91E9-9169CBB9EC37}" sibTransId="{BFEBB2C2-6657-44DA-B97E-F5D778775B0E}"/>
    <dgm:cxn modelId="{64DA2CE2-2A05-43CE-BCC2-0FC1CEFA0559}" srcId="{C40C14CD-E9A0-448E-A242-52ED928FE5C8}" destId="{79CDEE28-F131-4DAB-9956-E3459D8C43E1}" srcOrd="1" destOrd="0" parTransId="{AE8E3881-23B5-467E-BCB9-6F0865597E99}" sibTransId="{CF259168-EE50-43D3-82E2-900A99455F04}"/>
    <dgm:cxn modelId="{0618DEF6-9136-4CE0-8575-B627394865C1}" type="presOf" srcId="{881D9CE4-D5BC-4F8A-A926-4CCD4FE558AE}" destId="{FBBE568A-6C1A-43DF-9945-6C8ECB8FEE24}" srcOrd="0" destOrd="0" presId="urn:microsoft.com/office/officeart/2016/7/layout/BasicLinearProcessNumbered"/>
    <dgm:cxn modelId="{019C4CF2-00EA-4C91-9E12-BD31865CDA9C}" type="presOf" srcId="{CF259168-EE50-43D3-82E2-900A99455F04}" destId="{CC6C40CA-0B70-4B9E-8374-E011819BF70C}" srcOrd="0" destOrd="0" presId="urn:microsoft.com/office/officeart/2016/7/layout/BasicLinearProcessNumbered"/>
    <dgm:cxn modelId="{26D98F02-039B-49E3-8066-6E1EBFDAEAAF}" type="presOf" srcId="{BFEBB2C2-6657-44DA-B97E-F5D778775B0E}" destId="{D6445152-7166-4D33-9376-E2EA570E2699}" srcOrd="0" destOrd="0" presId="urn:microsoft.com/office/officeart/2016/7/layout/BasicLinearProcessNumbered"/>
    <dgm:cxn modelId="{1D9D95A3-59AA-40A1-AF22-2834B60CCBD1}" type="presOf" srcId="{DEC343CC-ED51-4E7F-8547-0DEE3DB6EB15}" destId="{98D91097-17DA-47EB-B2DB-4D62388B1093}" srcOrd="0" destOrd="0" presId="urn:microsoft.com/office/officeart/2016/7/layout/BasicLinearProcessNumbered"/>
    <dgm:cxn modelId="{133D593D-8983-4476-85D0-BBB0885776AE}" type="presOf" srcId="{BD4E9F4B-7164-4FCA-94FA-0799CB09C34C}" destId="{0300989A-8DFB-4336-AC86-6B09BBB9AB24}" srcOrd="1" destOrd="0" presId="urn:microsoft.com/office/officeart/2016/7/layout/BasicLinearProcessNumbered"/>
    <dgm:cxn modelId="{F8ACF14B-E7F2-4889-B652-BF4DAF39D718}" type="presOf" srcId="{538342EE-A959-4247-ADE0-0A77399D90D5}" destId="{A27FE078-ED67-401B-90FF-F14D62CE06EE}" srcOrd="0" destOrd="0" presId="urn:microsoft.com/office/officeart/2016/7/layout/BasicLinearProcessNumbered"/>
    <dgm:cxn modelId="{889875FC-F3D8-42EA-B3FD-5C0BCECC8F85}" type="presOf" srcId="{CD36F9AE-D8EC-4E26-9202-D3D87B80E928}" destId="{3FD2F130-9A08-425F-8488-0F4F136396AB}" srcOrd="0" destOrd="0" presId="urn:microsoft.com/office/officeart/2016/7/layout/BasicLinearProcessNumbered"/>
    <dgm:cxn modelId="{849F22C8-05A1-4E4B-B4AA-601E32E604E0}" type="presOf" srcId="{BD4E9F4B-7164-4FCA-94FA-0799CB09C34C}" destId="{0E7B9824-45DD-4934-9E06-043D8C3DE840}" srcOrd="0" destOrd="0" presId="urn:microsoft.com/office/officeart/2016/7/layout/BasicLinearProcessNumbered"/>
    <dgm:cxn modelId="{227B99EE-F0B3-4EC0-A3ED-E4ACFB59FDA8}" srcId="{C40C14CD-E9A0-448E-A242-52ED928FE5C8}" destId="{BD4E9F4B-7164-4FCA-94FA-0799CB09C34C}" srcOrd="4" destOrd="0" parTransId="{1D1B639A-44CC-4354-AECC-9D6B8528D932}" sibTransId="{D6D36D8A-EF62-4B1D-ABA1-7B9C1FC1F728}"/>
    <dgm:cxn modelId="{F4B9127C-145E-4595-A003-66E279148343}" type="presParOf" srcId="{36E57CF1-77A7-4987-87E5-56B44336F6AF}" destId="{D1EFB690-E6D9-40CF-BFB7-B860FF3E8522}" srcOrd="0" destOrd="0" presId="urn:microsoft.com/office/officeart/2016/7/layout/BasicLinearProcessNumbered"/>
    <dgm:cxn modelId="{CAAC14FA-05D9-42B3-B3A2-8FBC1D04B4BD}" type="presParOf" srcId="{D1EFB690-E6D9-40CF-BFB7-B860FF3E8522}" destId="{98D91097-17DA-47EB-B2DB-4D62388B1093}" srcOrd="0" destOrd="0" presId="urn:microsoft.com/office/officeart/2016/7/layout/BasicLinearProcessNumbered"/>
    <dgm:cxn modelId="{074524BE-471E-4BDD-88D1-106ACDD6BEC5}" type="presParOf" srcId="{D1EFB690-E6D9-40CF-BFB7-B860FF3E8522}" destId="{A27FE078-ED67-401B-90FF-F14D62CE06EE}" srcOrd="1" destOrd="0" presId="urn:microsoft.com/office/officeart/2016/7/layout/BasicLinearProcessNumbered"/>
    <dgm:cxn modelId="{12B723A6-A6BF-4F5B-81A7-BFB5188087A6}" type="presParOf" srcId="{D1EFB690-E6D9-40CF-BFB7-B860FF3E8522}" destId="{B4DB92ED-C45B-4C3F-8C8E-7C639F65171B}" srcOrd="2" destOrd="0" presId="urn:microsoft.com/office/officeart/2016/7/layout/BasicLinearProcessNumbered"/>
    <dgm:cxn modelId="{48D26F16-666E-4C94-BCB0-479A5879BA32}" type="presParOf" srcId="{D1EFB690-E6D9-40CF-BFB7-B860FF3E8522}" destId="{9B4F7835-493D-4268-8844-4A060E29E309}" srcOrd="3" destOrd="0" presId="urn:microsoft.com/office/officeart/2016/7/layout/BasicLinearProcessNumbered"/>
    <dgm:cxn modelId="{F2F69CFA-98D0-4699-863B-36A1F2BEA974}" type="presParOf" srcId="{36E57CF1-77A7-4987-87E5-56B44336F6AF}" destId="{D765F59C-9812-4E59-88FA-33A1769C29CD}" srcOrd="1" destOrd="0" presId="urn:microsoft.com/office/officeart/2016/7/layout/BasicLinearProcessNumbered"/>
    <dgm:cxn modelId="{0634FA42-7C57-466A-86D3-B8F03E3133E9}" type="presParOf" srcId="{36E57CF1-77A7-4987-87E5-56B44336F6AF}" destId="{7EB55336-FF75-48D1-9755-4DBED0D93148}" srcOrd="2" destOrd="0" presId="urn:microsoft.com/office/officeart/2016/7/layout/BasicLinearProcessNumbered"/>
    <dgm:cxn modelId="{E1666E85-EB05-49BA-9E6E-C3FBAFA09077}" type="presParOf" srcId="{7EB55336-FF75-48D1-9755-4DBED0D93148}" destId="{491DEF79-2E33-488F-BE2F-154AC1E37BC2}" srcOrd="0" destOrd="0" presId="urn:microsoft.com/office/officeart/2016/7/layout/BasicLinearProcessNumbered"/>
    <dgm:cxn modelId="{E7309646-F1DE-40A7-ABC7-280225E91236}" type="presParOf" srcId="{7EB55336-FF75-48D1-9755-4DBED0D93148}" destId="{CC6C40CA-0B70-4B9E-8374-E011819BF70C}" srcOrd="1" destOrd="0" presId="urn:microsoft.com/office/officeart/2016/7/layout/BasicLinearProcessNumbered"/>
    <dgm:cxn modelId="{0B6B03AD-F73F-4EDA-ACE0-DF4BF3C16D3F}" type="presParOf" srcId="{7EB55336-FF75-48D1-9755-4DBED0D93148}" destId="{43D9AC8A-0E53-4538-BA2C-F4914819D278}" srcOrd="2" destOrd="0" presId="urn:microsoft.com/office/officeart/2016/7/layout/BasicLinearProcessNumbered"/>
    <dgm:cxn modelId="{AE31DDD8-AED7-4F05-B96D-EE56019DD1B2}" type="presParOf" srcId="{7EB55336-FF75-48D1-9755-4DBED0D93148}" destId="{5DC75BA5-8CC2-4665-862B-5204320F31F6}" srcOrd="3" destOrd="0" presId="urn:microsoft.com/office/officeart/2016/7/layout/BasicLinearProcessNumbered"/>
    <dgm:cxn modelId="{4CF055E1-BFA5-4F76-B1E3-32174CB49A54}" type="presParOf" srcId="{36E57CF1-77A7-4987-87E5-56B44336F6AF}" destId="{801A112E-5304-403A-B08B-EB6A2B4526E4}" srcOrd="3" destOrd="0" presId="urn:microsoft.com/office/officeart/2016/7/layout/BasicLinearProcessNumbered"/>
    <dgm:cxn modelId="{3B17882B-02C1-4376-A959-0ECF13FFAA33}" type="presParOf" srcId="{36E57CF1-77A7-4987-87E5-56B44336F6AF}" destId="{DD5F3ED3-49EE-421F-B633-3B75F554C0B2}" srcOrd="4" destOrd="0" presId="urn:microsoft.com/office/officeart/2016/7/layout/BasicLinearProcessNumbered"/>
    <dgm:cxn modelId="{765039AB-55AE-4E72-8593-CDC2BACE0EC2}" type="presParOf" srcId="{DD5F3ED3-49EE-421F-B633-3B75F554C0B2}" destId="{FBBE568A-6C1A-43DF-9945-6C8ECB8FEE24}" srcOrd="0" destOrd="0" presId="urn:microsoft.com/office/officeart/2016/7/layout/BasicLinearProcessNumbered"/>
    <dgm:cxn modelId="{ED80E95E-6893-47F4-A6DB-87DF61388245}" type="presParOf" srcId="{DD5F3ED3-49EE-421F-B633-3B75F554C0B2}" destId="{D6445152-7166-4D33-9376-E2EA570E2699}" srcOrd="1" destOrd="0" presId="urn:microsoft.com/office/officeart/2016/7/layout/BasicLinearProcessNumbered"/>
    <dgm:cxn modelId="{EFD3D223-6B39-42A8-BF0A-EBB53D0315B3}" type="presParOf" srcId="{DD5F3ED3-49EE-421F-B633-3B75F554C0B2}" destId="{7B83546B-2DFA-4645-806A-558C55064BF0}" srcOrd="2" destOrd="0" presId="urn:microsoft.com/office/officeart/2016/7/layout/BasicLinearProcessNumbered"/>
    <dgm:cxn modelId="{9436B9CB-EAA3-4250-BEF4-A0F583948578}" type="presParOf" srcId="{DD5F3ED3-49EE-421F-B633-3B75F554C0B2}" destId="{9FA45DDD-4194-48FA-9700-9DC02A490892}" srcOrd="3" destOrd="0" presId="urn:microsoft.com/office/officeart/2016/7/layout/BasicLinearProcessNumbered"/>
    <dgm:cxn modelId="{0CC95951-BB8D-4051-B0E1-7743AD77C762}" type="presParOf" srcId="{36E57CF1-77A7-4987-87E5-56B44336F6AF}" destId="{817EA90E-4641-4287-8A19-8323C689B454}" srcOrd="5" destOrd="0" presId="urn:microsoft.com/office/officeart/2016/7/layout/BasicLinearProcessNumbered"/>
    <dgm:cxn modelId="{A9F9E36E-23EA-4FE5-9061-F7189B42B7DB}" type="presParOf" srcId="{36E57CF1-77A7-4987-87E5-56B44336F6AF}" destId="{2C1F0A6C-6127-48D7-AAAF-4238B1425A0B}" srcOrd="6" destOrd="0" presId="urn:microsoft.com/office/officeart/2016/7/layout/BasicLinearProcessNumbered"/>
    <dgm:cxn modelId="{113776A8-2FDD-48FC-B48C-A824928C99E2}" type="presParOf" srcId="{2C1F0A6C-6127-48D7-AAAF-4238B1425A0B}" destId="{3FD2F130-9A08-425F-8488-0F4F136396AB}" srcOrd="0" destOrd="0" presId="urn:microsoft.com/office/officeart/2016/7/layout/BasicLinearProcessNumbered"/>
    <dgm:cxn modelId="{98A18E40-FAE6-4DB8-BBA3-44041753F082}" type="presParOf" srcId="{2C1F0A6C-6127-48D7-AAAF-4238B1425A0B}" destId="{B3572211-F817-4A08-A3C4-F30D2C431F53}" srcOrd="1" destOrd="0" presId="urn:microsoft.com/office/officeart/2016/7/layout/BasicLinearProcessNumbered"/>
    <dgm:cxn modelId="{7BEF3253-B0BC-48DE-9914-2AB42C3233A5}" type="presParOf" srcId="{2C1F0A6C-6127-48D7-AAAF-4238B1425A0B}" destId="{16E432FF-0C7F-4F2F-B1CB-CA81870215AE}" srcOrd="2" destOrd="0" presId="urn:microsoft.com/office/officeart/2016/7/layout/BasicLinearProcessNumbered"/>
    <dgm:cxn modelId="{17648EFD-8010-49B3-81F9-7700F4FB369C}" type="presParOf" srcId="{2C1F0A6C-6127-48D7-AAAF-4238B1425A0B}" destId="{726ACBC0-7222-4482-A7AE-F83ED16CB4EF}" srcOrd="3" destOrd="0" presId="urn:microsoft.com/office/officeart/2016/7/layout/BasicLinearProcessNumbered"/>
    <dgm:cxn modelId="{90635A3A-AE9D-4E08-B0F5-5B4DA11D95B1}" type="presParOf" srcId="{36E57CF1-77A7-4987-87E5-56B44336F6AF}" destId="{7CBA4261-DDD7-479B-8D3F-6421DF7C0F4B}" srcOrd="7" destOrd="0" presId="urn:microsoft.com/office/officeart/2016/7/layout/BasicLinearProcessNumbered"/>
    <dgm:cxn modelId="{0461A9C4-9EA5-4B3F-937F-1C78BE49B4D2}" type="presParOf" srcId="{36E57CF1-77A7-4987-87E5-56B44336F6AF}" destId="{BE9D6A79-FA2F-4385-B675-5CF62906E7FC}" srcOrd="8" destOrd="0" presId="urn:microsoft.com/office/officeart/2016/7/layout/BasicLinearProcessNumbered"/>
    <dgm:cxn modelId="{2A08DC21-3C2D-4BA9-B303-6F7376223470}" type="presParOf" srcId="{BE9D6A79-FA2F-4385-B675-5CF62906E7FC}" destId="{0E7B9824-45DD-4934-9E06-043D8C3DE840}" srcOrd="0" destOrd="0" presId="urn:microsoft.com/office/officeart/2016/7/layout/BasicLinearProcessNumbered"/>
    <dgm:cxn modelId="{151A6C10-04F7-4A25-90F3-2AD51EAE090E}" type="presParOf" srcId="{BE9D6A79-FA2F-4385-B675-5CF62906E7FC}" destId="{613798F5-A46B-456E-8395-03E54A55F24E}" srcOrd="1" destOrd="0" presId="urn:microsoft.com/office/officeart/2016/7/layout/BasicLinearProcessNumbered"/>
    <dgm:cxn modelId="{1BCCBEC1-E4BF-4695-B50E-D353E391817B}" type="presParOf" srcId="{BE9D6A79-FA2F-4385-B675-5CF62906E7FC}" destId="{A0BBFBCA-85D7-4FE4-8A28-C3DF9BBCA8C1}" srcOrd="2" destOrd="0" presId="urn:microsoft.com/office/officeart/2016/7/layout/BasicLinearProcessNumbered"/>
    <dgm:cxn modelId="{E6AEC904-EFD3-44C4-A177-D5B008613263}" type="presParOf" srcId="{BE9D6A79-FA2F-4385-B675-5CF62906E7FC}" destId="{0300989A-8DFB-4336-AC86-6B09BBB9AB24}"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C19184-578C-4953-A99A-58B6D7D0773F}"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n-GB"/>
        </a:p>
      </dgm:t>
    </dgm:pt>
    <dgm:pt modelId="{87D1CD94-13DD-40BD-8CC7-796FD0BF5322}">
      <dgm:prSet phldrT="[Text]" custT="1"/>
      <dgm:spPr>
        <a:solidFill>
          <a:srgbClr val="E05329"/>
        </a:solidFill>
        <a:ln w="57150">
          <a:solidFill>
            <a:srgbClr val="9FD7E4"/>
          </a:solidFill>
        </a:ln>
      </dgm:spPr>
      <dgm:t>
        <a:bodyPr/>
        <a:lstStyle/>
        <a:p>
          <a:r>
            <a:rPr lang="en-US" sz="1400" b="1" dirty="0"/>
            <a:t/>
          </a:r>
          <a:br>
            <a:rPr lang="en-US" sz="1400" b="1" dirty="0"/>
          </a:br>
          <a:r>
            <a:rPr lang="en-US" sz="1400" b="1" dirty="0"/>
            <a:t>About 1,000 graduates</a:t>
          </a:r>
        </a:p>
        <a:p>
          <a:r>
            <a:rPr lang="en-US" sz="1400" b="1" dirty="0"/>
            <a:t>Employed in 23 countries</a:t>
          </a:r>
        </a:p>
        <a:p>
          <a:endParaRPr lang="en-GB" sz="1400" b="1" dirty="0"/>
        </a:p>
      </dgm:t>
    </dgm:pt>
    <dgm:pt modelId="{6E4FE84D-A785-493D-AF44-6477DDF8E64E}" type="parTrans" cxnId="{3A21934E-E074-4DCB-B730-93E35B3CDBD1}">
      <dgm:prSet/>
      <dgm:spPr/>
      <dgm:t>
        <a:bodyPr/>
        <a:lstStyle/>
        <a:p>
          <a:endParaRPr lang="en-GB"/>
        </a:p>
      </dgm:t>
    </dgm:pt>
    <dgm:pt modelId="{174A2B07-A995-491A-A0EC-9CDED44580A0}" type="sibTrans" cxnId="{3A21934E-E074-4DCB-B730-93E35B3CDBD1}">
      <dgm:prSet/>
      <dgm:spPr/>
      <dgm:t>
        <a:bodyPr/>
        <a:lstStyle/>
        <a:p>
          <a:endParaRPr lang="en-GB"/>
        </a:p>
      </dgm:t>
    </dgm:pt>
    <dgm:pt modelId="{7A44ED5F-326B-41A4-A4B8-0DEE3EED32EC}">
      <dgm:prSet phldrT="[Text]" custT="1"/>
      <dgm:spPr>
        <a:solidFill>
          <a:srgbClr val="E05329"/>
        </a:solidFill>
        <a:ln w="57150">
          <a:solidFill>
            <a:srgbClr val="9FD7E4"/>
          </a:solidFill>
        </a:ln>
      </dgm:spPr>
      <dgm:t>
        <a:bodyPr/>
        <a:lstStyle/>
        <a:p>
          <a:endParaRPr lang="en-US" sz="1400" dirty="0"/>
        </a:p>
        <a:p>
          <a:r>
            <a:rPr lang="en-US" sz="1400" b="1" dirty="0"/>
            <a:t>Consultant, incl. in-house</a:t>
          </a:r>
        </a:p>
        <a:p>
          <a:r>
            <a:rPr lang="en-US" sz="1400" b="1" dirty="0"/>
            <a:t>Business Analyst</a:t>
          </a:r>
        </a:p>
        <a:p>
          <a:r>
            <a:rPr lang="en-US" sz="1400" b="1" dirty="0"/>
            <a:t>Manager (Project; Logistics; Industry; Performance; Strategy) </a:t>
          </a:r>
        </a:p>
        <a:p>
          <a:endParaRPr lang="en-GB" sz="900" dirty="0"/>
        </a:p>
      </dgm:t>
    </dgm:pt>
    <dgm:pt modelId="{08F7589D-875C-4AD8-B55B-2BF0691767DB}" type="parTrans" cxnId="{2EA7A09C-BC3B-41A6-BF0B-BFFEF62ADEB0}">
      <dgm:prSet/>
      <dgm:spPr/>
      <dgm:t>
        <a:bodyPr/>
        <a:lstStyle/>
        <a:p>
          <a:endParaRPr lang="en-GB"/>
        </a:p>
      </dgm:t>
    </dgm:pt>
    <dgm:pt modelId="{37E8A867-707A-4CB6-A90B-B48469D38F00}" type="sibTrans" cxnId="{2EA7A09C-BC3B-41A6-BF0B-BFFEF62ADEB0}">
      <dgm:prSet/>
      <dgm:spPr/>
      <dgm:t>
        <a:bodyPr/>
        <a:lstStyle/>
        <a:p>
          <a:endParaRPr lang="en-GB"/>
        </a:p>
      </dgm:t>
    </dgm:pt>
    <dgm:pt modelId="{91BB627C-E4F1-46C7-8970-F2F498C83C2B}">
      <dgm:prSet phldrT="[Text]" custT="1"/>
      <dgm:spPr>
        <a:solidFill>
          <a:srgbClr val="E05329"/>
        </a:solidFill>
        <a:ln w="57150">
          <a:solidFill>
            <a:srgbClr val="9FD7E4"/>
          </a:solidFill>
        </a:ln>
      </dgm:spPr>
      <dgm:t>
        <a:bodyPr/>
        <a:lstStyle/>
        <a:p>
          <a:r>
            <a:rPr lang="en-GB" sz="1400" b="1" dirty="0" err="1">
              <a:solidFill>
                <a:schemeClr val="bg1"/>
              </a:solidFill>
            </a:rPr>
            <a:t>AkzoNobel</a:t>
          </a:r>
          <a:r>
            <a:rPr lang="en-GB" sz="1400" b="1" dirty="0">
              <a:solidFill>
                <a:schemeClr val="bg1"/>
              </a:solidFill>
            </a:rPr>
            <a:t>; ASML; RWE; </a:t>
          </a:r>
          <a:r>
            <a:rPr lang="en-GB" sz="1400" b="1" dirty="0" err="1">
              <a:solidFill>
                <a:schemeClr val="bg1"/>
              </a:solidFill>
            </a:rPr>
            <a:t>Detecon</a:t>
          </a:r>
          <a:r>
            <a:rPr lang="en-GB" sz="1400" b="1" dirty="0">
              <a:solidFill>
                <a:schemeClr val="bg1"/>
              </a:solidFill>
            </a:rPr>
            <a:t>; Ernst &amp; Young; OC&amp;C; PNO Consultants; </a:t>
          </a:r>
          <a:r>
            <a:rPr lang="en-GB" sz="1400" b="1" dirty="0" err="1">
              <a:solidFill>
                <a:schemeClr val="bg1"/>
              </a:solidFill>
            </a:rPr>
            <a:t>InterFinanz</a:t>
          </a:r>
          <a:r>
            <a:rPr lang="en-GB" sz="1400" b="1" dirty="0">
              <a:solidFill>
                <a:schemeClr val="bg1"/>
              </a:solidFill>
            </a:rPr>
            <a:t>; Simon-</a:t>
          </a:r>
          <a:r>
            <a:rPr lang="en-GB" sz="1400" b="1" dirty="0" err="1">
              <a:solidFill>
                <a:schemeClr val="bg1"/>
              </a:solidFill>
            </a:rPr>
            <a:t>Kucher</a:t>
          </a:r>
          <a:endParaRPr lang="en-GB" sz="1400" b="1" dirty="0">
            <a:solidFill>
              <a:schemeClr val="bg1"/>
            </a:solidFill>
          </a:endParaRPr>
        </a:p>
      </dgm:t>
    </dgm:pt>
    <dgm:pt modelId="{975C8D81-D544-4E7B-BC76-BD277C4EE79B}" type="sibTrans" cxnId="{AF2BD915-12B2-4DFF-B5D1-F09D5930B1FC}">
      <dgm:prSet/>
      <dgm:spPr/>
      <dgm:t>
        <a:bodyPr/>
        <a:lstStyle/>
        <a:p>
          <a:endParaRPr lang="en-GB"/>
        </a:p>
      </dgm:t>
    </dgm:pt>
    <dgm:pt modelId="{021BF80A-A0F6-4887-8E73-106034038214}" type="parTrans" cxnId="{AF2BD915-12B2-4DFF-B5D1-F09D5930B1FC}">
      <dgm:prSet/>
      <dgm:spPr/>
      <dgm:t>
        <a:bodyPr/>
        <a:lstStyle/>
        <a:p>
          <a:endParaRPr lang="en-GB"/>
        </a:p>
      </dgm:t>
    </dgm:pt>
    <dgm:pt modelId="{049260F3-3E1F-4175-AD65-27A2CFC21E4C}" type="pres">
      <dgm:prSet presAssocID="{A3C19184-578C-4953-A99A-58B6D7D0773F}" presName="linearFlow" presStyleCnt="0">
        <dgm:presLayoutVars>
          <dgm:dir/>
          <dgm:resizeHandles val="exact"/>
        </dgm:presLayoutVars>
      </dgm:prSet>
      <dgm:spPr/>
      <dgm:t>
        <a:bodyPr/>
        <a:lstStyle/>
        <a:p>
          <a:endParaRPr lang="en-US"/>
        </a:p>
      </dgm:t>
    </dgm:pt>
    <dgm:pt modelId="{CC543A88-7C74-416C-9226-7F056430CEF2}" type="pres">
      <dgm:prSet presAssocID="{87D1CD94-13DD-40BD-8CC7-796FD0BF5322}" presName="composite" presStyleCnt="0"/>
      <dgm:spPr/>
    </dgm:pt>
    <dgm:pt modelId="{83D48A6E-482C-4001-A0E4-45CEBA904204}" type="pres">
      <dgm:prSet presAssocID="{87D1CD94-13DD-40BD-8CC7-796FD0BF5322}"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D321D751-0FC9-451D-9BBF-E1F6004F312B}" type="pres">
      <dgm:prSet presAssocID="{87D1CD94-13DD-40BD-8CC7-796FD0BF5322}" presName="txShp" presStyleLbl="node1" presStyleIdx="0" presStyleCnt="3" custLinFactNeighborX="98" custLinFactNeighborY="1131">
        <dgm:presLayoutVars>
          <dgm:bulletEnabled val="1"/>
        </dgm:presLayoutVars>
      </dgm:prSet>
      <dgm:spPr/>
      <dgm:t>
        <a:bodyPr/>
        <a:lstStyle/>
        <a:p>
          <a:endParaRPr lang="en-US"/>
        </a:p>
      </dgm:t>
    </dgm:pt>
    <dgm:pt modelId="{2DDFAE49-FBFD-498F-972E-1ECFF6FDA5FD}" type="pres">
      <dgm:prSet presAssocID="{174A2B07-A995-491A-A0EC-9CDED44580A0}" presName="spacing" presStyleCnt="0"/>
      <dgm:spPr/>
    </dgm:pt>
    <dgm:pt modelId="{EF5E5DD0-18DA-4FA3-8D2C-F9C150D9B2E1}" type="pres">
      <dgm:prSet presAssocID="{7A44ED5F-326B-41A4-A4B8-0DEE3EED32EC}" presName="composite" presStyleCnt="0"/>
      <dgm:spPr/>
    </dgm:pt>
    <dgm:pt modelId="{5A10E615-28C2-4E4A-9359-E0C9C7C256C0}" type="pres">
      <dgm:prSet presAssocID="{7A44ED5F-326B-41A4-A4B8-0DEE3EED32EC}"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5E44D906-7821-434F-AE73-5CB2699D518B}" type="pres">
      <dgm:prSet presAssocID="{7A44ED5F-326B-41A4-A4B8-0DEE3EED32EC}" presName="txShp" presStyleLbl="node1" presStyleIdx="1" presStyleCnt="3">
        <dgm:presLayoutVars>
          <dgm:bulletEnabled val="1"/>
        </dgm:presLayoutVars>
      </dgm:prSet>
      <dgm:spPr/>
      <dgm:t>
        <a:bodyPr/>
        <a:lstStyle/>
        <a:p>
          <a:endParaRPr lang="en-US"/>
        </a:p>
      </dgm:t>
    </dgm:pt>
    <dgm:pt modelId="{68FA80CD-7004-4300-A096-8AE3D12D8D13}" type="pres">
      <dgm:prSet presAssocID="{37E8A867-707A-4CB6-A90B-B48469D38F00}" presName="spacing" presStyleCnt="0"/>
      <dgm:spPr/>
    </dgm:pt>
    <dgm:pt modelId="{B4C2DCBA-B1D4-4702-AD52-CA7B08E421A1}" type="pres">
      <dgm:prSet presAssocID="{91BB627C-E4F1-46C7-8970-F2F498C83C2B}" presName="composite" presStyleCnt="0"/>
      <dgm:spPr/>
    </dgm:pt>
    <dgm:pt modelId="{284FA401-C900-4E06-BA6C-BA6E9E06FCEC}" type="pres">
      <dgm:prSet presAssocID="{91BB627C-E4F1-46C7-8970-F2F498C83C2B}"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dgm:spPr>
    </dgm:pt>
    <dgm:pt modelId="{7FAC7C3E-AE6C-4E58-BB57-916276E63F8B}" type="pres">
      <dgm:prSet presAssocID="{91BB627C-E4F1-46C7-8970-F2F498C83C2B}" presName="txShp" presStyleLbl="node1" presStyleIdx="2" presStyleCnt="3" custLinFactNeighborX="1033" custLinFactNeighborY="-1520">
        <dgm:presLayoutVars>
          <dgm:bulletEnabled val="1"/>
        </dgm:presLayoutVars>
      </dgm:prSet>
      <dgm:spPr/>
      <dgm:t>
        <a:bodyPr/>
        <a:lstStyle/>
        <a:p>
          <a:endParaRPr lang="en-US"/>
        </a:p>
      </dgm:t>
    </dgm:pt>
  </dgm:ptLst>
  <dgm:cxnLst>
    <dgm:cxn modelId="{AF2BD915-12B2-4DFF-B5D1-F09D5930B1FC}" srcId="{A3C19184-578C-4953-A99A-58B6D7D0773F}" destId="{91BB627C-E4F1-46C7-8970-F2F498C83C2B}" srcOrd="2" destOrd="0" parTransId="{021BF80A-A0F6-4887-8E73-106034038214}" sibTransId="{975C8D81-D544-4E7B-BC76-BD277C4EE79B}"/>
    <dgm:cxn modelId="{2EA7A09C-BC3B-41A6-BF0B-BFFEF62ADEB0}" srcId="{A3C19184-578C-4953-A99A-58B6D7D0773F}" destId="{7A44ED5F-326B-41A4-A4B8-0DEE3EED32EC}" srcOrd="1" destOrd="0" parTransId="{08F7589D-875C-4AD8-B55B-2BF0691767DB}" sibTransId="{37E8A867-707A-4CB6-A90B-B48469D38F00}"/>
    <dgm:cxn modelId="{67A9E901-7EE0-4012-8AF8-2088B02FC7B8}" type="presOf" srcId="{7A44ED5F-326B-41A4-A4B8-0DEE3EED32EC}" destId="{5E44D906-7821-434F-AE73-5CB2699D518B}" srcOrd="0" destOrd="0" presId="urn:microsoft.com/office/officeart/2005/8/layout/vList3#1"/>
    <dgm:cxn modelId="{3A21934E-E074-4DCB-B730-93E35B3CDBD1}" srcId="{A3C19184-578C-4953-A99A-58B6D7D0773F}" destId="{87D1CD94-13DD-40BD-8CC7-796FD0BF5322}" srcOrd="0" destOrd="0" parTransId="{6E4FE84D-A785-493D-AF44-6477DDF8E64E}" sibTransId="{174A2B07-A995-491A-A0EC-9CDED44580A0}"/>
    <dgm:cxn modelId="{16BA87FA-6DCC-4594-A999-82ABB49340DF}" type="presOf" srcId="{91BB627C-E4F1-46C7-8970-F2F498C83C2B}" destId="{7FAC7C3E-AE6C-4E58-BB57-916276E63F8B}" srcOrd="0" destOrd="0" presId="urn:microsoft.com/office/officeart/2005/8/layout/vList3#1"/>
    <dgm:cxn modelId="{8690C390-A6F6-4694-BBEF-68CB7920BCD1}" type="presOf" srcId="{A3C19184-578C-4953-A99A-58B6D7D0773F}" destId="{049260F3-3E1F-4175-AD65-27A2CFC21E4C}" srcOrd="0" destOrd="0" presId="urn:microsoft.com/office/officeart/2005/8/layout/vList3#1"/>
    <dgm:cxn modelId="{3222BF58-B0A8-4384-BC8C-9EA6FB86CC4B}" type="presOf" srcId="{87D1CD94-13DD-40BD-8CC7-796FD0BF5322}" destId="{D321D751-0FC9-451D-9BBF-E1F6004F312B}" srcOrd="0" destOrd="0" presId="urn:microsoft.com/office/officeart/2005/8/layout/vList3#1"/>
    <dgm:cxn modelId="{35FACB64-EB9B-4835-AAFA-F7CD5BB00C6A}" type="presParOf" srcId="{049260F3-3E1F-4175-AD65-27A2CFC21E4C}" destId="{CC543A88-7C74-416C-9226-7F056430CEF2}" srcOrd="0" destOrd="0" presId="urn:microsoft.com/office/officeart/2005/8/layout/vList3#1"/>
    <dgm:cxn modelId="{975B200B-DF8C-405A-8FA9-B641DA3268F3}" type="presParOf" srcId="{CC543A88-7C74-416C-9226-7F056430CEF2}" destId="{83D48A6E-482C-4001-A0E4-45CEBA904204}" srcOrd="0" destOrd="0" presId="urn:microsoft.com/office/officeart/2005/8/layout/vList3#1"/>
    <dgm:cxn modelId="{39C77828-2B70-4983-85A0-A41ACD65CBCD}" type="presParOf" srcId="{CC543A88-7C74-416C-9226-7F056430CEF2}" destId="{D321D751-0FC9-451D-9BBF-E1F6004F312B}" srcOrd="1" destOrd="0" presId="urn:microsoft.com/office/officeart/2005/8/layout/vList3#1"/>
    <dgm:cxn modelId="{0E501DB9-02C4-4BFE-B913-747366D41FEB}" type="presParOf" srcId="{049260F3-3E1F-4175-AD65-27A2CFC21E4C}" destId="{2DDFAE49-FBFD-498F-972E-1ECFF6FDA5FD}" srcOrd="1" destOrd="0" presId="urn:microsoft.com/office/officeart/2005/8/layout/vList3#1"/>
    <dgm:cxn modelId="{73E107EF-DB9E-423B-9D8D-0B98045D25D9}" type="presParOf" srcId="{049260F3-3E1F-4175-AD65-27A2CFC21E4C}" destId="{EF5E5DD0-18DA-4FA3-8D2C-F9C150D9B2E1}" srcOrd="2" destOrd="0" presId="urn:microsoft.com/office/officeart/2005/8/layout/vList3#1"/>
    <dgm:cxn modelId="{1151FB77-F168-4EDB-B1D2-E5D60B25BE86}" type="presParOf" srcId="{EF5E5DD0-18DA-4FA3-8D2C-F9C150D9B2E1}" destId="{5A10E615-28C2-4E4A-9359-E0C9C7C256C0}" srcOrd="0" destOrd="0" presId="urn:microsoft.com/office/officeart/2005/8/layout/vList3#1"/>
    <dgm:cxn modelId="{2203ACC4-C604-4AE0-B6C6-1041C1DC747B}" type="presParOf" srcId="{EF5E5DD0-18DA-4FA3-8D2C-F9C150D9B2E1}" destId="{5E44D906-7821-434F-AE73-5CB2699D518B}" srcOrd="1" destOrd="0" presId="urn:microsoft.com/office/officeart/2005/8/layout/vList3#1"/>
    <dgm:cxn modelId="{D9AC2531-756F-4995-98E8-0C7D872482D4}" type="presParOf" srcId="{049260F3-3E1F-4175-AD65-27A2CFC21E4C}" destId="{68FA80CD-7004-4300-A096-8AE3D12D8D13}" srcOrd="3" destOrd="0" presId="urn:microsoft.com/office/officeart/2005/8/layout/vList3#1"/>
    <dgm:cxn modelId="{B019AF5D-4A39-4624-80A4-314D4D1AA27C}" type="presParOf" srcId="{049260F3-3E1F-4175-AD65-27A2CFC21E4C}" destId="{B4C2DCBA-B1D4-4702-AD52-CA7B08E421A1}" srcOrd="4" destOrd="0" presId="urn:microsoft.com/office/officeart/2005/8/layout/vList3#1"/>
    <dgm:cxn modelId="{5C456F94-2C67-4133-BD64-3B344A8997A9}" type="presParOf" srcId="{B4C2DCBA-B1D4-4702-AD52-CA7B08E421A1}" destId="{284FA401-C900-4E06-BA6C-BA6E9E06FCEC}" srcOrd="0" destOrd="0" presId="urn:microsoft.com/office/officeart/2005/8/layout/vList3#1"/>
    <dgm:cxn modelId="{6B434538-CB33-43F8-BAF4-7B4C8E7F4E6D}" type="presParOf" srcId="{B4C2DCBA-B1D4-4702-AD52-CA7B08E421A1}" destId="{7FAC7C3E-AE6C-4E58-BB57-916276E63F8B}"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91097-17DA-47EB-B2DB-4D62388B1093}">
      <dsp:nvSpPr>
        <dsp:cNvPr id="0" name=""/>
        <dsp:cNvSpPr/>
      </dsp:nvSpPr>
      <dsp:spPr>
        <a:xfrm>
          <a:off x="3440" y="275364"/>
          <a:ext cx="1862931" cy="260810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241" tIns="330200" rIns="145241" bIns="330200" numCol="1" spcCol="1270" anchor="t" anchorCtr="0">
          <a:noAutofit/>
        </a:bodyPr>
        <a:lstStyle/>
        <a:p>
          <a:pPr lvl="0" algn="ctr" defTabSz="933450">
            <a:lnSpc>
              <a:spcPct val="90000"/>
            </a:lnSpc>
            <a:spcBef>
              <a:spcPct val="0"/>
            </a:spcBef>
            <a:spcAft>
              <a:spcPct val="35000"/>
            </a:spcAft>
          </a:pPr>
          <a:r>
            <a:rPr lang="en-US" sz="2100" kern="1200" dirty="0" smtClean="0"/>
            <a:t>What are we about?</a:t>
          </a:r>
          <a:endParaRPr lang="en-US" sz="2100" kern="1200" dirty="0"/>
        </a:p>
      </dsp:txBody>
      <dsp:txXfrm>
        <a:off x="3440" y="1266444"/>
        <a:ext cx="1862931" cy="1564862"/>
      </dsp:txXfrm>
    </dsp:sp>
    <dsp:sp modelId="{A27FE078-ED67-401B-90FF-F14D62CE06EE}">
      <dsp:nvSpPr>
        <dsp:cNvPr id="0" name=""/>
        <dsp:cNvSpPr/>
      </dsp:nvSpPr>
      <dsp:spPr>
        <a:xfrm>
          <a:off x="543691" y="536175"/>
          <a:ext cx="782431" cy="78243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1001" tIns="12700" rIns="61001" bIns="12700" numCol="1" spcCol="1270" anchor="ctr" anchorCtr="0">
          <a:noAutofit/>
        </a:bodyPr>
        <a:lstStyle/>
        <a:p>
          <a:pPr lvl="0" algn="ctr" defTabSz="1644650">
            <a:lnSpc>
              <a:spcPct val="90000"/>
            </a:lnSpc>
            <a:spcBef>
              <a:spcPct val="0"/>
            </a:spcBef>
            <a:spcAft>
              <a:spcPct val="35000"/>
            </a:spcAft>
          </a:pPr>
          <a:r>
            <a:rPr lang="en-US" sz="3700" kern="1200"/>
            <a:t>1</a:t>
          </a:r>
        </a:p>
      </dsp:txBody>
      <dsp:txXfrm>
        <a:off x="658275" y="650759"/>
        <a:ext cx="553263" cy="553263"/>
      </dsp:txXfrm>
    </dsp:sp>
    <dsp:sp modelId="{B4DB92ED-C45B-4C3F-8C8E-7C639F65171B}">
      <dsp:nvSpPr>
        <dsp:cNvPr id="0" name=""/>
        <dsp:cNvSpPr/>
      </dsp:nvSpPr>
      <dsp:spPr>
        <a:xfrm>
          <a:off x="3440" y="2883397"/>
          <a:ext cx="1862931" cy="72"/>
        </a:xfrm>
        <a:prstGeom prst="rect">
          <a:avLst/>
        </a:prstGeom>
        <a:solidFill>
          <a:schemeClr val="accent2">
            <a:hueOff val="1833"/>
            <a:satOff val="-5868"/>
            <a:lumOff val="4183"/>
            <a:alphaOff val="0"/>
          </a:schemeClr>
        </a:solidFill>
        <a:ln w="12700" cap="flat" cmpd="sng" algn="ctr">
          <a:solidFill>
            <a:schemeClr val="accent2">
              <a:hueOff val="1833"/>
              <a:satOff val="-5868"/>
              <a:lumOff val="41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91DEF79-2E33-488F-BE2F-154AC1E37BC2}">
      <dsp:nvSpPr>
        <dsp:cNvPr id="0" name=""/>
        <dsp:cNvSpPr/>
      </dsp:nvSpPr>
      <dsp:spPr>
        <a:xfrm>
          <a:off x="2052665" y="244093"/>
          <a:ext cx="1862931" cy="2608104"/>
        </a:xfrm>
        <a:prstGeom prst="rect">
          <a:avLst/>
        </a:prstGeom>
        <a:solidFill>
          <a:schemeClr val="accent2">
            <a:tint val="40000"/>
            <a:alpha val="90000"/>
            <a:hueOff val="163829"/>
            <a:satOff val="-9546"/>
            <a:lumOff val="1664"/>
            <a:alphaOff val="0"/>
          </a:schemeClr>
        </a:solidFill>
        <a:ln w="12700" cap="flat" cmpd="sng" algn="ctr">
          <a:solidFill>
            <a:schemeClr val="accent2">
              <a:tint val="40000"/>
              <a:alpha val="90000"/>
              <a:hueOff val="163829"/>
              <a:satOff val="-9546"/>
              <a:lumOff val="16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241" tIns="330200" rIns="145241" bIns="330200" numCol="1" spcCol="1270" anchor="t" anchorCtr="0">
          <a:noAutofit/>
        </a:bodyPr>
        <a:lstStyle/>
        <a:p>
          <a:pPr lvl="0" algn="ctr" defTabSz="933450">
            <a:lnSpc>
              <a:spcPct val="90000"/>
            </a:lnSpc>
            <a:spcBef>
              <a:spcPct val="0"/>
            </a:spcBef>
            <a:spcAft>
              <a:spcPct val="35000"/>
            </a:spcAft>
          </a:pPr>
          <a:r>
            <a:rPr lang="en-US" sz="2100" kern="1200" dirty="0" smtClean="0"/>
            <a:t>Course Content</a:t>
          </a:r>
          <a:endParaRPr lang="en-US" sz="2100" kern="1200" dirty="0"/>
        </a:p>
      </dsp:txBody>
      <dsp:txXfrm>
        <a:off x="2052665" y="1235173"/>
        <a:ext cx="1862931" cy="1564862"/>
      </dsp:txXfrm>
    </dsp:sp>
    <dsp:sp modelId="{CC6C40CA-0B70-4B9E-8374-E011819BF70C}">
      <dsp:nvSpPr>
        <dsp:cNvPr id="0" name=""/>
        <dsp:cNvSpPr/>
      </dsp:nvSpPr>
      <dsp:spPr>
        <a:xfrm>
          <a:off x="2592916" y="536175"/>
          <a:ext cx="782431" cy="782431"/>
        </a:xfrm>
        <a:prstGeom prst="ellipse">
          <a:avLst/>
        </a:prstGeom>
        <a:solidFill>
          <a:schemeClr val="accent2">
            <a:hueOff val="3666"/>
            <a:satOff val="-11737"/>
            <a:lumOff val="8366"/>
            <a:alphaOff val="0"/>
          </a:schemeClr>
        </a:solidFill>
        <a:ln w="12700" cap="flat" cmpd="sng" algn="ctr">
          <a:solidFill>
            <a:schemeClr val="accent2">
              <a:hueOff val="3666"/>
              <a:satOff val="-11737"/>
              <a:lumOff val="836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1001" tIns="12700" rIns="61001" bIns="12700" numCol="1" spcCol="1270" anchor="ctr" anchorCtr="0">
          <a:noAutofit/>
        </a:bodyPr>
        <a:lstStyle/>
        <a:p>
          <a:pPr lvl="0" algn="ctr" defTabSz="1644650">
            <a:lnSpc>
              <a:spcPct val="90000"/>
            </a:lnSpc>
            <a:spcBef>
              <a:spcPct val="0"/>
            </a:spcBef>
            <a:spcAft>
              <a:spcPct val="35000"/>
            </a:spcAft>
          </a:pPr>
          <a:r>
            <a:rPr lang="en-GB" sz="3700" kern="1200" dirty="0" smtClean="0"/>
            <a:t>2</a:t>
          </a:r>
          <a:endParaRPr lang="en-US" sz="3700" kern="1200" dirty="0"/>
        </a:p>
      </dsp:txBody>
      <dsp:txXfrm>
        <a:off x="2707500" y="650759"/>
        <a:ext cx="553263" cy="553263"/>
      </dsp:txXfrm>
    </dsp:sp>
    <dsp:sp modelId="{43D9AC8A-0E53-4538-BA2C-F4914819D278}">
      <dsp:nvSpPr>
        <dsp:cNvPr id="0" name=""/>
        <dsp:cNvSpPr/>
      </dsp:nvSpPr>
      <dsp:spPr>
        <a:xfrm>
          <a:off x="2052665" y="2883397"/>
          <a:ext cx="1862931" cy="72"/>
        </a:xfrm>
        <a:prstGeom prst="rect">
          <a:avLst/>
        </a:prstGeom>
        <a:solidFill>
          <a:schemeClr val="accent2">
            <a:hueOff val="5499"/>
            <a:satOff val="-17605"/>
            <a:lumOff val="12549"/>
            <a:alphaOff val="0"/>
          </a:schemeClr>
        </a:solidFill>
        <a:ln w="12700" cap="flat" cmpd="sng" algn="ctr">
          <a:solidFill>
            <a:schemeClr val="accent2">
              <a:hueOff val="5499"/>
              <a:satOff val="-17605"/>
              <a:lumOff val="1254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BBE568A-6C1A-43DF-9945-6C8ECB8FEE24}">
      <dsp:nvSpPr>
        <dsp:cNvPr id="0" name=""/>
        <dsp:cNvSpPr/>
      </dsp:nvSpPr>
      <dsp:spPr>
        <a:xfrm>
          <a:off x="4101891" y="275364"/>
          <a:ext cx="1862931" cy="2608104"/>
        </a:xfrm>
        <a:prstGeom prst="rect">
          <a:avLst/>
        </a:prstGeom>
        <a:solidFill>
          <a:schemeClr val="accent2">
            <a:tint val="40000"/>
            <a:alpha val="90000"/>
            <a:hueOff val="327658"/>
            <a:satOff val="-19091"/>
            <a:lumOff val="3327"/>
            <a:alphaOff val="0"/>
          </a:schemeClr>
        </a:solidFill>
        <a:ln w="12700" cap="flat" cmpd="sng" algn="ctr">
          <a:solidFill>
            <a:schemeClr val="accent2">
              <a:tint val="40000"/>
              <a:alpha val="90000"/>
              <a:hueOff val="327658"/>
              <a:satOff val="-19091"/>
              <a:lumOff val="3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241" tIns="330200" rIns="145241" bIns="330200" numCol="1" spcCol="1270" anchor="t" anchorCtr="0">
          <a:noAutofit/>
        </a:bodyPr>
        <a:lstStyle/>
        <a:p>
          <a:pPr lvl="0" algn="ctr" defTabSz="933450">
            <a:lnSpc>
              <a:spcPct val="90000"/>
            </a:lnSpc>
            <a:spcBef>
              <a:spcPct val="0"/>
            </a:spcBef>
            <a:spcAft>
              <a:spcPct val="35000"/>
            </a:spcAft>
          </a:pPr>
          <a:r>
            <a:rPr lang="en-US" sz="2100" kern="1200" dirty="0" smtClean="0"/>
            <a:t>Variation in the track</a:t>
          </a:r>
          <a:endParaRPr lang="en-US" sz="2100" kern="1200" dirty="0"/>
        </a:p>
      </dsp:txBody>
      <dsp:txXfrm>
        <a:off x="4101891" y="1266444"/>
        <a:ext cx="1862931" cy="1564862"/>
      </dsp:txXfrm>
    </dsp:sp>
    <dsp:sp modelId="{D6445152-7166-4D33-9376-E2EA570E2699}">
      <dsp:nvSpPr>
        <dsp:cNvPr id="0" name=""/>
        <dsp:cNvSpPr/>
      </dsp:nvSpPr>
      <dsp:spPr>
        <a:xfrm>
          <a:off x="4642141" y="536175"/>
          <a:ext cx="782431" cy="782431"/>
        </a:xfrm>
        <a:prstGeom prst="ellipse">
          <a:avLst/>
        </a:prstGeom>
        <a:solidFill>
          <a:schemeClr val="accent2">
            <a:hueOff val="7332"/>
            <a:satOff val="-23473"/>
            <a:lumOff val="16732"/>
            <a:alphaOff val="0"/>
          </a:schemeClr>
        </a:solidFill>
        <a:ln w="12700" cap="flat" cmpd="sng" algn="ctr">
          <a:solidFill>
            <a:schemeClr val="accent2">
              <a:hueOff val="7332"/>
              <a:satOff val="-23473"/>
              <a:lumOff val="1673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1001" tIns="12700" rIns="61001" bIns="12700" numCol="1" spcCol="1270" anchor="ctr" anchorCtr="0">
          <a:noAutofit/>
        </a:bodyPr>
        <a:lstStyle/>
        <a:p>
          <a:pPr lvl="0" algn="ctr" defTabSz="1644650">
            <a:lnSpc>
              <a:spcPct val="90000"/>
            </a:lnSpc>
            <a:spcBef>
              <a:spcPct val="0"/>
            </a:spcBef>
            <a:spcAft>
              <a:spcPct val="35000"/>
            </a:spcAft>
          </a:pPr>
          <a:r>
            <a:rPr lang="en-GB" sz="3700" kern="1200" dirty="0" smtClean="0"/>
            <a:t>3</a:t>
          </a:r>
          <a:endParaRPr lang="en-US" sz="3700" kern="1200" dirty="0"/>
        </a:p>
      </dsp:txBody>
      <dsp:txXfrm>
        <a:off x="4756725" y="650759"/>
        <a:ext cx="553263" cy="553263"/>
      </dsp:txXfrm>
    </dsp:sp>
    <dsp:sp modelId="{7B83546B-2DFA-4645-806A-558C55064BF0}">
      <dsp:nvSpPr>
        <dsp:cNvPr id="0" name=""/>
        <dsp:cNvSpPr/>
      </dsp:nvSpPr>
      <dsp:spPr>
        <a:xfrm>
          <a:off x="4101891" y="2883397"/>
          <a:ext cx="1862931" cy="72"/>
        </a:xfrm>
        <a:prstGeom prst="rect">
          <a:avLst/>
        </a:prstGeom>
        <a:solidFill>
          <a:schemeClr val="accent2">
            <a:hueOff val="9166"/>
            <a:satOff val="-29342"/>
            <a:lumOff val="20916"/>
            <a:alphaOff val="0"/>
          </a:schemeClr>
        </a:solidFill>
        <a:ln w="12700" cap="flat" cmpd="sng" algn="ctr">
          <a:solidFill>
            <a:schemeClr val="accent2">
              <a:hueOff val="9166"/>
              <a:satOff val="-29342"/>
              <a:lumOff val="2091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FD2F130-9A08-425F-8488-0F4F136396AB}">
      <dsp:nvSpPr>
        <dsp:cNvPr id="0" name=""/>
        <dsp:cNvSpPr/>
      </dsp:nvSpPr>
      <dsp:spPr>
        <a:xfrm>
          <a:off x="6151116" y="275364"/>
          <a:ext cx="1862931" cy="2608104"/>
        </a:xfrm>
        <a:prstGeom prst="rect">
          <a:avLst/>
        </a:prstGeom>
        <a:solidFill>
          <a:schemeClr val="accent2">
            <a:tint val="40000"/>
            <a:alpha val="90000"/>
            <a:hueOff val="491488"/>
            <a:satOff val="-28637"/>
            <a:lumOff val="4991"/>
            <a:alphaOff val="0"/>
          </a:schemeClr>
        </a:solidFill>
        <a:ln w="12700" cap="flat" cmpd="sng" algn="ctr">
          <a:solidFill>
            <a:schemeClr val="accent2">
              <a:tint val="40000"/>
              <a:alpha val="90000"/>
              <a:hueOff val="491488"/>
              <a:satOff val="-28637"/>
              <a:lumOff val="49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241" tIns="330200" rIns="145241" bIns="330200" numCol="1" spcCol="1270" anchor="t" anchorCtr="0">
          <a:noAutofit/>
        </a:bodyPr>
        <a:lstStyle/>
        <a:p>
          <a:pPr lvl="0" algn="ctr" defTabSz="933450">
            <a:lnSpc>
              <a:spcPct val="90000"/>
            </a:lnSpc>
            <a:spcBef>
              <a:spcPct val="0"/>
            </a:spcBef>
            <a:spcAft>
              <a:spcPct val="35000"/>
            </a:spcAft>
          </a:pPr>
          <a:r>
            <a:rPr lang="en-US" sz="2100" kern="1200" smtClean="0"/>
            <a:t>Student Profile </a:t>
          </a:r>
          <a:endParaRPr lang="en-US" sz="2100" kern="1200" dirty="0"/>
        </a:p>
      </dsp:txBody>
      <dsp:txXfrm>
        <a:off x="6151116" y="1266444"/>
        <a:ext cx="1862931" cy="1564862"/>
      </dsp:txXfrm>
    </dsp:sp>
    <dsp:sp modelId="{B3572211-F817-4A08-A3C4-F30D2C431F53}">
      <dsp:nvSpPr>
        <dsp:cNvPr id="0" name=""/>
        <dsp:cNvSpPr/>
      </dsp:nvSpPr>
      <dsp:spPr>
        <a:xfrm>
          <a:off x="6691366" y="536175"/>
          <a:ext cx="782431" cy="782431"/>
        </a:xfrm>
        <a:prstGeom prst="ellipse">
          <a:avLst/>
        </a:prstGeom>
        <a:solidFill>
          <a:schemeClr val="accent2">
            <a:hueOff val="10999"/>
            <a:satOff val="-35210"/>
            <a:lumOff val="25099"/>
            <a:alphaOff val="0"/>
          </a:schemeClr>
        </a:solidFill>
        <a:ln w="12700" cap="flat" cmpd="sng" algn="ctr">
          <a:solidFill>
            <a:schemeClr val="accent2">
              <a:hueOff val="10999"/>
              <a:satOff val="-35210"/>
              <a:lumOff val="2509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1001" tIns="12700" rIns="61001" bIns="12700" numCol="1" spcCol="1270" anchor="ctr" anchorCtr="0">
          <a:noAutofit/>
        </a:bodyPr>
        <a:lstStyle/>
        <a:p>
          <a:pPr lvl="0" algn="ctr" defTabSz="1644650">
            <a:lnSpc>
              <a:spcPct val="90000"/>
            </a:lnSpc>
            <a:spcBef>
              <a:spcPct val="0"/>
            </a:spcBef>
            <a:spcAft>
              <a:spcPct val="35000"/>
            </a:spcAft>
          </a:pPr>
          <a:r>
            <a:rPr lang="en-GB" sz="3700" kern="1200" dirty="0" smtClean="0"/>
            <a:t>4</a:t>
          </a:r>
          <a:endParaRPr lang="en-US" sz="3700" kern="1200" dirty="0"/>
        </a:p>
      </dsp:txBody>
      <dsp:txXfrm>
        <a:off x="6805950" y="650759"/>
        <a:ext cx="553263" cy="553263"/>
      </dsp:txXfrm>
    </dsp:sp>
    <dsp:sp modelId="{16E432FF-0C7F-4F2F-B1CB-CA81870215AE}">
      <dsp:nvSpPr>
        <dsp:cNvPr id="0" name=""/>
        <dsp:cNvSpPr/>
      </dsp:nvSpPr>
      <dsp:spPr>
        <a:xfrm>
          <a:off x="6151116" y="2883397"/>
          <a:ext cx="1862931" cy="72"/>
        </a:xfrm>
        <a:prstGeom prst="rect">
          <a:avLst/>
        </a:prstGeom>
        <a:solidFill>
          <a:schemeClr val="accent2">
            <a:hueOff val="12832"/>
            <a:satOff val="-41078"/>
            <a:lumOff val="29282"/>
            <a:alphaOff val="0"/>
          </a:schemeClr>
        </a:solidFill>
        <a:ln w="12700" cap="flat" cmpd="sng" algn="ctr">
          <a:solidFill>
            <a:schemeClr val="accent2">
              <a:hueOff val="12832"/>
              <a:satOff val="-41078"/>
              <a:lumOff val="2928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E7B9824-45DD-4934-9E06-043D8C3DE840}">
      <dsp:nvSpPr>
        <dsp:cNvPr id="0" name=""/>
        <dsp:cNvSpPr/>
      </dsp:nvSpPr>
      <dsp:spPr>
        <a:xfrm>
          <a:off x="8200341" y="275364"/>
          <a:ext cx="1862931" cy="2608104"/>
        </a:xfrm>
        <a:prstGeom prst="rect">
          <a:avLst/>
        </a:prstGeom>
        <a:solidFill>
          <a:schemeClr val="accent2">
            <a:tint val="40000"/>
            <a:alpha val="90000"/>
            <a:hueOff val="655317"/>
            <a:satOff val="-38183"/>
            <a:lumOff val="6654"/>
            <a:alphaOff val="0"/>
          </a:schemeClr>
        </a:solidFill>
        <a:ln w="12700" cap="flat" cmpd="sng" algn="ctr">
          <a:solidFill>
            <a:schemeClr val="accent2">
              <a:tint val="40000"/>
              <a:alpha val="90000"/>
              <a:hueOff val="655317"/>
              <a:satOff val="-38183"/>
              <a:lumOff val="66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5241" tIns="330200" rIns="145241" bIns="330200" numCol="1" spcCol="1270" anchor="t" anchorCtr="0">
          <a:noAutofit/>
        </a:bodyPr>
        <a:lstStyle/>
        <a:p>
          <a:pPr lvl="0" algn="ctr" defTabSz="933450">
            <a:lnSpc>
              <a:spcPct val="90000"/>
            </a:lnSpc>
            <a:spcBef>
              <a:spcPct val="0"/>
            </a:spcBef>
            <a:spcAft>
              <a:spcPct val="35000"/>
            </a:spcAft>
          </a:pPr>
          <a:r>
            <a:rPr lang="en-US" sz="2100" kern="1200" dirty="0"/>
            <a:t>What does the future hold?</a:t>
          </a:r>
        </a:p>
      </dsp:txBody>
      <dsp:txXfrm>
        <a:off x="8200341" y="1266444"/>
        <a:ext cx="1862931" cy="1564862"/>
      </dsp:txXfrm>
    </dsp:sp>
    <dsp:sp modelId="{613798F5-A46B-456E-8395-03E54A55F24E}">
      <dsp:nvSpPr>
        <dsp:cNvPr id="0" name=""/>
        <dsp:cNvSpPr/>
      </dsp:nvSpPr>
      <dsp:spPr>
        <a:xfrm>
          <a:off x="8740591" y="536175"/>
          <a:ext cx="782431" cy="782431"/>
        </a:xfrm>
        <a:prstGeom prst="ellipse">
          <a:avLst/>
        </a:prstGeom>
        <a:solidFill>
          <a:schemeClr val="accent2">
            <a:hueOff val="14665"/>
            <a:satOff val="-46947"/>
            <a:lumOff val="33465"/>
            <a:alphaOff val="0"/>
          </a:schemeClr>
        </a:solidFill>
        <a:ln w="12700" cap="flat" cmpd="sng" algn="ctr">
          <a:solidFill>
            <a:schemeClr val="accent2">
              <a:hueOff val="14665"/>
              <a:satOff val="-46947"/>
              <a:lumOff val="334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1001" tIns="12700" rIns="61001" bIns="12700" numCol="1" spcCol="1270" anchor="ctr" anchorCtr="0">
          <a:noAutofit/>
        </a:bodyPr>
        <a:lstStyle/>
        <a:p>
          <a:pPr lvl="0" algn="ctr" defTabSz="1644650">
            <a:lnSpc>
              <a:spcPct val="90000"/>
            </a:lnSpc>
            <a:spcBef>
              <a:spcPct val="0"/>
            </a:spcBef>
            <a:spcAft>
              <a:spcPct val="35000"/>
            </a:spcAft>
          </a:pPr>
          <a:r>
            <a:rPr lang="en-US" sz="3700" kern="1200" dirty="0" smtClean="0"/>
            <a:t>5</a:t>
          </a:r>
          <a:endParaRPr lang="en-US" sz="3700" kern="1200" dirty="0"/>
        </a:p>
      </dsp:txBody>
      <dsp:txXfrm>
        <a:off x="8855175" y="650759"/>
        <a:ext cx="553263" cy="553263"/>
      </dsp:txXfrm>
    </dsp:sp>
    <dsp:sp modelId="{A0BBFBCA-85D7-4FE4-8A28-C3DF9BBCA8C1}">
      <dsp:nvSpPr>
        <dsp:cNvPr id="0" name=""/>
        <dsp:cNvSpPr/>
      </dsp:nvSpPr>
      <dsp:spPr>
        <a:xfrm>
          <a:off x="8200341" y="2883397"/>
          <a:ext cx="1862931" cy="72"/>
        </a:xfrm>
        <a:prstGeom prst="rect">
          <a:avLst/>
        </a:prstGeom>
        <a:solidFill>
          <a:schemeClr val="accent2">
            <a:hueOff val="16498"/>
            <a:satOff val="-52815"/>
            <a:lumOff val="37648"/>
            <a:alphaOff val="0"/>
          </a:schemeClr>
        </a:solidFill>
        <a:ln w="12700" cap="flat" cmpd="sng" algn="ctr">
          <a:solidFill>
            <a:schemeClr val="accent2">
              <a:hueOff val="16498"/>
              <a:satOff val="-52815"/>
              <a:lumOff val="3764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1D751-0FC9-451D-9BBF-E1F6004F312B}">
      <dsp:nvSpPr>
        <dsp:cNvPr id="0" name=""/>
        <dsp:cNvSpPr/>
      </dsp:nvSpPr>
      <dsp:spPr>
        <a:xfrm rot="10800000">
          <a:off x="1756588" y="15818"/>
          <a:ext cx="5582475" cy="1380022"/>
        </a:xfrm>
        <a:prstGeom prst="homePlate">
          <a:avLst/>
        </a:prstGeom>
        <a:solidFill>
          <a:srgbClr val="E05329"/>
        </a:solidFill>
        <a:ln w="57150" cap="flat" cmpd="sng" algn="ctr">
          <a:solidFill>
            <a:srgbClr val="9FD7E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8551" tIns="53340" rIns="99568" bIns="5334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About 1,000 graduates</a:t>
          </a:r>
        </a:p>
        <a:p>
          <a:pPr lvl="0" algn="ctr" defTabSz="622300">
            <a:lnSpc>
              <a:spcPct val="90000"/>
            </a:lnSpc>
            <a:spcBef>
              <a:spcPct val="0"/>
            </a:spcBef>
            <a:spcAft>
              <a:spcPct val="35000"/>
            </a:spcAft>
          </a:pPr>
          <a:r>
            <a:rPr lang="en-US" sz="1400" b="1" kern="1200" dirty="0"/>
            <a:t>Employed in 23 countries</a:t>
          </a:r>
        </a:p>
        <a:p>
          <a:pPr lvl="0" algn="ctr" defTabSz="622300">
            <a:lnSpc>
              <a:spcPct val="90000"/>
            </a:lnSpc>
            <a:spcBef>
              <a:spcPct val="0"/>
            </a:spcBef>
            <a:spcAft>
              <a:spcPct val="35000"/>
            </a:spcAft>
          </a:pPr>
          <a:endParaRPr lang="en-GB" sz="1400" b="1" kern="1200" dirty="0"/>
        </a:p>
      </dsp:txBody>
      <dsp:txXfrm rot="10800000">
        <a:off x="2101593" y="15818"/>
        <a:ext cx="5237470" cy="1380022"/>
      </dsp:txXfrm>
    </dsp:sp>
    <dsp:sp modelId="{83D48A6E-482C-4001-A0E4-45CEBA904204}">
      <dsp:nvSpPr>
        <dsp:cNvPr id="0" name=""/>
        <dsp:cNvSpPr/>
      </dsp:nvSpPr>
      <dsp:spPr>
        <a:xfrm>
          <a:off x="1061106" y="210"/>
          <a:ext cx="1380022" cy="138002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44D906-7821-434F-AE73-5CB2699D518B}">
      <dsp:nvSpPr>
        <dsp:cNvPr id="0" name=""/>
        <dsp:cNvSpPr/>
      </dsp:nvSpPr>
      <dsp:spPr>
        <a:xfrm rot="10800000">
          <a:off x="1751117" y="1792179"/>
          <a:ext cx="5582475" cy="1380022"/>
        </a:xfrm>
        <a:prstGeom prst="homePlate">
          <a:avLst/>
        </a:prstGeom>
        <a:solidFill>
          <a:srgbClr val="E05329"/>
        </a:solidFill>
        <a:ln w="57150" cap="flat" cmpd="sng" algn="ctr">
          <a:solidFill>
            <a:srgbClr val="9FD7E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8551" tIns="53340" rIns="99568" bIns="53340" numCol="1" spcCol="1270" anchor="ctr" anchorCtr="0">
          <a:noAutofit/>
        </a:bodyPr>
        <a:lstStyle/>
        <a:p>
          <a:pPr lvl="0" algn="ctr" defTabSz="622300">
            <a:lnSpc>
              <a:spcPct val="90000"/>
            </a:lnSpc>
            <a:spcBef>
              <a:spcPct val="0"/>
            </a:spcBef>
            <a:spcAft>
              <a:spcPct val="35000"/>
            </a:spcAft>
          </a:pPr>
          <a:endParaRPr lang="en-US" sz="1400" kern="1200" dirty="0"/>
        </a:p>
        <a:p>
          <a:pPr lvl="0" algn="ctr" defTabSz="622300">
            <a:lnSpc>
              <a:spcPct val="90000"/>
            </a:lnSpc>
            <a:spcBef>
              <a:spcPct val="0"/>
            </a:spcBef>
            <a:spcAft>
              <a:spcPct val="35000"/>
            </a:spcAft>
          </a:pPr>
          <a:r>
            <a:rPr lang="en-US" sz="1400" b="1" kern="1200" dirty="0"/>
            <a:t>Consultant, incl. in-house</a:t>
          </a:r>
        </a:p>
        <a:p>
          <a:pPr lvl="0" algn="ctr" defTabSz="622300">
            <a:lnSpc>
              <a:spcPct val="90000"/>
            </a:lnSpc>
            <a:spcBef>
              <a:spcPct val="0"/>
            </a:spcBef>
            <a:spcAft>
              <a:spcPct val="35000"/>
            </a:spcAft>
          </a:pPr>
          <a:r>
            <a:rPr lang="en-US" sz="1400" b="1" kern="1200" dirty="0"/>
            <a:t>Business Analyst</a:t>
          </a:r>
        </a:p>
        <a:p>
          <a:pPr lvl="0" algn="ctr" defTabSz="622300">
            <a:lnSpc>
              <a:spcPct val="90000"/>
            </a:lnSpc>
            <a:spcBef>
              <a:spcPct val="0"/>
            </a:spcBef>
            <a:spcAft>
              <a:spcPct val="35000"/>
            </a:spcAft>
          </a:pPr>
          <a:r>
            <a:rPr lang="en-US" sz="1400" b="1" kern="1200" dirty="0"/>
            <a:t>Manager (Project; Logistics; Industry; Performance; Strategy) </a:t>
          </a:r>
        </a:p>
        <a:p>
          <a:pPr lvl="0" algn="ctr" defTabSz="622300">
            <a:lnSpc>
              <a:spcPct val="90000"/>
            </a:lnSpc>
            <a:spcBef>
              <a:spcPct val="0"/>
            </a:spcBef>
            <a:spcAft>
              <a:spcPct val="35000"/>
            </a:spcAft>
          </a:pPr>
          <a:endParaRPr lang="en-GB" sz="900" kern="1200" dirty="0"/>
        </a:p>
      </dsp:txBody>
      <dsp:txXfrm rot="10800000">
        <a:off x="2096122" y="1792179"/>
        <a:ext cx="5237470" cy="1380022"/>
      </dsp:txXfrm>
    </dsp:sp>
    <dsp:sp modelId="{5A10E615-28C2-4E4A-9359-E0C9C7C256C0}">
      <dsp:nvSpPr>
        <dsp:cNvPr id="0" name=""/>
        <dsp:cNvSpPr/>
      </dsp:nvSpPr>
      <dsp:spPr>
        <a:xfrm>
          <a:off x="1061106" y="1792179"/>
          <a:ext cx="1380022" cy="138002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AC7C3E-AE6C-4E58-BB57-916276E63F8B}">
      <dsp:nvSpPr>
        <dsp:cNvPr id="0" name=""/>
        <dsp:cNvSpPr/>
      </dsp:nvSpPr>
      <dsp:spPr>
        <a:xfrm rot="10800000">
          <a:off x="1808784" y="3563172"/>
          <a:ext cx="5582475" cy="1380022"/>
        </a:xfrm>
        <a:prstGeom prst="homePlate">
          <a:avLst/>
        </a:prstGeom>
        <a:solidFill>
          <a:srgbClr val="E05329"/>
        </a:solidFill>
        <a:ln w="57150" cap="flat" cmpd="sng" algn="ctr">
          <a:solidFill>
            <a:srgbClr val="9FD7E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8551" tIns="53340" rIns="99568" bIns="53340" numCol="1" spcCol="1270" anchor="ctr" anchorCtr="0">
          <a:noAutofit/>
        </a:bodyPr>
        <a:lstStyle/>
        <a:p>
          <a:pPr lvl="0" algn="ctr" defTabSz="622300">
            <a:lnSpc>
              <a:spcPct val="90000"/>
            </a:lnSpc>
            <a:spcBef>
              <a:spcPct val="0"/>
            </a:spcBef>
            <a:spcAft>
              <a:spcPct val="35000"/>
            </a:spcAft>
          </a:pPr>
          <a:r>
            <a:rPr lang="en-GB" sz="1400" b="1" kern="1200" dirty="0" err="1">
              <a:solidFill>
                <a:schemeClr val="bg1"/>
              </a:solidFill>
            </a:rPr>
            <a:t>AkzoNobel</a:t>
          </a:r>
          <a:r>
            <a:rPr lang="en-GB" sz="1400" b="1" kern="1200" dirty="0">
              <a:solidFill>
                <a:schemeClr val="bg1"/>
              </a:solidFill>
            </a:rPr>
            <a:t>; ASML; RWE; </a:t>
          </a:r>
          <a:r>
            <a:rPr lang="en-GB" sz="1400" b="1" kern="1200" dirty="0" err="1">
              <a:solidFill>
                <a:schemeClr val="bg1"/>
              </a:solidFill>
            </a:rPr>
            <a:t>Detecon</a:t>
          </a:r>
          <a:r>
            <a:rPr lang="en-GB" sz="1400" b="1" kern="1200" dirty="0">
              <a:solidFill>
                <a:schemeClr val="bg1"/>
              </a:solidFill>
            </a:rPr>
            <a:t>; Ernst &amp; Young; OC&amp;C; PNO Consultants; </a:t>
          </a:r>
          <a:r>
            <a:rPr lang="en-GB" sz="1400" b="1" kern="1200" dirty="0" err="1">
              <a:solidFill>
                <a:schemeClr val="bg1"/>
              </a:solidFill>
            </a:rPr>
            <a:t>InterFinanz</a:t>
          </a:r>
          <a:r>
            <a:rPr lang="en-GB" sz="1400" b="1" kern="1200" dirty="0">
              <a:solidFill>
                <a:schemeClr val="bg1"/>
              </a:solidFill>
            </a:rPr>
            <a:t>; Simon-</a:t>
          </a:r>
          <a:r>
            <a:rPr lang="en-GB" sz="1400" b="1" kern="1200" dirty="0" err="1">
              <a:solidFill>
                <a:schemeClr val="bg1"/>
              </a:solidFill>
            </a:rPr>
            <a:t>Kucher</a:t>
          </a:r>
          <a:endParaRPr lang="en-GB" sz="1400" b="1" kern="1200" dirty="0">
            <a:solidFill>
              <a:schemeClr val="bg1"/>
            </a:solidFill>
          </a:endParaRPr>
        </a:p>
      </dsp:txBody>
      <dsp:txXfrm rot="10800000">
        <a:off x="2153789" y="3563172"/>
        <a:ext cx="5237470" cy="1380022"/>
      </dsp:txXfrm>
    </dsp:sp>
    <dsp:sp modelId="{284FA401-C900-4E06-BA6C-BA6E9E06FCEC}">
      <dsp:nvSpPr>
        <dsp:cNvPr id="0" name=""/>
        <dsp:cNvSpPr/>
      </dsp:nvSpPr>
      <dsp:spPr>
        <a:xfrm>
          <a:off x="1061106" y="3584148"/>
          <a:ext cx="1380022" cy="138002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B95DD-8D23-4837-9FFB-866B6D98CA37}" type="datetimeFigureOut">
              <a:rPr lang="en-US" smtClean="0"/>
              <a:t>3/5/2020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934BD-5420-4FFD-9E82-94B5DA55AB73}" type="slidenum">
              <a:rPr lang="en-US" smtClean="0"/>
              <a:t>‹#›</a:t>
            </a:fld>
            <a:endParaRPr lang="en-US"/>
          </a:p>
        </p:txBody>
      </p:sp>
    </p:spTree>
    <p:extLst>
      <p:ext uri="{BB962C8B-B14F-4D97-AF65-F5344CB8AC3E}">
        <p14:creationId xmlns:p14="http://schemas.microsoft.com/office/powerpoint/2010/main" val="4254878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State some interesting facts about electric cars. When were first invented? What strategy was used to bring this to the market? These questions that are discussed in this master. This is a great example of the interface of strategy and innovation. (come back to the brilliant strategy of how it was done in the end)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23542-B611-4220-9FA9-213188E6D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99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Name fields of electives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23542-B611-4220-9FA9-213188E6D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240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Analytical – want to engage in academic discussions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23542-B611-4220-9FA9-213188E6D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64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Team player – enjoys and is good at working in teams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23542-B611-4220-9FA9-213188E6D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333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Pro-active – Active and motivated to work</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23542-B611-4220-9FA9-213188E6D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933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Creative - innovation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23542-B611-4220-9FA9-213188E6D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8" name="Afbeelding 7" descr="Afbeelding met tekst&#10;&#10;Automatisch gegenereerde beschrijving">
            <a:extLst>
              <a:ext uri="{FF2B5EF4-FFF2-40B4-BE49-F238E27FC236}">
                <a16:creationId xmlns:a16="http://schemas.microsoft.com/office/drawing/2014/main" id="{76D22AC6-E1F9-9D42-850A-6FE256A14776}"/>
              </a:ext>
            </a:extLst>
          </p:cNvPr>
          <p:cNvPicPr>
            <a:picLocks noChangeAspect="1"/>
          </p:cNvPicPr>
          <p:nvPr userDrawn="1"/>
        </p:nvPicPr>
        <p:blipFill>
          <a:blip r:embed="rId2"/>
          <a:stretch>
            <a:fillRect/>
          </a:stretch>
        </p:blipFill>
        <p:spPr>
          <a:xfrm>
            <a:off x="0" y="1052102"/>
            <a:ext cx="6889750" cy="5805898"/>
          </a:xfrm>
          <a:prstGeom prst="rect">
            <a:avLst/>
          </a:prstGeom>
        </p:spPr>
      </p:pic>
      <p:pic>
        <p:nvPicPr>
          <p:cNvPr id="10" name="Afbeelding 9">
            <a:extLst>
              <a:ext uri="{FF2B5EF4-FFF2-40B4-BE49-F238E27FC236}">
                <a16:creationId xmlns:a16="http://schemas.microsoft.com/office/drawing/2014/main" id="{22B0CCA7-C719-9646-BE9D-940DD201A4C8}"/>
              </a:ext>
            </a:extLst>
          </p:cNvPr>
          <p:cNvPicPr>
            <a:picLocks noChangeAspect="1"/>
          </p:cNvPicPr>
          <p:nvPr userDrawn="1"/>
        </p:nvPicPr>
        <p:blipFill>
          <a:blip r:embed="rId3"/>
          <a:stretch>
            <a:fillRect/>
          </a:stretch>
        </p:blipFill>
        <p:spPr>
          <a:xfrm>
            <a:off x="8178800" y="-2371"/>
            <a:ext cx="4013200" cy="1365250"/>
          </a:xfrm>
          <a:prstGeom prst="rect">
            <a:avLst/>
          </a:prstGeom>
        </p:spPr>
      </p:pic>
      <p:pic>
        <p:nvPicPr>
          <p:cNvPr id="11" name="Afbeelding 10">
            <a:extLst>
              <a:ext uri="{FF2B5EF4-FFF2-40B4-BE49-F238E27FC236}">
                <a16:creationId xmlns:a16="http://schemas.microsoft.com/office/drawing/2014/main" id="{F6162A87-4DF9-484F-8AFF-328C0E22F4AA}"/>
              </a:ext>
            </a:extLst>
          </p:cNvPr>
          <p:cNvPicPr>
            <a:picLocks noChangeAspect="1"/>
          </p:cNvPicPr>
          <p:nvPr userDrawn="1"/>
        </p:nvPicPr>
        <p:blipFill>
          <a:blip r:embed="rId4"/>
          <a:stretch>
            <a:fillRect/>
          </a:stretch>
        </p:blipFill>
        <p:spPr>
          <a:xfrm>
            <a:off x="0" y="3175"/>
            <a:ext cx="2070100" cy="717550"/>
          </a:xfrm>
          <a:prstGeom prst="rect">
            <a:avLst/>
          </a:prstGeom>
        </p:spPr>
      </p:pic>
      <p:sp>
        <p:nvSpPr>
          <p:cNvPr id="2" name="Title 1"/>
          <p:cNvSpPr>
            <a:spLocks noGrp="1"/>
          </p:cNvSpPr>
          <p:nvPr>
            <p:ph type="ctrTitle"/>
          </p:nvPr>
        </p:nvSpPr>
        <p:spPr>
          <a:xfrm>
            <a:off x="7002966" y="2196789"/>
            <a:ext cx="4773650" cy="1516567"/>
          </a:xfrm>
        </p:spPr>
        <p:txBody>
          <a:bodyPr anchor="t">
            <a:normAutofit/>
          </a:bodyPr>
          <a:lstStyle>
            <a:lvl1pPr algn="l">
              <a:defRPr sz="3600"/>
            </a:lvl1pPr>
          </a:lstStyle>
          <a:p>
            <a:r>
              <a:rPr lang="nl-NL"/>
              <a:t>Klik om stijl te bewerken</a:t>
            </a:r>
            <a:endParaRPr lang="en-US" dirty="0"/>
          </a:p>
        </p:txBody>
      </p:sp>
      <p:sp>
        <p:nvSpPr>
          <p:cNvPr id="3" name="Subtitle 2"/>
          <p:cNvSpPr>
            <a:spLocks noGrp="1"/>
          </p:cNvSpPr>
          <p:nvPr>
            <p:ph type="subTitle" idx="1"/>
          </p:nvPr>
        </p:nvSpPr>
        <p:spPr>
          <a:xfrm>
            <a:off x="7002966" y="3914078"/>
            <a:ext cx="4773650" cy="1293541"/>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Tree>
    <p:extLst>
      <p:ext uri="{BB962C8B-B14F-4D97-AF65-F5344CB8AC3E}">
        <p14:creationId xmlns:p14="http://schemas.microsoft.com/office/powerpoint/2010/main" val="1994460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BCFA55-5A90-4242-B58D-F5AC3BD7ECD6}" type="datetimeFigureOut">
              <a:rPr lang="en-GB" smtClean="0"/>
              <a:t>05/03/2020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7EA8F2-099D-43FD-BE0B-0C4D9523DB21}" type="slidenum">
              <a:rPr lang="en-GB" smtClean="0"/>
              <a:t>‹#›</a:t>
            </a:fld>
            <a:endParaRPr lang="en-GB"/>
          </a:p>
        </p:txBody>
      </p:sp>
    </p:spTree>
    <p:extLst>
      <p:ext uri="{BB962C8B-B14F-4D97-AF65-F5344CB8AC3E}">
        <p14:creationId xmlns:p14="http://schemas.microsoft.com/office/powerpoint/2010/main" val="4245919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0BCFA55-5A90-4242-B58D-F5AC3BD7ECD6}" type="datetimeFigureOut">
              <a:rPr lang="en-GB" smtClean="0"/>
              <a:t>05/03/2020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7EA8F2-099D-43FD-BE0B-0C4D9523DB21}" type="slidenum">
              <a:rPr lang="en-GB" smtClean="0"/>
              <a:t>‹#›</a:t>
            </a:fld>
            <a:endParaRPr lang="en-GB"/>
          </a:p>
        </p:txBody>
      </p:sp>
    </p:spTree>
    <p:extLst>
      <p:ext uri="{BB962C8B-B14F-4D97-AF65-F5344CB8AC3E}">
        <p14:creationId xmlns:p14="http://schemas.microsoft.com/office/powerpoint/2010/main" val="581548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0BCFA55-5A90-4242-B58D-F5AC3BD7ECD6}" type="datetimeFigureOut">
              <a:rPr lang="en-GB" smtClean="0"/>
              <a:t>05/03/2020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57EA8F2-099D-43FD-BE0B-0C4D9523DB21}" type="slidenum">
              <a:rPr lang="en-GB" smtClean="0"/>
              <a:t>‹#›</a:t>
            </a:fld>
            <a:endParaRPr lang="en-GB"/>
          </a:p>
        </p:txBody>
      </p:sp>
    </p:spTree>
    <p:extLst>
      <p:ext uri="{BB962C8B-B14F-4D97-AF65-F5344CB8AC3E}">
        <p14:creationId xmlns:p14="http://schemas.microsoft.com/office/powerpoint/2010/main" val="3325933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0BCFA55-5A90-4242-B58D-F5AC3BD7ECD6}" type="datetimeFigureOut">
              <a:rPr lang="en-GB" smtClean="0"/>
              <a:t>05/03/2020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57EA8F2-099D-43FD-BE0B-0C4D9523DB21}" type="slidenum">
              <a:rPr lang="en-GB" smtClean="0"/>
              <a:t>‹#›</a:t>
            </a:fld>
            <a:endParaRPr lang="en-GB"/>
          </a:p>
        </p:txBody>
      </p:sp>
    </p:spTree>
    <p:extLst>
      <p:ext uri="{BB962C8B-B14F-4D97-AF65-F5344CB8AC3E}">
        <p14:creationId xmlns:p14="http://schemas.microsoft.com/office/powerpoint/2010/main" val="3829617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CFA55-5A90-4242-B58D-F5AC3BD7ECD6}" type="datetimeFigureOut">
              <a:rPr lang="en-GB" smtClean="0"/>
              <a:t>05/03/2020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57EA8F2-099D-43FD-BE0B-0C4D9523DB21}" type="slidenum">
              <a:rPr lang="en-GB" smtClean="0"/>
              <a:t>‹#›</a:t>
            </a:fld>
            <a:endParaRPr lang="en-GB"/>
          </a:p>
        </p:txBody>
      </p:sp>
    </p:spTree>
    <p:extLst>
      <p:ext uri="{BB962C8B-B14F-4D97-AF65-F5344CB8AC3E}">
        <p14:creationId xmlns:p14="http://schemas.microsoft.com/office/powerpoint/2010/main" val="1652622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BCFA55-5A90-4242-B58D-F5AC3BD7ECD6}" type="datetimeFigureOut">
              <a:rPr lang="en-GB" smtClean="0"/>
              <a:t>05/03/2020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7EA8F2-099D-43FD-BE0B-0C4D9523DB21}" type="slidenum">
              <a:rPr lang="en-GB" smtClean="0"/>
              <a:t>‹#›</a:t>
            </a:fld>
            <a:endParaRPr lang="en-GB"/>
          </a:p>
        </p:txBody>
      </p:sp>
    </p:spTree>
    <p:extLst>
      <p:ext uri="{BB962C8B-B14F-4D97-AF65-F5344CB8AC3E}">
        <p14:creationId xmlns:p14="http://schemas.microsoft.com/office/powerpoint/2010/main" val="1180955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BCFA55-5A90-4242-B58D-F5AC3BD7ECD6}" type="datetimeFigureOut">
              <a:rPr lang="en-GB" smtClean="0"/>
              <a:t>05/03/2020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7EA8F2-099D-43FD-BE0B-0C4D9523DB21}" type="slidenum">
              <a:rPr lang="en-GB" smtClean="0"/>
              <a:t>‹#›</a:t>
            </a:fld>
            <a:endParaRPr lang="en-GB"/>
          </a:p>
        </p:txBody>
      </p:sp>
    </p:spTree>
    <p:extLst>
      <p:ext uri="{BB962C8B-B14F-4D97-AF65-F5344CB8AC3E}">
        <p14:creationId xmlns:p14="http://schemas.microsoft.com/office/powerpoint/2010/main" val="3583145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0BCFA55-5A90-4242-B58D-F5AC3BD7ECD6}" type="datetimeFigureOut">
              <a:rPr lang="en-GB" smtClean="0"/>
              <a:t>05/03/2020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7EA8F2-099D-43FD-BE0B-0C4D9523DB21}" type="slidenum">
              <a:rPr lang="en-GB" smtClean="0"/>
              <a:t>‹#›</a:t>
            </a:fld>
            <a:endParaRPr lang="en-GB"/>
          </a:p>
        </p:txBody>
      </p:sp>
    </p:spTree>
    <p:extLst>
      <p:ext uri="{BB962C8B-B14F-4D97-AF65-F5344CB8AC3E}">
        <p14:creationId xmlns:p14="http://schemas.microsoft.com/office/powerpoint/2010/main" val="3532649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0BCFA55-5A90-4242-B58D-F5AC3BD7ECD6}" type="datetimeFigureOut">
              <a:rPr lang="en-GB" smtClean="0"/>
              <a:t>05/03/2020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7EA8F2-099D-43FD-BE0B-0C4D9523DB21}" type="slidenum">
              <a:rPr lang="en-GB" smtClean="0"/>
              <a:t>‹#›</a:t>
            </a:fld>
            <a:endParaRPr lang="en-GB"/>
          </a:p>
        </p:txBody>
      </p:sp>
    </p:spTree>
    <p:extLst>
      <p:ext uri="{BB962C8B-B14F-4D97-AF65-F5344CB8AC3E}">
        <p14:creationId xmlns:p14="http://schemas.microsoft.com/office/powerpoint/2010/main" val="793591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552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26" name="Afbeelding 25">
            <a:extLst>
              <a:ext uri="{FF2B5EF4-FFF2-40B4-BE49-F238E27FC236}">
                <a16:creationId xmlns:a16="http://schemas.microsoft.com/office/drawing/2014/main" id="{D002D0A5-6151-9346-A05E-EA4601F4EE18}"/>
              </a:ext>
            </a:extLst>
          </p:cNvPr>
          <p:cNvPicPr>
            <a:picLocks noChangeAspect="1"/>
          </p:cNvPicPr>
          <p:nvPr userDrawn="1"/>
        </p:nvPicPr>
        <p:blipFill>
          <a:blip r:embed="rId2"/>
          <a:stretch>
            <a:fillRect/>
          </a:stretch>
        </p:blipFill>
        <p:spPr>
          <a:xfrm>
            <a:off x="8178800" y="-2371"/>
            <a:ext cx="4013200" cy="1365250"/>
          </a:xfrm>
          <a:prstGeom prst="rect">
            <a:avLst/>
          </a:prstGeom>
        </p:spPr>
      </p:pic>
      <p:pic>
        <p:nvPicPr>
          <p:cNvPr id="27" name="Afbeelding 26">
            <a:extLst>
              <a:ext uri="{FF2B5EF4-FFF2-40B4-BE49-F238E27FC236}">
                <a16:creationId xmlns:a16="http://schemas.microsoft.com/office/drawing/2014/main" id="{13EF0342-920F-A640-9013-39B9EE29E648}"/>
              </a:ext>
            </a:extLst>
          </p:cNvPr>
          <p:cNvPicPr>
            <a:picLocks noChangeAspect="1"/>
          </p:cNvPicPr>
          <p:nvPr userDrawn="1"/>
        </p:nvPicPr>
        <p:blipFill>
          <a:blip r:embed="rId3"/>
          <a:stretch>
            <a:fillRect/>
          </a:stretch>
        </p:blipFill>
        <p:spPr>
          <a:xfrm>
            <a:off x="0" y="3175"/>
            <a:ext cx="2070100" cy="717550"/>
          </a:xfrm>
          <a:prstGeom prst="rect">
            <a:avLst/>
          </a:prstGeom>
        </p:spPr>
      </p:pic>
      <p:pic>
        <p:nvPicPr>
          <p:cNvPr id="28" name="Afbeelding 27">
            <a:extLst>
              <a:ext uri="{FF2B5EF4-FFF2-40B4-BE49-F238E27FC236}">
                <a16:creationId xmlns:a16="http://schemas.microsoft.com/office/drawing/2014/main" id="{5EEFC5E6-2C6A-6044-A210-A91791ABA4D3}"/>
              </a:ext>
            </a:extLst>
          </p:cNvPr>
          <p:cNvPicPr>
            <a:picLocks noChangeAspect="1"/>
          </p:cNvPicPr>
          <p:nvPr userDrawn="1"/>
        </p:nvPicPr>
        <p:blipFill>
          <a:blip r:embed="rId4"/>
          <a:stretch>
            <a:fillRect/>
          </a:stretch>
        </p:blipFill>
        <p:spPr>
          <a:xfrm>
            <a:off x="0" y="6000750"/>
            <a:ext cx="2197100" cy="857250"/>
          </a:xfrm>
          <a:prstGeom prst="rect">
            <a:avLst/>
          </a:prstGeom>
        </p:spPr>
      </p:pic>
      <p:sp>
        <p:nvSpPr>
          <p:cNvPr id="3" name="Content Placeholder 2"/>
          <p:cNvSpPr>
            <a:spLocks noGrp="1"/>
          </p:cNvSpPr>
          <p:nvPr>
            <p:ph idx="1"/>
          </p:nvPr>
        </p:nvSpPr>
        <p:spPr>
          <a:xfrm>
            <a:off x="1268797" y="2072744"/>
            <a:ext cx="9578897" cy="3768300"/>
          </a:xfrm>
        </p:spPr>
        <p:txBody>
          <a:bodyPr/>
          <a:lstStyle/>
          <a:p>
            <a:pPr lvl="0"/>
            <a:r>
              <a:rPr lang="nl-NL" dirty="0"/>
              <a:t>Tekststijl van het model bewerken
Tweede niveau
Derde niveau
Vierde niveau
Vijfde niveau</a:t>
            </a:r>
            <a:endParaRPr lang="en-US" dirty="0"/>
          </a:p>
        </p:txBody>
      </p:sp>
      <p:sp>
        <p:nvSpPr>
          <p:cNvPr id="2" name="Title 1"/>
          <p:cNvSpPr>
            <a:spLocks noGrp="1"/>
          </p:cNvSpPr>
          <p:nvPr>
            <p:ph type="title"/>
          </p:nvPr>
        </p:nvSpPr>
        <p:spPr>
          <a:xfrm>
            <a:off x="1268797" y="1268441"/>
            <a:ext cx="8069107" cy="567756"/>
          </a:xfrm>
        </p:spPr>
        <p:txBody>
          <a:bodyPr/>
          <a:lstStyle/>
          <a:p>
            <a:r>
              <a:rPr lang="nl-NL"/>
              <a:t>Klik om stijl te bewerken</a:t>
            </a:r>
            <a:endParaRPr lang="en-US" dirty="0"/>
          </a:p>
        </p:txBody>
      </p:sp>
      <p:sp>
        <p:nvSpPr>
          <p:cNvPr id="23" name="Date Placeholder 3">
            <a:extLst>
              <a:ext uri="{FF2B5EF4-FFF2-40B4-BE49-F238E27FC236}">
                <a16:creationId xmlns:a16="http://schemas.microsoft.com/office/drawing/2014/main" id="{59A88169-647B-C443-83D8-2805F98FF009}"/>
              </a:ext>
            </a:extLst>
          </p:cNvPr>
          <p:cNvSpPr>
            <a:spLocks noGrp="1"/>
          </p:cNvSpPr>
          <p:nvPr>
            <p:ph type="dt" sz="half" idx="2"/>
          </p:nvPr>
        </p:nvSpPr>
        <p:spPr>
          <a:xfrm>
            <a:off x="2335290" y="6430992"/>
            <a:ext cx="1605144" cy="223063"/>
          </a:xfrm>
          <a:prstGeom prst="rect">
            <a:avLst/>
          </a:prstGeom>
        </p:spPr>
        <p:txBody>
          <a:bodyPr vert="horz" lIns="0" tIns="0" rIns="0" bIns="0" rtlCol="0" anchor="b"/>
          <a:lstStyle>
            <a:lvl1pPr algn="l">
              <a:defRPr sz="1100">
                <a:solidFill>
                  <a:srgbClr val="9FD7E4"/>
                </a:solidFill>
              </a:defRPr>
            </a:lvl1pPr>
          </a:lstStyle>
          <a:p>
            <a:fld id="{0E137427-91FE-8F4E-8389-AD4B23A28155}" type="datetimeFigureOut">
              <a:rPr lang="nl-NL" smtClean="0"/>
              <a:pPr/>
              <a:t>05-03-20</a:t>
            </a:fld>
            <a:endParaRPr lang="nl-NL"/>
          </a:p>
        </p:txBody>
      </p:sp>
      <p:sp>
        <p:nvSpPr>
          <p:cNvPr id="24" name="Footer Placeholder 4">
            <a:extLst>
              <a:ext uri="{FF2B5EF4-FFF2-40B4-BE49-F238E27FC236}">
                <a16:creationId xmlns:a16="http://schemas.microsoft.com/office/drawing/2014/main" id="{5437A1BD-AE71-9748-A5ED-B8DBB5B390D2}"/>
              </a:ext>
            </a:extLst>
          </p:cNvPr>
          <p:cNvSpPr>
            <a:spLocks noGrp="1"/>
          </p:cNvSpPr>
          <p:nvPr>
            <p:ph type="ftr" sz="quarter" idx="3"/>
          </p:nvPr>
        </p:nvSpPr>
        <p:spPr>
          <a:xfrm>
            <a:off x="4261662" y="6430992"/>
            <a:ext cx="4882337" cy="223063"/>
          </a:xfrm>
          <a:prstGeom prst="rect">
            <a:avLst/>
          </a:prstGeom>
        </p:spPr>
        <p:txBody>
          <a:bodyPr vert="horz" lIns="91440" tIns="45720" rIns="91440" bIns="45720" rtlCol="0" anchor="b"/>
          <a:lstStyle>
            <a:lvl1pPr algn="ctr">
              <a:defRPr sz="1100">
                <a:solidFill>
                  <a:srgbClr val="9FD7E4"/>
                </a:solidFill>
              </a:defRPr>
            </a:lvl1pPr>
          </a:lstStyle>
          <a:p>
            <a:endParaRPr lang="nl-NL"/>
          </a:p>
        </p:txBody>
      </p:sp>
      <p:sp>
        <p:nvSpPr>
          <p:cNvPr id="25" name="Slide Number Placeholder 5">
            <a:extLst>
              <a:ext uri="{FF2B5EF4-FFF2-40B4-BE49-F238E27FC236}">
                <a16:creationId xmlns:a16="http://schemas.microsoft.com/office/drawing/2014/main" id="{D5F41A4E-EBC4-814E-A9B6-540028E90B31}"/>
              </a:ext>
            </a:extLst>
          </p:cNvPr>
          <p:cNvSpPr>
            <a:spLocks noGrp="1"/>
          </p:cNvSpPr>
          <p:nvPr>
            <p:ph type="sldNum" sz="quarter" idx="4"/>
          </p:nvPr>
        </p:nvSpPr>
        <p:spPr>
          <a:xfrm>
            <a:off x="9468090" y="6430992"/>
            <a:ext cx="1446835" cy="223063"/>
          </a:xfrm>
          <a:prstGeom prst="rect">
            <a:avLst/>
          </a:prstGeom>
        </p:spPr>
        <p:txBody>
          <a:bodyPr vert="horz" lIns="0" tIns="0" rIns="0" bIns="0" rtlCol="0" anchor="b"/>
          <a:lstStyle>
            <a:lvl1pPr algn="r">
              <a:defRPr sz="1100">
                <a:solidFill>
                  <a:srgbClr val="9FD7E4"/>
                </a:solidFill>
              </a:defRPr>
            </a:lvl1pPr>
          </a:lstStyle>
          <a:p>
            <a:fld id="{F750406C-F22A-CC42-A137-272B29852968}" type="slidenum">
              <a:rPr lang="nl-NL" smtClean="0"/>
              <a:pPr/>
              <a:t>‹#›</a:t>
            </a:fld>
            <a:endParaRPr lang="nl-NL"/>
          </a:p>
        </p:txBody>
      </p:sp>
    </p:spTree>
    <p:extLst>
      <p:ext uri="{BB962C8B-B14F-4D97-AF65-F5344CB8AC3E}">
        <p14:creationId xmlns:p14="http://schemas.microsoft.com/office/powerpoint/2010/main" val="196180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FC0AF574-6D75-9946-B430-8133733B9A71}"/>
              </a:ext>
            </a:extLst>
          </p:cNvPr>
          <p:cNvPicPr>
            <a:picLocks noChangeAspect="1"/>
          </p:cNvPicPr>
          <p:nvPr userDrawn="1"/>
        </p:nvPicPr>
        <p:blipFill>
          <a:blip r:embed="rId2"/>
          <a:stretch>
            <a:fillRect/>
          </a:stretch>
        </p:blipFill>
        <p:spPr>
          <a:xfrm>
            <a:off x="8178800" y="-2371"/>
            <a:ext cx="4013200" cy="1365250"/>
          </a:xfrm>
          <a:prstGeom prst="rect">
            <a:avLst/>
          </a:prstGeom>
        </p:spPr>
      </p:pic>
      <p:pic>
        <p:nvPicPr>
          <p:cNvPr id="12" name="Afbeelding 11">
            <a:extLst>
              <a:ext uri="{FF2B5EF4-FFF2-40B4-BE49-F238E27FC236}">
                <a16:creationId xmlns:a16="http://schemas.microsoft.com/office/drawing/2014/main" id="{0418EBAF-B2D0-3349-8656-E565426F0CEF}"/>
              </a:ext>
            </a:extLst>
          </p:cNvPr>
          <p:cNvPicPr>
            <a:picLocks noChangeAspect="1"/>
          </p:cNvPicPr>
          <p:nvPr userDrawn="1"/>
        </p:nvPicPr>
        <p:blipFill>
          <a:blip r:embed="rId3"/>
          <a:stretch>
            <a:fillRect/>
          </a:stretch>
        </p:blipFill>
        <p:spPr>
          <a:xfrm>
            <a:off x="0" y="3175"/>
            <a:ext cx="2070100" cy="717550"/>
          </a:xfrm>
          <a:prstGeom prst="rect">
            <a:avLst/>
          </a:prstGeom>
        </p:spPr>
      </p:pic>
      <p:pic>
        <p:nvPicPr>
          <p:cNvPr id="13" name="Afbeelding 12">
            <a:extLst>
              <a:ext uri="{FF2B5EF4-FFF2-40B4-BE49-F238E27FC236}">
                <a16:creationId xmlns:a16="http://schemas.microsoft.com/office/drawing/2014/main" id="{440B2BDE-AA48-E84E-8539-EA010F2A9E89}"/>
              </a:ext>
            </a:extLst>
          </p:cNvPr>
          <p:cNvPicPr>
            <a:picLocks noChangeAspect="1"/>
          </p:cNvPicPr>
          <p:nvPr userDrawn="1"/>
        </p:nvPicPr>
        <p:blipFill>
          <a:blip r:embed="rId4"/>
          <a:stretch>
            <a:fillRect/>
          </a:stretch>
        </p:blipFill>
        <p:spPr>
          <a:xfrm>
            <a:off x="0" y="6000750"/>
            <a:ext cx="2197100" cy="85725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271239" y="2071729"/>
            <a:ext cx="4666784" cy="3712541"/>
          </a:xfrm>
        </p:spPr>
        <p:txBody>
          <a:body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172201" y="2071729"/>
            <a:ext cx="4666784" cy="3712541"/>
          </a:xfrm>
        </p:spPr>
        <p:txBody>
          <a:body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0E137427-91FE-8F4E-8389-AD4B23A28155}" type="datetimeFigureOut">
              <a:rPr lang="nl-NL" smtClean="0"/>
              <a:t>05-03-20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750406C-F22A-CC42-A137-272B29852968}" type="slidenum">
              <a:rPr lang="nl-NL" smtClean="0"/>
              <a:t>‹#›</a:t>
            </a:fld>
            <a:endParaRPr lang="nl-NL"/>
          </a:p>
        </p:txBody>
      </p:sp>
    </p:spTree>
    <p:extLst>
      <p:ext uri="{BB962C8B-B14F-4D97-AF65-F5344CB8AC3E}">
        <p14:creationId xmlns:p14="http://schemas.microsoft.com/office/powerpoint/2010/main" val="101967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59BB052-4EC4-FA46-8F1F-D2FC1226DF6A}"/>
              </a:ext>
            </a:extLst>
          </p:cNvPr>
          <p:cNvPicPr>
            <a:picLocks noChangeAspect="1"/>
          </p:cNvPicPr>
          <p:nvPr userDrawn="1"/>
        </p:nvPicPr>
        <p:blipFill>
          <a:blip r:embed="rId2"/>
          <a:stretch>
            <a:fillRect/>
          </a:stretch>
        </p:blipFill>
        <p:spPr>
          <a:xfrm>
            <a:off x="8178800" y="-2371"/>
            <a:ext cx="4013200" cy="1365250"/>
          </a:xfrm>
          <a:prstGeom prst="rect">
            <a:avLst/>
          </a:prstGeom>
        </p:spPr>
      </p:pic>
      <p:pic>
        <p:nvPicPr>
          <p:cNvPr id="9" name="Afbeelding 8">
            <a:extLst>
              <a:ext uri="{FF2B5EF4-FFF2-40B4-BE49-F238E27FC236}">
                <a16:creationId xmlns:a16="http://schemas.microsoft.com/office/drawing/2014/main" id="{502C2E0D-E66C-C643-88D7-05D0B15306EC}"/>
              </a:ext>
            </a:extLst>
          </p:cNvPr>
          <p:cNvPicPr>
            <a:picLocks noChangeAspect="1"/>
          </p:cNvPicPr>
          <p:nvPr userDrawn="1"/>
        </p:nvPicPr>
        <p:blipFill>
          <a:blip r:embed="rId3"/>
          <a:stretch>
            <a:fillRect/>
          </a:stretch>
        </p:blipFill>
        <p:spPr>
          <a:xfrm>
            <a:off x="0" y="3175"/>
            <a:ext cx="2070100" cy="717550"/>
          </a:xfrm>
          <a:prstGeom prst="rect">
            <a:avLst/>
          </a:prstGeom>
        </p:spPr>
      </p:pic>
      <p:pic>
        <p:nvPicPr>
          <p:cNvPr id="10" name="Afbeelding 9">
            <a:extLst>
              <a:ext uri="{FF2B5EF4-FFF2-40B4-BE49-F238E27FC236}">
                <a16:creationId xmlns:a16="http://schemas.microsoft.com/office/drawing/2014/main" id="{C7C3F247-2B34-DC4A-B875-DEDAA64ECF8A}"/>
              </a:ext>
            </a:extLst>
          </p:cNvPr>
          <p:cNvPicPr>
            <a:picLocks noChangeAspect="1"/>
          </p:cNvPicPr>
          <p:nvPr userDrawn="1"/>
        </p:nvPicPr>
        <p:blipFill>
          <a:blip r:embed="rId4"/>
          <a:stretch>
            <a:fillRect/>
          </a:stretch>
        </p:blipFill>
        <p:spPr>
          <a:xfrm>
            <a:off x="0" y="6000750"/>
            <a:ext cx="2197100" cy="857250"/>
          </a:xfrm>
          <a:prstGeom prst="rect">
            <a:avLst/>
          </a:prstGeom>
        </p:spPr>
      </p:pic>
      <p:sp>
        <p:nvSpPr>
          <p:cNvPr id="2" name="Date Placeholder 1"/>
          <p:cNvSpPr>
            <a:spLocks noGrp="1"/>
          </p:cNvSpPr>
          <p:nvPr>
            <p:ph type="dt" sz="half" idx="10"/>
          </p:nvPr>
        </p:nvSpPr>
        <p:spPr/>
        <p:txBody>
          <a:bodyPr/>
          <a:lstStyle/>
          <a:p>
            <a:fld id="{0E137427-91FE-8F4E-8389-AD4B23A28155}" type="datetimeFigureOut">
              <a:rPr lang="nl-NL" smtClean="0"/>
              <a:t>05-03-20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F750406C-F22A-CC42-A137-272B29852968}" type="slidenum">
              <a:rPr lang="nl-NL" smtClean="0"/>
              <a:t>‹#›</a:t>
            </a:fld>
            <a:endParaRPr lang="nl-NL"/>
          </a:p>
        </p:txBody>
      </p:sp>
    </p:spTree>
    <p:extLst>
      <p:ext uri="{BB962C8B-B14F-4D97-AF65-F5344CB8AC3E}">
        <p14:creationId xmlns:p14="http://schemas.microsoft.com/office/powerpoint/2010/main" val="857982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foto dia">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502C2E0D-E66C-C643-88D7-05D0B15306EC}"/>
              </a:ext>
            </a:extLst>
          </p:cNvPr>
          <p:cNvPicPr>
            <a:picLocks noChangeAspect="1"/>
          </p:cNvPicPr>
          <p:nvPr userDrawn="1"/>
        </p:nvPicPr>
        <p:blipFill>
          <a:blip r:embed="rId2"/>
          <a:stretch>
            <a:fillRect/>
          </a:stretch>
        </p:blipFill>
        <p:spPr>
          <a:xfrm>
            <a:off x="0" y="3175"/>
            <a:ext cx="2070100" cy="717550"/>
          </a:xfrm>
          <a:prstGeom prst="rect">
            <a:avLst/>
          </a:prstGeom>
        </p:spPr>
      </p:pic>
      <p:pic>
        <p:nvPicPr>
          <p:cNvPr id="10" name="Afbeelding 9">
            <a:extLst>
              <a:ext uri="{FF2B5EF4-FFF2-40B4-BE49-F238E27FC236}">
                <a16:creationId xmlns:a16="http://schemas.microsoft.com/office/drawing/2014/main" id="{C7C3F247-2B34-DC4A-B875-DEDAA64ECF8A}"/>
              </a:ext>
            </a:extLst>
          </p:cNvPr>
          <p:cNvPicPr>
            <a:picLocks noChangeAspect="1"/>
          </p:cNvPicPr>
          <p:nvPr userDrawn="1"/>
        </p:nvPicPr>
        <p:blipFill>
          <a:blip r:embed="rId3"/>
          <a:stretch>
            <a:fillRect/>
          </a:stretch>
        </p:blipFill>
        <p:spPr>
          <a:xfrm>
            <a:off x="0" y="6000750"/>
            <a:ext cx="2197100" cy="857250"/>
          </a:xfrm>
          <a:prstGeom prst="rect">
            <a:avLst/>
          </a:prstGeom>
        </p:spPr>
      </p:pic>
      <p:sp>
        <p:nvSpPr>
          <p:cNvPr id="2" name="Date Placeholder 1"/>
          <p:cNvSpPr>
            <a:spLocks noGrp="1"/>
          </p:cNvSpPr>
          <p:nvPr>
            <p:ph type="dt" sz="half" idx="10"/>
          </p:nvPr>
        </p:nvSpPr>
        <p:spPr/>
        <p:txBody>
          <a:bodyPr/>
          <a:lstStyle/>
          <a:p>
            <a:fld id="{0E137427-91FE-8F4E-8389-AD4B23A28155}" type="datetimeFigureOut">
              <a:rPr lang="nl-NL" smtClean="0"/>
              <a:t>05-03-20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F750406C-F22A-CC42-A137-272B29852968}" type="slidenum">
              <a:rPr lang="nl-NL" smtClean="0"/>
              <a:t>‹#›</a:t>
            </a:fld>
            <a:endParaRPr lang="nl-NL"/>
          </a:p>
        </p:txBody>
      </p:sp>
      <p:sp>
        <p:nvSpPr>
          <p:cNvPr id="11" name="Tijdelijke aanduiding voor afbeelding 7">
            <a:extLst>
              <a:ext uri="{FF2B5EF4-FFF2-40B4-BE49-F238E27FC236}">
                <a16:creationId xmlns:a16="http://schemas.microsoft.com/office/drawing/2014/main" id="{E454672A-4925-B149-BBD9-C63CA5BC21D8}"/>
              </a:ext>
            </a:extLst>
          </p:cNvPr>
          <p:cNvSpPr>
            <a:spLocks noGrp="1"/>
          </p:cNvSpPr>
          <p:nvPr>
            <p:ph type="pic" sz="quarter" idx="13"/>
          </p:nvPr>
        </p:nvSpPr>
        <p:spPr>
          <a:xfrm>
            <a:off x="6096000" y="-2371"/>
            <a:ext cx="6096000" cy="6860371"/>
          </a:xfrm>
          <a:solidFill>
            <a:schemeClr val="bg1">
              <a:lumMod val="85000"/>
            </a:schemeClr>
          </a:solidFill>
        </p:spPr>
        <p:txBody>
          <a:bodyPr/>
          <a:lstStyle/>
          <a:p>
            <a:endParaRPr lang="nl-NL" dirty="0"/>
          </a:p>
        </p:txBody>
      </p:sp>
      <p:sp>
        <p:nvSpPr>
          <p:cNvPr id="21" name="Tijdelijke aanduiding voor tekst 19">
            <a:extLst>
              <a:ext uri="{FF2B5EF4-FFF2-40B4-BE49-F238E27FC236}">
                <a16:creationId xmlns:a16="http://schemas.microsoft.com/office/drawing/2014/main" id="{57C5724E-377B-444E-8D47-8BFBE12EC5F3}"/>
              </a:ext>
            </a:extLst>
          </p:cNvPr>
          <p:cNvSpPr>
            <a:spLocks noGrp="1"/>
          </p:cNvSpPr>
          <p:nvPr>
            <p:ph type="body" sz="quarter" idx="14"/>
          </p:nvPr>
        </p:nvSpPr>
        <p:spPr>
          <a:xfrm>
            <a:off x="8992248" y="-446044"/>
            <a:ext cx="4004272" cy="2769367"/>
          </a:xfrm>
          <a:blipFill>
            <a:blip r:embed="rId4"/>
            <a:stretch>
              <a:fillRect/>
            </a:stretch>
          </a:blipFill>
        </p:spPr>
        <p:txBody>
          <a:bodyPr wrap="none">
            <a:noAutofit/>
          </a:bodyPr>
          <a:lstStyle>
            <a:lvl1pPr marL="0" indent="0">
              <a:buNone/>
              <a:defRPr>
                <a:noFill/>
              </a:defRPr>
            </a:lvl1pPr>
          </a:lstStyle>
          <a:p>
            <a:endParaRPr lang="nl-NL" dirty="0"/>
          </a:p>
        </p:txBody>
      </p:sp>
    </p:spTree>
    <p:extLst>
      <p:ext uri="{BB962C8B-B14F-4D97-AF65-F5344CB8AC3E}">
        <p14:creationId xmlns:p14="http://schemas.microsoft.com/office/powerpoint/2010/main" val="2436035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d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137427-91FE-8F4E-8389-AD4B23A28155}" type="datetimeFigureOut">
              <a:rPr lang="nl-NL" smtClean="0"/>
              <a:t>05-03-20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F750406C-F22A-CC42-A137-272B29852968}" type="slidenum">
              <a:rPr lang="nl-NL" smtClean="0"/>
              <a:t>‹#›</a:t>
            </a:fld>
            <a:endParaRPr lang="nl-NL"/>
          </a:p>
        </p:txBody>
      </p:sp>
      <p:sp>
        <p:nvSpPr>
          <p:cNvPr id="11" name="Tijdelijke aanduiding voor afbeelding 7">
            <a:extLst>
              <a:ext uri="{FF2B5EF4-FFF2-40B4-BE49-F238E27FC236}">
                <a16:creationId xmlns:a16="http://schemas.microsoft.com/office/drawing/2014/main" id="{E454672A-4925-B149-BBD9-C63CA5BC21D8}"/>
              </a:ext>
            </a:extLst>
          </p:cNvPr>
          <p:cNvSpPr>
            <a:spLocks noGrp="1"/>
          </p:cNvSpPr>
          <p:nvPr>
            <p:ph type="pic" sz="quarter" idx="13"/>
          </p:nvPr>
        </p:nvSpPr>
        <p:spPr>
          <a:xfrm>
            <a:off x="0" y="-2371"/>
            <a:ext cx="12192000" cy="6860371"/>
          </a:xfrm>
          <a:solidFill>
            <a:schemeClr val="bg1">
              <a:lumMod val="85000"/>
            </a:schemeClr>
          </a:solidFill>
        </p:spPr>
        <p:txBody>
          <a:bodyPr/>
          <a:lstStyle/>
          <a:p>
            <a:endParaRPr lang="nl-NL" dirty="0"/>
          </a:p>
        </p:txBody>
      </p:sp>
      <p:sp>
        <p:nvSpPr>
          <p:cNvPr id="12" name="Tijdelijke aanduiding voor tekst 19">
            <a:extLst>
              <a:ext uri="{FF2B5EF4-FFF2-40B4-BE49-F238E27FC236}">
                <a16:creationId xmlns:a16="http://schemas.microsoft.com/office/drawing/2014/main" id="{539964F3-3192-0043-8D3A-2CB4E888400F}"/>
              </a:ext>
            </a:extLst>
          </p:cNvPr>
          <p:cNvSpPr>
            <a:spLocks noGrp="1"/>
          </p:cNvSpPr>
          <p:nvPr>
            <p:ph type="body" sz="quarter" idx="14"/>
          </p:nvPr>
        </p:nvSpPr>
        <p:spPr>
          <a:xfrm>
            <a:off x="8992248" y="-446044"/>
            <a:ext cx="4004272" cy="2769367"/>
          </a:xfrm>
          <a:blipFill>
            <a:blip r:embed="rId2"/>
            <a:stretch>
              <a:fillRect/>
            </a:stretch>
          </a:blipFill>
        </p:spPr>
        <p:txBody>
          <a:bodyPr wrap="none">
            <a:noAutofit/>
          </a:bodyPr>
          <a:lstStyle>
            <a:lvl1pPr marL="0" indent="0">
              <a:buNone/>
              <a:defRPr>
                <a:noFill/>
              </a:defRPr>
            </a:lvl1pPr>
          </a:lstStyle>
          <a:p>
            <a:endParaRPr lang="nl-NL" dirty="0"/>
          </a:p>
        </p:txBody>
      </p:sp>
      <p:sp>
        <p:nvSpPr>
          <p:cNvPr id="15" name="Tijdelijke aanduiding voor tekst 14">
            <a:extLst>
              <a:ext uri="{FF2B5EF4-FFF2-40B4-BE49-F238E27FC236}">
                <a16:creationId xmlns:a16="http://schemas.microsoft.com/office/drawing/2014/main" id="{D55B978D-5DBE-A045-9B5A-DCFE654B978C}"/>
              </a:ext>
            </a:extLst>
          </p:cNvPr>
          <p:cNvSpPr>
            <a:spLocks noGrp="1"/>
          </p:cNvSpPr>
          <p:nvPr>
            <p:ph type="body" sz="quarter" idx="15"/>
          </p:nvPr>
        </p:nvSpPr>
        <p:spPr>
          <a:xfrm>
            <a:off x="415032" y="447495"/>
            <a:ext cx="1627378" cy="245800"/>
          </a:xfrm>
          <a:blipFill>
            <a:blip r:embed="rId3"/>
            <a:stretch>
              <a:fillRect/>
            </a:stretch>
          </a:blipFill>
        </p:spPr>
        <p:txBody>
          <a:bodyPr wrap="none">
            <a:noAutofit/>
          </a:bodyPr>
          <a:lstStyle>
            <a:lvl1pPr marL="0" indent="0">
              <a:buNone/>
              <a:defRPr>
                <a:noFill/>
              </a:defRPr>
            </a:lvl1pPr>
          </a:lstStyle>
          <a:p>
            <a:endParaRPr lang="nl-NL" dirty="0"/>
          </a:p>
        </p:txBody>
      </p:sp>
    </p:spTree>
    <p:extLst>
      <p:ext uri="{BB962C8B-B14F-4D97-AF65-F5344CB8AC3E}">
        <p14:creationId xmlns:p14="http://schemas.microsoft.com/office/powerpoint/2010/main" val="1645366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el dia">
    <p:spTree>
      <p:nvGrpSpPr>
        <p:cNvPr id="1" name=""/>
        <p:cNvGrpSpPr/>
        <p:nvPr/>
      </p:nvGrpSpPr>
      <p:grpSpPr>
        <a:xfrm>
          <a:off x="0" y="0"/>
          <a:ext cx="0" cy="0"/>
          <a:chOff x="0" y="0"/>
          <a:chExt cx="0" cy="0"/>
        </a:xfrm>
      </p:grpSpPr>
      <p:pic>
        <p:nvPicPr>
          <p:cNvPr id="26" name="Afbeelding 25">
            <a:extLst>
              <a:ext uri="{FF2B5EF4-FFF2-40B4-BE49-F238E27FC236}">
                <a16:creationId xmlns:a16="http://schemas.microsoft.com/office/drawing/2014/main" id="{D002D0A5-6151-9346-A05E-EA4601F4EE18}"/>
              </a:ext>
            </a:extLst>
          </p:cNvPr>
          <p:cNvPicPr>
            <a:picLocks noChangeAspect="1"/>
          </p:cNvPicPr>
          <p:nvPr userDrawn="1"/>
        </p:nvPicPr>
        <p:blipFill>
          <a:blip r:embed="rId2"/>
          <a:stretch>
            <a:fillRect/>
          </a:stretch>
        </p:blipFill>
        <p:spPr>
          <a:xfrm>
            <a:off x="8178800" y="-2371"/>
            <a:ext cx="4013200" cy="1365250"/>
          </a:xfrm>
          <a:prstGeom prst="rect">
            <a:avLst/>
          </a:prstGeom>
        </p:spPr>
      </p:pic>
      <p:pic>
        <p:nvPicPr>
          <p:cNvPr id="27" name="Afbeelding 26">
            <a:extLst>
              <a:ext uri="{FF2B5EF4-FFF2-40B4-BE49-F238E27FC236}">
                <a16:creationId xmlns:a16="http://schemas.microsoft.com/office/drawing/2014/main" id="{13EF0342-920F-A640-9013-39B9EE29E648}"/>
              </a:ext>
            </a:extLst>
          </p:cNvPr>
          <p:cNvPicPr>
            <a:picLocks noChangeAspect="1"/>
          </p:cNvPicPr>
          <p:nvPr userDrawn="1"/>
        </p:nvPicPr>
        <p:blipFill>
          <a:blip r:embed="rId3"/>
          <a:stretch>
            <a:fillRect/>
          </a:stretch>
        </p:blipFill>
        <p:spPr>
          <a:xfrm>
            <a:off x="0" y="3175"/>
            <a:ext cx="2070100" cy="717550"/>
          </a:xfrm>
          <a:prstGeom prst="rect">
            <a:avLst/>
          </a:prstGeom>
        </p:spPr>
      </p:pic>
      <p:pic>
        <p:nvPicPr>
          <p:cNvPr id="28" name="Afbeelding 27">
            <a:extLst>
              <a:ext uri="{FF2B5EF4-FFF2-40B4-BE49-F238E27FC236}">
                <a16:creationId xmlns:a16="http://schemas.microsoft.com/office/drawing/2014/main" id="{5EEFC5E6-2C6A-6044-A210-A91791ABA4D3}"/>
              </a:ext>
            </a:extLst>
          </p:cNvPr>
          <p:cNvPicPr>
            <a:picLocks noChangeAspect="1"/>
          </p:cNvPicPr>
          <p:nvPr userDrawn="1"/>
        </p:nvPicPr>
        <p:blipFill>
          <a:blip r:embed="rId4"/>
          <a:stretch>
            <a:fillRect/>
          </a:stretch>
        </p:blipFill>
        <p:spPr>
          <a:xfrm>
            <a:off x="0" y="6000750"/>
            <a:ext cx="2197100" cy="857250"/>
          </a:xfrm>
          <a:prstGeom prst="rect">
            <a:avLst/>
          </a:prstGeom>
        </p:spPr>
      </p:pic>
      <p:sp>
        <p:nvSpPr>
          <p:cNvPr id="2" name="Title 1"/>
          <p:cNvSpPr>
            <a:spLocks noGrp="1"/>
          </p:cNvSpPr>
          <p:nvPr>
            <p:ph type="title"/>
          </p:nvPr>
        </p:nvSpPr>
        <p:spPr>
          <a:xfrm>
            <a:off x="1268797" y="1268441"/>
            <a:ext cx="8069107" cy="567756"/>
          </a:xfrm>
        </p:spPr>
        <p:txBody>
          <a:bodyPr/>
          <a:lstStyle/>
          <a:p>
            <a:r>
              <a:rPr lang="nl-NL"/>
              <a:t>Klik om stijl te bewerken</a:t>
            </a:r>
            <a:endParaRPr lang="en-US" dirty="0"/>
          </a:p>
        </p:txBody>
      </p:sp>
      <p:sp>
        <p:nvSpPr>
          <p:cNvPr id="23" name="Date Placeholder 3">
            <a:extLst>
              <a:ext uri="{FF2B5EF4-FFF2-40B4-BE49-F238E27FC236}">
                <a16:creationId xmlns:a16="http://schemas.microsoft.com/office/drawing/2014/main" id="{59A88169-647B-C443-83D8-2805F98FF009}"/>
              </a:ext>
            </a:extLst>
          </p:cNvPr>
          <p:cNvSpPr>
            <a:spLocks noGrp="1"/>
          </p:cNvSpPr>
          <p:nvPr>
            <p:ph type="dt" sz="half" idx="2"/>
          </p:nvPr>
        </p:nvSpPr>
        <p:spPr>
          <a:xfrm>
            <a:off x="2335290" y="6430992"/>
            <a:ext cx="1605144" cy="223063"/>
          </a:xfrm>
          <a:prstGeom prst="rect">
            <a:avLst/>
          </a:prstGeom>
        </p:spPr>
        <p:txBody>
          <a:bodyPr vert="horz" lIns="0" tIns="0" rIns="0" bIns="0" rtlCol="0" anchor="b"/>
          <a:lstStyle>
            <a:lvl1pPr algn="l">
              <a:defRPr sz="1100">
                <a:solidFill>
                  <a:srgbClr val="9FD7E4"/>
                </a:solidFill>
              </a:defRPr>
            </a:lvl1pPr>
          </a:lstStyle>
          <a:p>
            <a:fld id="{0E137427-91FE-8F4E-8389-AD4B23A28155}" type="datetimeFigureOut">
              <a:rPr lang="nl-NL" smtClean="0"/>
              <a:pPr/>
              <a:t>05-03-20</a:t>
            </a:fld>
            <a:endParaRPr lang="nl-NL"/>
          </a:p>
        </p:txBody>
      </p:sp>
      <p:sp>
        <p:nvSpPr>
          <p:cNvPr id="24" name="Footer Placeholder 4">
            <a:extLst>
              <a:ext uri="{FF2B5EF4-FFF2-40B4-BE49-F238E27FC236}">
                <a16:creationId xmlns:a16="http://schemas.microsoft.com/office/drawing/2014/main" id="{5437A1BD-AE71-9748-A5ED-B8DBB5B390D2}"/>
              </a:ext>
            </a:extLst>
          </p:cNvPr>
          <p:cNvSpPr>
            <a:spLocks noGrp="1"/>
          </p:cNvSpPr>
          <p:nvPr>
            <p:ph type="ftr" sz="quarter" idx="3"/>
          </p:nvPr>
        </p:nvSpPr>
        <p:spPr>
          <a:xfrm>
            <a:off x="4261662" y="6430992"/>
            <a:ext cx="4882337" cy="223063"/>
          </a:xfrm>
          <a:prstGeom prst="rect">
            <a:avLst/>
          </a:prstGeom>
        </p:spPr>
        <p:txBody>
          <a:bodyPr vert="horz" lIns="91440" tIns="45720" rIns="91440" bIns="45720" rtlCol="0" anchor="b"/>
          <a:lstStyle>
            <a:lvl1pPr algn="ctr">
              <a:defRPr sz="1100">
                <a:solidFill>
                  <a:srgbClr val="9FD7E4"/>
                </a:solidFill>
              </a:defRPr>
            </a:lvl1pPr>
          </a:lstStyle>
          <a:p>
            <a:endParaRPr lang="nl-NL"/>
          </a:p>
        </p:txBody>
      </p:sp>
      <p:sp>
        <p:nvSpPr>
          <p:cNvPr id="25" name="Slide Number Placeholder 5">
            <a:extLst>
              <a:ext uri="{FF2B5EF4-FFF2-40B4-BE49-F238E27FC236}">
                <a16:creationId xmlns:a16="http://schemas.microsoft.com/office/drawing/2014/main" id="{D5F41A4E-EBC4-814E-A9B6-540028E90B31}"/>
              </a:ext>
            </a:extLst>
          </p:cNvPr>
          <p:cNvSpPr>
            <a:spLocks noGrp="1"/>
          </p:cNvSpPr>
          <p:nvPr>
            <p:ph type="sldNum" sz="quarter" idx="4"/>
          </p:nvPr>
        </p:nvSpPr>
        <p:spPr>
          <a:xfrm>
            <a:off x="9468090" y="6430992"/>
            <a:ext cx="1446835" cy="223063"/>
          </a:xfrm>
          <a:prstGeom prst="rect">
            <a:avLst/>
          </a:prstGeom>
        </p:spPr>
        <p:txBody>
          <a:bodyPr vert="horz" lIns="0" tIns="0" rIns="0" bIns="0" rtlCol="0" anchor="b"/>
          <a:lstStyle>
            <a:lvl1pPr algn="r">
              <a:defRPr sz="1100">
                <a:solidFill>
                  <a:srgbClr val="9FD7E4"/>
                </a:solidFill>
              </a:defRPr>
            </a:lvl1pPr>
          </a:lstStyle>
          <a:p>
            <a:fld id="{F750406C-F22A-CC42-A137-272B29852968}" type="slidenum">
              <a:rPr lang="nl-NL" smtClean="0"/>
              <a:pPr/>
              <a:t>‹#›</a:t>
            </a:fld>
            <a:endParaRPr lang="nl-NL"/>
          </a:p>
        </p:txBody>
      </p:sp>
      <p:sp>
        <p:nvSpPr>
          <p:cNvPr id="5" name="Tijdelijke aanduiding voor tabel 4">
            <a:extLst>
              <a:ext uri="{FF2B5EF4-FFF2-40B4-BE49-F238E27FC236}">
                <a16:creationId xmlns:a16="http://schemas.microsoft.com/office/drawing/2014/main" id="{AD79582F-1E1D-BE43-A115-10EEF4471D03}"/>
              </a:ext>
            </a:extLst>
          </p:cNvPr>
          <p:cNvSpPr>
            <a:spLocks noGrp="1"/>
          </p:cNvSpPr>
          <p:nvPr>
            <p:ph type="tbl" sz="quarter" idx="10"/>
          </p:nvPr>
        </p:nvSpPr>
        <p:spPr>
          <a:xfrm>
            <a:off x="1268413" y="2071688"/>
            <a:ext cx="9647237" cy="3929062"/>
          </a:xfrm>
        </p:spPr>
        <p:txBody>
          <a:bodyPr/>
          <a:lstStyle/>
          <a:p>
            <a:endParaRPr lang="nl-NL"/>
          </a:p>
        </p:txBody>
      </p:sp>
    </p:spTree>
    <p:extLst>
      <p:ext uri="{BB962C8B-B14F-4D97-AF65-F5344CB8AC3E}">
        <p14:creationId xmlns:p14="http://schemas.microsoft.com/office/powerpoint/2010/main" val="1934264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0BCFA55-5A90-4242-B58D-F5AC3BD7ECD6}" type="datetimeFigureOut">
              <a:rPr lang="en-GB" smtClean="0"/>
              <a:t>05/03/2020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7EA8F2-099D-43FD-BE0B-0C4D9523DB21}" type="slidenum">
              <a:rPr lang="en-GB" smtClean="0"/>
              <a:t>‹#›</a:t>
            </a:fld>
            <a:endParaRPr lang="en-GB"/>
          </a:p>
        </p:txBody>
      </p:sp>
    </p:spTree>
    <p:extLst>
      <p:ext uri="{BB962C8B-B14F-4D97-AF65-F5344CB8AC3E}">
        <p14:creationId xmlns:p14="http://schemas.microsoft.com/office/powerpoint/2010/main" val="2082153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0BCFA55-5A90-4242-B58D-F5AC3BD7ECD6}" type="datetimeFigureOut">
              <a:rPr lang="en-GB" smtClean="0"/>
              <a:t>05/03/2020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7EA8F2-099D-43FD-BE0B-0C4D9523DB21}" type="slidenum">
              <a:rPr lang="en-GB" smtClean="0"/>
              <a:t>‹#›</a:t>
            </a:fld>
            <a:endParaRPr lang="en-GB"/>
          </a:p>
        </p:txBody>
      </p:sp>
    </p:spTree>
    <p:extLst>
      <p:ext uri="{BB962C8B-B14F-4D97-AF65-F5344CB8AC3E}">
        <p14:creationId xmlns:p14="http://schemas.microsoft.com/office/powerpoint/2010/main" val="4143309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71239" y="1268441"/>
            <a:ext cx="8057956" cy="557182"/>
          </a:xfrm>
          <a:prstGeom prst="rect">
            <a:avLst/>
          </a:prstGeom>
        </p:spPr>
        <p:txBody>
          <a:bodyPr vert="horz" lIns="0" tIns="0" rIns="0" bIns="0" rtlCol="0" anchor="t">
            <a:normAutofit/>
          </a:bodyPr>
          <a:lstStyle/>
          <a:p>
            <a:r>
              <a:rPr lang="nl-NL" dirty="0"/>
              <a:t>Klik om stijl te bewerken</a:t>
            </a:r>
            <a:endParaRPr lang="en-US" dirty="0"/>
          </a:p>
        </p:txBody>
      </p:sp>
      <p:sp>
        <p:nvSpPr>
          <p:cNvPr id="3" name="Text Placeholder 2"/>
          <p:cNvSpPr>
            <a:spLocks noGrp="1"/>
          </p:cNvSpPr>
          <p:nvPr>
            <p:ph type="body" idx="1"/>
          </p:nvPr>
        </p:nvSpPr>
        <p:spPr>
          <a:xfrm>
            <a:off x="1271239" y="2118166"/>
            <a:ext cx="9643687" cy="3750199"/>
          </a:xfrm>
          <a:prstGeom prst="rect">
            <a:avLst/>
          </a:prstGeom>
        </p:spPr>
        <p:txBody>
          <a:bodyPr vert="horz" lIns="0" tIns="0" rIns="0" bIns="0" rtlCol="0">
            <a:normAutofit/>
          </a:bodyPr>
          <a:lstStyle/>
          <a:p>
            <a:pPr lvl="0"/>
            <a:r>
              <a:rPr lang="nl-NL" dirty="0"/>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2335290" y="6430992"/>
            <a:ext cx="1605144" cy="223063"/>
          </a:xfrm>
          <a:prstGeom prst="rect">
            <a:avLst/>
          </a:prstGeom>
        </p:spPr>
        <p:txBody>
          <a:bodyPr vert="horz" lIns="0" tIns="0" rIns="0" bIns="0" rtlCol="0" anchor="b"/>
          <a:lstStyle>
            <a:lvl1pPr algn="l">
              <a:defRPr sz="1100" baseline="0">
                <a:solidFill>
                  <a:srgbClr val="9FD7E4"/>
                </a:solidFill>
                <a:latin typeface="Calibri" panose="020F0502020204030204" pitchFamily="34" charset="0"/>
              </a:defRPr>
            </a:lvl1pPr>
          </a:lstStyle>
          <a:p>
            <a:fld id="{0E137427-91FE-8F4E-8389-AD4B23A28155}" type="datetimeFigureOut">
              <a:rPr lang="nl-NL" smtClean="0"/>
              <a:pPr/>
              <a:t>05-03-20</a:t>
            </a:fld>
            <a:endParaRPr lang="nl-NL"/>
          </a:p>
        </p:txBody>
      </p:sp>
      <p:sp>
        <p:nvSpPr>
          <p:cNvPr id="5" name="Footer Placeholder 4"/>
          <p:cNvSpPr>
            <a:spLocks noGrp="1"/>
          </p:cNvSpPr>
          <p:nvPr>
            <p:ph type="ftr" sz="quarter" idx="3"/>
          </p:nvPr>
        </p:nvSpPr>
        <p:spPr>
          <a:xfrm>
            <a:off x="4261662" y="6430992"/>
            <a:ext cx="4882337" cy="223063"/>
          </a:xfrm>
          <a:prstGeom prst="rect">
            <a:avLst/>
          </a:prstGeom>
        </p:spPr>
        <p:txBody>
          <a:bodyPr vert="horz" lIns="91440" tIns="45720" rIns="91440" bIns="45720" rtlCol="0" anchor="b"/>
          <a:lstStyle>
            <a:lvl1pPr algn="ctr">
              <a:defRPr sz="1100" baseline="0">
                <a:solidFill>
                  <a:srgbClr val="9FD7E4"/>
                </a:solidFill>
                <a:latin typeface="Calibri" panose="020F0502020204030204" pitchFamily="34" charset="0"/>
              </a:defRPr>
            </a:lvl1pPr>
          </a:lstStyle>
          <a:p>
            <a:endParaRPr lang="nl-NL"/>
          </a:p>
        </p:txBody>
      </p:sp>
      <p:sp>
        <p:nvSpPr>
          <p:cNvPr id="6" name="Slide Number Placeholder 5"/>
          <p:cNvSpPr>
            <a:spLocks noGrp="1"/>
          </p:cNvSpPr>
          <p:nvPr>
            <p:ph type="sldNum" sz="quarter" idx="4"/>
          </p:nvPr>
        </p:nvSpPr>
        <p:spPr>
          <a:xfrm>
            <a:off x="9468090" y="6430992"/>
            <a:ext cx="1446835" cy="223063"/>
          </a:xfrm>
          <a:prstGeom prst="rect">
            <a:avLst/>
          </a:prstGeom>
        </p:spPr>
        <p:txBody>
          <a:bodyPr vert="horz" lIns="0" tIns="0" rIns="0" bIns="0" rtlCol="0" anchor="b"/>
          <a:lstStyle>
            <a:lvl1pPr algn="r">
              <a:defRPr sz="1100" baseline="0">
                <a:solidFill>
                  <a:srgbClr val="9FD7E4"/>
                </a:solidFill>
                <a:latin typeface="Calibri" panose="020F0502020204030204" pitchFamily="34" charset="0"/>
              </a:defRPr>
            </a:lvl1pPr>
          </a:lstStyle>
          <a:p>
            <a:fld id="{F750406C-F22A-CC42-A137-272B29852968}" type="slidenum">
              <a:rPr lang="nl-NL" smtClean="0"/>
              <a:pPr/>
              <a:t>‹#›</a:t>
            </a:fld>
            <a:endParaRPr lang="nl-NL"/>
          </a:p>
        </p:txBody>
      </p:sp>
    </p:spTree>
    <p:extLst>
      <p:ext uri="{BB962C8B-B14F-4D97-AF65-F5344CB8AC3E}">
        <p14:creationId xmlns:p14="http://schemas.microsoft.com/office/powerpoint/2010/main" val="3138927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8" r:id="rId5"/>
    <p:sldLayoutId id="2147483669" r:id="rId6"/>
    <p:sldLayoutId id="2147483670" r:id="rId7"/>
  </p:sldLayoutIdLst>
  <p:txStyles>
    <p:titleStyle>
      <a:lvl1pPr algn="l" defTabSz="914400" rtl="0" eaLnBrk="1" latinLnBrk="0" hangingPunct="1">
        <a:lnSpc>
          <a:spcPct val="90000"/>
        </a:lnSpc>
        <a:spcBef>
          <a:spcPct val="0"/>
        </a:spcBef>
        <a:buNone/>
        <a:defRPr sz="3200" b="1" kern="1200" baseline="0">
          <a:solidFill>
            <a:srgbClr val="151D37"/>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151D37"/>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CFA55-5A90-4242-B58D-F5AC3BD7ECD6}" type="datetimeFigureOut">
              <a:rPr lang="en-GB" smtClean="0"/>
              <a:t>05/03/2020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EA8F2-099D-43FD-BE0B-0C4D9523DB21}" type="slidenum">
              <a:rPr lang="en-GB" smtClean="0"/>
              <a:t>‹#›</a:t>
            </a:fld>
            <a:endParaRPr lang="en-GB"/>
          </a:p>
        </p:txBody>
      </p:sp>
    </p:spTree>
    <p:extLst>
      <p:ext uri="{BB962C8B-B14F-4D97-AF65-F5344CB8AC3E}">
        <p14:creationId xmlns:p14="http://schemas.microsoft.com/office/powerpoint/2010/main" val="34067519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6.jp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7.jpe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8.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940186-42D1-0C49-9BE4-A3B38CD581FB}"/>
              </a:ext>
            </a:extLst>
          </p:cNvPr>
          <p:cNvSpPr>
            <a:spLocks noGrp="1"/>
          </p:cNvSpPr>
          <p:nvPr>
            <p:ph type="ctrTitle"/>
          </p:nvPr>
        </p:nvSpPr>
        <p:spPr>
          <a:xfrm>
            <a:off x="6887219" y="2196789"/>
            <a:ext cx="5189034" cy="1516567"/>
          </a:xfrm>
        </p:spPr>
        <p:txBody>
          <a:bodyPr>
            <a:noAutofit/>
          </a:bodyPr>
          <a:lstStyle/>
          <a:p>
            <a:pPr algn="ctr"/>
            <a:r>
              <a:rPr lang="en-US" sz="4200" dirty="0" smtClean="0"/>
              <a:t>MSc IB Strategy and Innovation</a:t>
            </a:r>
            <a:endParaRPr lang="nl-NL" sz="4000" dirty="0"/>
          </a:p>
        </p:txBody>
      </p:sp>
      <p:sp>
        <p:nvSpPr>
          <p:cNvPr id="3" name="Ondertitel 2">
            <a:extLst>
              <a:ext uri="{FF2B5EF4-FFF2-40B4-BE49-F238E27FC236}">
                <a16:creationId xmlns:a16="http://schemas.microsoft.com/office/drawing/2014/main" id="{27B445C6-14CC-8D44-BA0D-43CF4B74EE7A}"/>
              </a:ext>
            </a:extLst>
          </p:cNvPr>
          <p:cNvSpPr>
            <a:spLocks noGrp="1"/>
          </p:cNvSpPr>
          <p:nvPr>
            <p:ph type="subTitle" idx="1"/>
          </p:nvPr>
        </p:nvSpPr>
        <p:spPr>
          <a:xfrm>
            <a:off x="7094911" y="3140562"/>
            <a:ext cx="4773650" cy="1700490"/>
          </a:xfrm>
        </p:spPr>
        <p:txBody>
          <a:bodyPr>
            <a:normAutofit/>
          </a:bodyPr>
          <a:lstStyle/>
          <a:p>
            <a:pPr algn="ctr"/>
            <a:r>
              <a:rPr lang="fr-FR" sz="2200" dirty="0"/>
              <a:t/>
            </a:r>
            <a:br>
              <a:rPr lang="fr-FR" sz="2200" dirty="0"/>
            </a:br>
            <a:r>
              <a:rPr lang="fr-FR" sz="2200" dirty="0"/>
              <a:t>Maastricht </a:t>
            </a:r>
            <a:r>
              <a:rPr lang="fr-FR" sz="2200" dirty="0" err="1"/>
              <a:t>University</a:t>
            </a:r>
            <a:r>
              <a:rPr lang="fr-FR" sz="2200" dirty="0"/>
              <a:t>, </a:t>
            </a:r>
            <a:r>
              <a:rPr lang="fr-FR" sz="2200" dirty="0" err="1"/>
              <a:t>School</a:t>
            </a:r>
            <a:r>
              <a:rPr lang="fr-FR" sz="2200" dirty="0"/>
              <a:t> of Business and </a:t>
            </a:r>
            <a:r>
              <a:rPr lang="fr-FR" sz="2200" dirty="0" err="1"/>
              <a:t>Economics</a:t>
            </a:r>
            <a:endParaRPr lang="nl-NL" sz="2200" dirty="0"/>
          </a:p>
        </p:txBody>
      </p:sp>
      <p:sp>
        <p:nvSpPr>
          <p:cNvPr id="5" name="Ondertitel 2">
            <a:extLst>
              <a:ext uri="{FF2B5EF4-FFF2-40B4-BE49-F238E27FC236}">
                <a16:creationId xmlns:a16="http://schemas.microsoft.com/office/drawing/2014/main" id="{27B445C6-14CC-8D44-BA0D-43CF4B74EE7A}"/>
              </a:ext>
            </a:extLst>
          </p:cNvPr>
          <p:cNvSpPr txBox="1">
            <a:spLocks/>
          </p:cNvSpPr>
          <p:nvPr/>
        </p:nvSpPr>
        <p:spPr>
          <a:xfrm>
            <a:off x="7094911" y="4657129"/>
            <a:ext cx="4773650" cy="170049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51D37"/>
                </a:solidFill>
                <a:latin typeface="Calibri" panose="020F05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200" i="1" dirty="0" err="1" smtClean="0"/>
              <a:t>Progress</a:t>
            </a:r>
            <a:r>
              <a:rPr lang="nl-NL" sz="2200" i="1" dirty="0" smtClean="0"/>
              <a:t> </a:t>
            </a:r>
            <a:r>
              <a:rPr lang="nl-NL" sz="2200" i="1" dirty="0" err="1" smtClean="0"/>
              <a:t>through</a:t>
            </a:r>
            <a:r>
              <a:rPr lang="nl-NL" sz="2200" i="1" dirty="0" smtClean="0"/>
              <a:t> </a:t>
            </a:r>
            <a:r>
              <a:rPr lang="nl-NL" sz="2200" i="1" dirty="0" err="1" smtClean="0"/>
              <a:t>innovation</a:t>
            </a:r>
            <a:endParaRPr lang="nl-NL" sz="2200" i="1" dirty="0"/>
          </a:p>
        </p:txBody>
      </p:sp>
    </p:spTree>
    <p:extLst>
      <p:ext uri="{BB962C8B-B14F-4D97-AF65-F5344CB8AC3E}">
        <p14:creationId xmlns:p14="http://schemas.microsoft.com/office/powerpoint/2010/main" val="1447227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78D257-6DED-40F7-9EAB-7A4A31AF2091}"/>
              </a:ext>
            </a:extLst>
          </p:cNvPr>
          <p:cNvSpPr>
            <a:spLocks noGrp="1"/>
          </p:cNvSpPr>
          <p:nvPr>
            <p:ph type="title" idx="4294967295"/>
          </p:nvPr>
        </p:nvSpPr>
        <p:spPr>
          <a:xfrm>
            <a:off x="682907" y="862013"/>
            <a:ext cx="6493397" cy="1677987"/>
          </a:xfrm>
        </p:spPr>
        <p:txBody>
          <a:bodyPr>
            <a:noAutofit/>
          </a:bodyPr>
          <a:lstStyle/>
          <a:p>
            <a:r>
              <a:rPr lang="en-US" sz="4200" b="1" dirty="0" smtClean="0">
                <a:cs typeface="Calibri" panose="020F0502020204030204" pitchFamily="34" charset="0"/>
              </a:rPr>
              <a:t>Data Analytics</a:t>
            </a:r>
            <a:endParaRPr lang="en-US" sz="4200" b="1" dirty="0">
              <a:cs typeface="Calibri" panose="020F0502020204030204" pitchFamily="34" charset="0"/>
            </a:endParaRPr>
          </a:p>
        </p:txBody>
      </p:sp>
      <p:sp>
        <p:nvSpPr>
          <p:cNvPr id="3" name="Tijdelijke aanduiding voor inhoud 2">
            <a:extLst>
              <a:ext uri="{FF2B5EF4-FFF2-40B4-BE49-F238E27FC236}">
                <a16:creationId xmlns:a16="http://schemas.microsoft.com/office/drawing/2014/main" id="{864EFE51-2708-46ED-8D0D-EE9B37C8EB4A}"/>
              </a:ext>
            </a:extLst>
          </p:cNvPr>
          <p:cNvSpPr>
            <a:spLocks noGrp="1"/>
          </p:cNvSpPr>
          <p:nvPr>
            <p:ph idx="4294967295"/>
          </p:nvPr>
        </p:nvSpPr>
        <p:spPr>
          <a:xfrm>
            <a:off x="682907" y="1628403"/>
            <a:ext cx="4745620" cy="3786188"/>
          </a:xfrm>
        </p:spPr>
        <p:txBody>
          <a:bodyPr>
            <a:noAutofit/>
          </a:bodyPr>
          <a:lstStyle/>
          <a:p>
            <a:r>
              <a:rPr lang="en-US" sz="2600" dirty="0"/>
              <a:t>Quantitative </a:t>
            </a:r>
            <a:r>
              <a:rPr lang="en-US" sz="2600" dirty="0" smtClean="0"/>
              <a:t>methods </a:t>
            </a:r>
            <a:r>
              <a:rPr lang="en-US" sz="2600" dirty="0"/>
              <a:t>for problem-solving and research in </a:t>
            </a:r>
            <a:r>
              <a:rPr lang="en-US" sz="2600" dirty="0" smtClean="0"/>
              <a:t>Strategy &amp; Innovation</a:t>
            </a:r>
          </a:p>
          <a:p>
            <a:r>
              <a:rPr lang="en-GB" sz="2600" dirty="0"/>
              <a:t>Generate insights that improve management </a:t>
            </a:r>
            <a:r>
              <a:rPr lang="en-GB" sz="2600" dirty="0" smtClean="0"/>
              <a:t>decision-making</a:t>
            </a:r>
            <a:endParaRPr lang="nl-NL" sz="2600" dirty="0" smtClean="0"/>
          </a:p>
          <a:p>
            <a:r>
              <a:rPr lang="nl-NL" sz="2600" dirty="0" smtClean="0"/>
              <a:t>R </a:t>
            </a:r>
            <a:r>
              <a:rPr lang="nl-NL" sz="2600" dirty="0" err="1" smtClean="0"/>
              <a:t>language</a:t>
            </a:r>
            <a:r>
              <a:rPr lang="nl-NL" sz="2600" dirty="0" smtClean="0"/>
              <a:t> </a:t>
            </a:r>
            <a:r>
              <a:rPr lang="nl-NL" sz="2600" dirty="0" err="1" smtClean="0"/>
              <a:t>for</a:t>
            </a:r>
            <a:r>
              <a:rPr lang="nl-NL" sz="2600" dirty="0" smtClean="0"/>
              <a:t> </a:t>
            </a:r>
            <a:r>
              <a:rPr lang="nl-NL" sz="2600" dirty="0" err="1" smtClean="0"/>
              <a:t>statistical</a:t>
            </a:r>
            <a:r>
              <a:rPr lang="nl-NL" sz="2600" dirty="0" smtClean="0"/>
              <a:t> analyses</a:t>
            </a:r>
          </a:p>
          <a:p>
            <a:endParaRPr lang="en-GB" sz="2600" dirty="0"/>
          </a:p>
          <a:p>
            <a:endParaRPr lang="en-GB" sz="2600" dirty="0"/>
          </a:p>
          <a:p>
            <a:endParaRPr lang="en-US" sz="2600" dirty="0"/>
          </a:p>
        </p:txBody>
      </p:sp>
      <p:pic>
        <p:nvPicPr>
          <p:cNvPr id="7" name="Afbeelding 6">
            <a:extLst>
              <a:ext uri="{FF2B5EF4-FFF2-40B4-BE49-F238E27FC236}">
                <a16:creationId xmlns:a16="http://schemas.microsoft.com/office/drawing/2014/main" id="{4FECEFDB-AA75-4CCE-8C08-47BCC1F12B7E}"/>
              </a:ext>
            </a:extLst>
          </p:cNvPr>
          <p:cNvPicPr>
            <a:picLocks noChangeAspect="1"/>
          </p:cNvPicPr>
          <p:nvPr/>
        </p:nvPicPr>
        <p:blipFill rotWithShape="1">
          <a:blip r:embed="rId2">
            <a:extLst>
              <a:ext uri="{28A0092B-C50C-407E-A947-70E740481C1C}">
                <a14:useLocalDpi xmlns:a14="http://schemas.microsoft.com/office/drawing/2010/main" val="0"/>
              </a:ext>
            </a:extLst>
          </a:blip>
          <a:srcRect t="21303" r="-1" b="18089"/>
          <a:stretch/>
        </p:blipFill>
        <p:spPr>
          <a:xfrm>
            <a:off x="6294236" y="10"/>
            <a:ext cx="7552944" cy="6857990"/>
          </a:xfrm>
          <a:prstGeom prst="rect">
            <a:avLst/>
          </a:prstGeom>
          <a:effectLst/>
        </p:spPr>
      </p:pic>
      <p:pic>
        <p:nvPicPr>
          <p:cNvPr id="9" name="Picture 14">
            <a:extLst>
              <a:ext uri="{FF2B5EF4-FFF2-40B4-BE49-F238E27FC236}">
                <a16:creationId xmlns:a16="http://schemas.microsoft.com/office/drawing/2014/main" id="{5C761410-3471-4FEE-AB16-91097FFF5D1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30094" y="5335364"/>
            <a:ext cx="704097" cy="704097"/>
          </a:xfrm>
          <a:prstGeom prst="rect">
            <a:avLst/>
          </a:prstGeom>
        </p:spPr>
      </p:pic>
    </p:spTree>
    <p:extLst>
      <p:ext uri="{BB962C8B-B14F-4D97-AF65-F5344CB8AC3E}">
        <p14:creationId xmlns:p14="http://schemas.microsoft.com/office/powerpoint/2010/main" val="371690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F04E13-F22A-4049-A64D-FF80BAF9529E}"/>
              </a:ext>
            </a:extLst>
          </p:cNvPr>
          <p:cNvSpPr>
            <a:spLocks noGrp="1"/>
          </p:cNvSpPr>
          <p:nvPr>
            <p:ph type="title" idx="4294967295"/>
          </p:nvPr>
        </p:nvSpPr>
        <p:spPr>
          <a:xfrm>
            <a:off x="659757" y="835025"/>
            <a:ext cx="4502552" cy="1676400"/>
          </a:xfrm>
        </p:spPr>
        <p:txBody>
          <a:bodyPr>
            <a:normAutofit/>
          </a:bodyPr>
          <a:lstStyle/>
          <a:p>
            <a:r>
              <a:rPr lang="en-US" sz="4200" b="1" dirty="0" smtClean="0">
                <a:cs typeface="Calibri" panose="020F0502020204030204" pitchFamily="34" charset="0"/>
              </a:rPr>
              <a:t>Elective</a:t>
            </a:r>
            <a:endParaRPr lang="en-US" sz="4200" b="1" dirty="0">
              <a:cs typeface="Calibri" panose="020F0502020204030204" pitchFamily="34" charset="0"/>
            </a:endParaRPr>
          </a:p>
        </p:txBody>
      </p:sp>
      <p:sp>
        <p:nvSpPr>
          <p:cNvPr id="3" name="Tijdelijke aanduiding voor inhoud 2">
            <a:extLst>
              <a:ext uri="{FF2B5EF4-FFF2-40B4-BE49-F238E27FC236}">
                <a16:creationId xmlns:a16="http://schemas.microsoft.com/office/drawing/2014/main" id="{3C8F78F9-F966-4420-B387-5BD10FBA557B}"/>
              </a:ext>
            </a:extLst>
          </p:cNvPr>
          <p:cNvSpPr>
            <a:spLocks noGrp="1"/>
          </p:cNvSpPr>
          <p:nvPr>
            <p:ph idx="4294967295"/>
          </p:nvPr>
        </p:nvSpPr>
        <p:spPr>
          <a:xfrm>
            <a:off x="659757" y="2035091"/>
            <a:ext cx="5333537" cy="3128794"/>
          </a:xfrm>
        </p:spPr>
        <p:txBody>
          <a:bodyPr>
            <a:noAutofit/>
          </a:bodyPr>
          <a:lstStyle/>
          <a:p>
            <a:pPr marL="457189" lvl="0" indent="-457189" defTabSz="1219170">
              <a:lnSpc>
                <a:spcPct val="100000"/>
              </a:lnSpc>
              <a:spcBef>
                <a:spcPct val="20000"/>
              </a:spcBef>
              <a:defRPr/>
            </a:pPr>
            <a:r>
              <a:rPr lang="en-GB" altLang="en-US" sz="2600" dirty="0">
                <a:latin typeface="Calibri" panose="020F0502020204030204"/>
              </a:rPr>
              <a:t>Choose your own course from a wide range of </a:t>
            </a:r>
            <a:r>
              <a:rPr lang="en-GB" altLang="en-US" sz="2600" dirty="0" smtClean="0">
                <a:latin typeface="Calibri" panose="020F0502020204030204"/>
              </a:rPr>
              <a:t>options</a:t>
            </a:r>
            <a:endParaRPr lang="en-GB" altLang="en-US" sz="2600" dirty="0">
              <a:latin typeface="Calibri" panose="020F0502020204030204"/>
            </a:endParaRPr>
          </a:p>
          <a:p>
            <a:pPr marL="457189" lvl="0" indent="-457189" defTabSz="1219170">
              <a:lnSpc>
                <a:spcPct val="100000"/>
              </a:lnSpc>
              <a:spcBef>
                <a:spcPct val="20000"/>
              </a:spcBef>
              <a:defRPr/>
            </a:pPr>
            <a:r>
              <a:rPr lang="en-US" altLang="en-US" sz="2600" dirty="0">
                <a:latin typeface="Calibri" panose="020F0502020204030204"/>
              </a:rPr>
              <a:t>From another MSc IB </a:t>
            </a:r>
            <a:r>
              <a:rPr lang="en-US" altLang="en-US" sz="2600" dirty="0" smtClean="0">
                <a:latin typeface="Calibri" panose="020F0502020204030204"/>
              </a:rPr>
              <a:t>Program</a:t>
            </a:r>
          </a:p>
          <a:p>
            <a:pPr marL="457189" indent="-457189" defTabSz="1219170">
              <a:lnSpc>
                <a:spcPct val="100000"/>
              </a:lnSpc>
              <a:spcBef>
                <a:spcPct val="20000"/>
              </a:spcBef>
              <a:defRPr/>
            </a:pPr>
            <a:r>
              <a:rPr lang="en-US" altLang="en-US" sz="2600" dirty="0" err="1" smtClean="0">
                <a:latin typeface="Calibri" panose="020F0502020204030204"/>
              </a:rPr>
              <a:t>BroadeOr</a:t>
            </a:r>
            <a:r>
              <a:rPr lang="en-US" altLang="en-US" sz="2600" dirty="0">
                <a:latin typeface="Calibri" panose="020F0502020204030204"/>
              </a:rPr>
              <a:t>: Multidisciplinary Business Challenge </a:t>
            </a:r>
          </a:p>
          <a:p>
            <a:pPr marL="457189" lvl="0" indent="-457189" defTabSz="1219170">
              <a:lnSpc>
                <a:spcPct val="100000"/>
              </a:lnSpc>
              <a:spcBef>
                <a:spcPct val="20000"/>
              </a:spcBef>
              <a:defRPr/>
            </a:pPr>
            <a:r>
              <a:rPr lang="en-US" altLang="en-US" sz="2600" dirty="0" smtClean="0">
                <a:latin typeface="Calibri" panose="020F0502020204030204"/>
              </a:rPr>
              <a:t>n </a:t>
            </a:r>
            <a:r>
              <a:rPr lang="en-US" altLang="en-US" sz="2600" dirty="0">
                <a:latin typeface="Calibri" panose="020F0502020204030204"/>
              </a:rPr>
              <a:t>your horizon and go the extra </a:t>
            </a:r>
            <a:r>
              <a:rPr lang="en-US" altLang="en-US" sz="2600" dirty="0" smtClean="0">
                <a:latin typeface="Calibri" panose="020F0502020204030204"/>
              </a:rPr>
              <a:t>mile!</a:t>
            </a:r>
            <a:endParaRPr lang="en-GB" altLang="en-US" sz="2600" dirty="0">
              <a:latin typeface="Calibri" panose="020F0502020204030204"/>
            </a:endParaRPr>
          </a:p>
          <a:p>
            <a:endParaRPr lang="en-US" sz="2600" dirty="0">
              <a:cs typeface="Calibri" panose="020F0502020204030204" pitchFamily="34" charset="0"/>
            </a:endParaRPr>
          </a:p>
        </p:txBody>
      </p:sp>
      <p:graphicFrame>
        <p:nvGraphicFramePr>
          <p:cNvPr id="5" name="Object 4"/>
          <p:cNvGraphicFramePr>
            <a:graphicFrameLocks noChangeAspect="1"/>
          </p:cNvGraphicFramePr>
          <p:nvPr>
            <p:extLst/>
          </p:nvPr>
        </p:nvGraphicFramePr>
        <p:xfrm>
          <a:off x="7464425" y="1911350"/>
          <a:ext cx="1800225" cy="1800225"/>
        </p:xfrm>
        <a:graphic>
          <a:graphicData uri="http://schemas.openxmlformats.org/presentationml/2006/ole">
            <mc:AlternateContent xmlns:mc="http://schemas.openxmlformats.org/markup-compatibility/2006">
              <mc:Choice xmlns:v="urn:schemas-microsoft-com:vml" Requires="v">
                <p:oleObj spid="_x0000_s1028" name="Bitmap Image" r:id="rId3" imgW="1800360" imgH="1800360" progId="Paint.Picture">
                  <p:embed/>
                </p:oleObj>
              </mc:Choice>
              <mc:Fallback>
                <p:oleObj name="Bitmap Image" r:id="rId3" imgW="1800360" imgH="1800360" progId="Paint.Picture">
                  <p:embed/>
                  <p:pic>
                    <p:nvPicPr>
                      <p:cNvPr id="5" name="Object 4"/>
                      <p:cNvPicPr/>
                      <p:nvPr/>
                    </p:nvPicPr>
                    <p:blipFill>
                      <a:blip r:embed="rId4"/>
                      <a:stretch>
                        <a:fillRect/>
                      </a:stretch>
                    </p:blipFill>
                    <p:spPr>
                      <a:xfrm>
                        <a:off x="7464425" y="1911350"/>
                        <a:ext cx="1800225" cy="1800225"/>
                      </a:xfrm>
                      <a:prstGeom prst="rect">
                        <a:avLst/>
                      </a:prstGeom>
                    </p:spPr>
                  </p:pic>
                </p:oleObj>
              </mc:Fallback>
            </mc:AlternateContent>
          </a:graphicData>
        </a:graphic>
      </p:graphicFrame>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6234530" y="2154508"/>
            <a:ext cx="5750355" cy="2889960"/>
          </a:xfrm>
          <a:prstGeom prst="rect">
            <a:avLst/>
          </a:prstGeom>
        </p:spPr>
      </p:pic>
    </p:spTree>
    <p:extLst>
      <p:ext uri="{BB962C8B-B14F-4D97-AF65-F5344CB8AC3E}">
        <p14:creationId xmlns:p14="http://schemas.microsoft.com/office/powerpoint/2010/main" val="28881603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3">
            <a:extLst>
              <a:ext uri="{FF2B5EF4-FFF2-40B4-BE49-F238E27FC236}">
                <a16:creationId xmlns:a16="http://schemas.microsoft.com/office/drawing/2014/main" id="{DD51BCA7-3572-422B-A4B5-D955F16E36C3}"/>
              </a:ext>
            </a:extLst>
          </p:cNvPr>
          <p:cNvSpPr>
            <a:spLocks noGrp="1" noChangeArrowheads="1"/>
          </p:cNvSpPr>
          <p:nvPr>
            <p:ph type="title" idx="4294967295"/>
          </p:nvPr>
        </p:nvSpPr>
        <p:spPr>
          <a:xfrm>
            <a:off x="698501" y="872356"/>
            <a:ext cx="8676993" cy="1101725"/>
          </a:xfrm>
          <a:noFill/>
        </p:spPr>
        <p:txBody>
          <a:bodyPr>
            <a:noAutofit/>
          </a:bodyPr>
          <a:lstStyle/>
          <a:p>
            <a:pPr eaLnBrk="1" hangingPunct="1"/>
            <a:r>
              <a:rPr lang="en-GB" sz="4200" dirty="0">
                <a:ea typeface="MS PGothic" charset="0"/>
              </a:rPr>
              <a:t>International Competitive Analysis and Strategy</a:t>
            </a:r>
          </a:p>
        </p:txBody>
      </p:sp>
      <p:sp>
        <p:nvSpPr>
          <p:cNvPr id="37" name="Tekstvak 36">
            <a:extLst>
              <a:ext uri="{FF2B5EF4-FFF2-40B4-BE49-F238E27FC236}">
                <a16:creationId xmlns:a16="http://schemas.microsoft.com/office/drawing/2014/main" id="{7428A464-BBF7-4CF8-9236-1575A41002D6}"/>
              </a:ext>
            </a:extLst>
          </p:cNvPr>
          <p:cNvSpPr txBox="1"/>
          <p:nvPr/>
        </p:nvSpPr>
        <p:spPr>
          <a:xfrm>
            <a:off x="698501" y="2165419"/>
            <a:ext cx="5156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51D37"/>
                </a:solidFill>
                <a:effectLst/>
                <a:uLnTx/>
                <a:uFillTx/>
                <a:latin typeface="Calibri"/>
                <a:ea typeface="+mn-ea"/>
                <a:cs typeface="+mn-cs"/>
              </a:rPr>
              <a:t>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51D37"/>
                </a:solidFill>
                <a:effectLst/>
                <a:uLnTx/>
                <a:uFillTx/>
                <a:latin typeface="Calibri"/>
                <a:ea typeface="+mn-ea"/>
                <a:cs typeface="+mn-cs"/>
              </a:rPr>
              <a:t>Strategy &amp; Impact</a:t>
            </a:r>
          </a:p>
        </p:txBody>
      </p:sp>
      <p:sp>
        <p:nvSpPr>
          <p:cNvPr id="38" name="Tekstvak 37">
            <a:extLst>
              <a:ext uri="{FF2B5EF4-FFF2-40B4-BE49-F238E27FC236}">
                <a16:creationId xmlns:a16="http://schemas.microsoft.com/office/drawing/2014/main" id="{D87FCFC4-C928-46E0-843E-5C9A7DF3FBAE}"/>
              </a:ext>
            </a:extLst>
          </p:cNvPr>
          <p:cNvSpPr txBox="1"/>
          <p:nvPr/>
        </p:nvSpPr>
        <p:spPr>
          <a:xfrm>
            <a:off x="698501" y="3120031"/>
            <a:ext cx="51562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51D37"/>
                </a:solidFill>
                <a:effectLst/>
                <a:uLnTx/>
                <a:uFillTx/>
                <a:latin typeface="Calibri"/>
                <a:ea typeface="+mn-ea"/>
                <a:cs typeface="+mn-cs"/>
              </a:rPr>
              <a:t>Student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51D37"/>
                </a:solidFill>
                <a:effectLst/>
                <a:uLnTx/>
                <a:uFillTx/>
                <a:latin typeface="Calibri"/>
                <a:ea typeface="+mn-ea"/>
                <a:cs typeface="+mn-cs"/>
              </a:rPr>
              <a:t>Analysis: </a:t>
            </a:r>
            <a:r>
              <a:rPr kumimoji="0" lang="en-US" sz="2800" b="0" i="0" u="none" strike="noStrike" kern="1200" cap="none" spc="0" normalizeH="0" baseline="0" noProof="0" dirty="0" smtClean="0">
                <a:ln>
                  <a:noFill/>
                </a:ln>
                <a:solidFill>
                  <a:srgbClr val="151D37"/>
                </a:solidFill>
                <a:effectLst/>
                <a:uLnTx/>
                <a:uFillTx/>
                <a:latin typeface="Calibri"/>
                <a:ea typeface="+mn-ea"/>
                <a:cs typeface="+mn-cs"/>
              </a:rPr>
              <a:t>Apply </a:t>
            </a:r>
            <a:r>
              <a:rPr kumimoji="0" lang="en-US" sz="2800" b="0" i="0" u="none" strike="noStrike" kern="1200" cap="none" spc="0" normalizeH="0" baseline="0" noProof="0" dirty="0">
                <a:ln>
                  <a:noFill/>
                </a:ln>
                <a:solidFill>
                  <a:srgbClr val="151D37"/>
                </a:solidFill>
                <a:effectLst/>
                <a:uLnTx/>
                <a:uFillTx/>
                <a:latin typeface="Calibri"/>
                <a:ea typeface="+mn-ea"/>
                <a:cs typeface="+mn-cs"/>
              </a:rPr>
              <a:t>economics with statistics to strategy in a real world team strategy project</a:t>
            </a:r>
          </a:p>
        </p:txBody>
      </p:sp>
      <p:grpSp>
        <p:nvGrpSpPr>
          <p:cNvPr id="8" name="Groep 36">
            <a:extLst>
              <a:ext uri="{FF2B5EF4-FFF2-40B4-BE49-F238E27FC236}">
                <a16:creationId xmlns:a16="http://schemas.microsoft.com/office/drawing/2014/main" id="{BBC7990F-9B05-4134-A440-8ACEA29C1CB7}"/>
              </a:ext>
            </a:extLst>
          </p:cNvPr>
          <p:cNvGrpSpPr/>
          <p:nvPr/>
        </p:nvGrpSpPr>
        <p:grpSpPr>
          <a:xfrm>
            <a:off x="6268255" y="1974081"/>
            <a:ext cx="5078868" cy="4644816"/>
            <a:chOff x="2608011" y="239103"/>
            <a:chExt cx="6975977" cy="6379794"/>
          </a:xfrm>
        </p:grpSpPr>
        <p:grpSp>
          <p:nvGrpSpPr>
            <p:cNvPr id="9" name="Groep 15">
              <a:extLst>
                <a:ext uri="{FF2B5EF4-FFF2-40B4-BE49-F238E27FC236}">
                  <a16:creationId xmlns:a16="http://schemas.microsoft.com/office/drawing/2014/main" id="{25049849-E944-4709-96D3-31CC66A8DCCD}"/>
                </a:ext>
              </a:extLst>
            </p:cNvPr>
            <p:cNvGrpSpPr/>
            <p:nvPr/>
          </p:nvGrpSpPr>
          <p:grpSpPr>
            <a:xfrm>
              <a:off x="2608011" y="239103"/>
              <a:ext cx="6975977" cy="6379794"/>
              <a:chOff x="2885150" y="393581"/>
              <a:chExt cx="6975977" cy="6379794"/>
            </a:xfrm>
          </p:grpSpPr>
          <p:sp>
            <p:nvSpPr>
              <p:cNvPr id="14" name="Vrije vorm: vorm 16">
                <a:extLst>
                  <a:ext uri="{FF2B5EF4-FFF2-40B4-BE49-F238E27FC236}">
                    <a16:creationId xmlns:a16="http://schemas.microsoft.com/office/drawing/2014/main" id="{938B9DA0-7D12-4525-9A8D-88FA4AF05C8F}"/>
                  </a:ext>
                </a:extLst>
              </p:cNvPr>
              <p:cNvSpPr/>
              <p:nvPr/>
            </p:nvSpPr>
            <p:spPr>
              <a:xfrm>
                <a:off x="5319625" y="393581"/>
                <a:ext cx="2107028" cy="2331482"/>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solidFill>
                  <a:srgbClr val="FFC000"/>
                </a:solidFill>
              </a:ln>
              <a:effectLst>
                <a:outerShdw blurRad="50800" dist="38100" dir="2700000" algn="tl" rotWithShape="0">
                  <a:schemeClr val="accent1">
                    <a:alpha val="40000"/>
                  </a:scheme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Strategy</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hthoek 17">
                <a:extLst>
                  <a:ext uri="{FF2B5EF4-FFF2-40B4-BE49-F238E27FC236}">
                    <a16:creationId xmlns:a16="http://schemas.microsoft.com/office/drawing/2014/main" id="{5B5BDF76-7297-424F-95EA-325ABE2D9094}"/>
                  </a:ext>
                </a:extLst>
              </p:cNvPr>
              <p:cNvSpPr/>
              <p:nvPr/>
            </p:nvSpPr>
            <p:spPr>
              <a:xfrm>
                <a:off x="7050566" y="1086998"/>
                <a:ext cx="1757047"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Vrije vorm: vorm 19">
                <a:extLst>
                  <a:ext uri="{FF2B5EF4-FFF2-40B4-BE49-F238E27FC236}">
                    <a16:creationId xmlns:a16="http://schemas.microsoft.com/office/drawing/2014/main" id="{B7ADC3B2-5E51-4AC7-AFA6-09109E5A078A}"/>
                  </a:ext>
                </a:extLst>
              </p:cNvPr>
              <p:cNvSpPr/>
              <p:nvPr/>
            </p:nvSpPr>
            <p:spPr>
              <a:xfrm>
                <a:off x="7754098" y="2423362"/>
                <a:ext cx="2107029" cy="2421872"/>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solidFill>
                  <a:srgbClr val="FFC000"/>
                </a:solidFill>
              </a:ln>
              <a:effectLst>
                <a:outerShdw blurRad="50800" dist="38100" dir="2700000" algn="tl" rotWithShape="0">
                  <a:schemeClr val="tx2">
                    <a:lumMod val="75000"/>
                    <a:alpha val="40000"/>
                  </a:schemeClr>
                </a:outerShdw>
              </a:effectLst>
            </p:spPr>
            <p:style>
              <a:lnRef idx="2">
                <a:schemeClr val="lt1">
                  <a:hueOff val="0"/>
                  <a:satOff val="0"/>
                  <a:lumOff val="0"/>
                  <a:alphaOff val="0"/>
                </a:schemeClr>
              </a:lnRef>
              <a:fillRef idx="1">
                <a:schemeClr val="accent2">
                  <a:hueOff val="-239464"/>
                  <a:satOff val="-2759"/>
                  <a:lumOff val="617"/>
                  <a:alphaOff val="0"/>
                </a:schemeClr>
              </a:fillRef>
              <a:effectRef idx="0">
                <a:schemeClr val="accent2">
                  <a:hueOff val="-239464"/>
                  <a:satOff val="-2759"/>
                  <a:lumOff val="617"/>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Impact</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hthoek 20">
                <a:extLst>
                  <a:ext uri="{FF2B5EF4-FFF2-40B4-BE49-F238E27FC236}">
                    <a16:creationId xmlns:a16="http://schemas.microsoft.com/office/drawing/2014/main" id="{E2E25576-B692-4609-BCE2-3F244F5DC4D5}"/>
                  </a:ext>
                </a:extLst>
              </p:cNvPr>
              <p:cNvSpPr/>
              <p:nvPr/>
            </p:nvSpPr>
            <p:spPr>
              <a:xfrm>
                <a:off x="3139718" y="2423362"/>
                <a:ext cx="1700368"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Vrije vorm: vorm 22">
                <a:extLst>
                  <a:ext uri="{FF2B5EF4-FFF2-40B4-BE49-F238E27FC236}">
                    <a16:creationId xmlns:a16="http://schemas.microsoft.com/office/drawing/2014/main" id="{F2AB480E-5699-4900-B781-E76FBEB10F49}"/>
                  </a:ext>
                </a:extLst>
              </p:cNvPr>
              <p:cNvSpPr/>
              <p:nvPr/>
            </p:nvSpPr>
            <p:spPr>
              <a:xfrm>
                <a:off x="5319625" y="4453142"/>
                <a:ext cx="2107031" cy="2320233"/>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effectLst>
                <a:outerShdw blurRad="50800" dist="38100" dir="2700000" algn="tl" rotWithShape="0">
                  <a:schemeClr val="tx2">
                    <a:lumMod val="75000"/>
                    <a:alpha val="40000"/>
                  </a:schemeClr>
                </a:outerShdw>
              </a:effectLst>
            </p:spPr>
            <p:style>
              <a:lnRef idx="2">
                <a:schemeClr val="lt1">
                  <a:hueOff val="0"/>
                  <a:satOff val="0"/>
                  <a:lumOff val="0"/>
                  <a:alphaOff val="0"/>
                </a:schemeClr>
              </a:lnRef>
              <a:fillRef idx="1">
                <a:schemeClr val="accent2">
                  <a:hueOff val="-478928"/>
                  <a:satOff val="-5519"/>
                  <a:lumOff val="1234"/>
                  <a:alphaOff val="0"/>
                </a:schemeClr>
              </a:fillRef>
              <a:effectRef idx="0">
                <a:schemeClr val="accent2">
                  <a:hueOff val="-478928"/>
                  <a:satOff val="-5519"/>
                  <a:lumOff val="1234"/>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Innovation</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hthoek 23">
                <a:extLst>
                  <a:ext uri="{FF2B5EF4-FFF2-40B4-BE49-F238E27FC236}">
                    <a16:creationId xmlns:a16="http://schemas.microsoft.com/office/drawing/2014/main" id="{449F64E2-D951-45A2-B350-48ADB092CC98}"/>
                  </a:ext>
                </a:extLst>
              </p:cNvPr>
              <p:cNvSpPr/>
              <p:nvPr/>
            </p:nvSpPr>
            <p:spPr>
              <a:xfrm>
                <a:off x="7050566" y="3759726"/>
                <a:ext cx="1757047"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Vrije vorm: vorm 25">
                <a:extLst>
                  <a:ext uri="{FF2B5EF4-FFF2-40B4-BE49-F238E27FC236}">
                    <a16:creationId xmlns:a16="http://schemas.microsoft.com/office/drawing/2014/main" id="{F230081E-D5F6-450E-8FB3-741888CC417B}"/>
                  </a:ext>
                </a:extLst>
              </p:cNvPr>
              <p:cNvSpPr/>
              <p:nvPr/>
            </p:nvSpPr>
            <p:spPr>
              <a:xfrm>
                <a:off x="2885150" y="2468556"/>
                <a:ext cx="2107028" cy="2331483"/>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effectLst>
                <a:outerShdw blurRad="50800" dist="38100" dir="2700000" algn="tl" rotWithShape="0">
                  <a:schemeClr val="accent3">
                    <a:lumMod val="75000"/>
                    <a:alpha val="40000"/>
                  </a:schemeClr>
                </a:outerShdw>
              </a:effectLst>
            </p:spPr>
            <p:style>
              <a:lnRef idx="2">
                <a:schemeClr val="lt1">
                  <a:hueOff val="0"/>
                  <a:satOff val="0"/>
                  <a:lumOff val="0"/>
                  <a:alphaOff val="0"/>
                </a:schemeClr>
              </a:lnRef>
              <a:fillRef idx="1">
                <a:schemeClr val="accent2">
                  <a:hueOff val="-718391"/>
                  <a:satOff val="-8278"/>
                  <a:lumOff val="1851"/>
                  <a:alphaOff val="0"/>
                </a:schemeClr>
              </a:fillRef>
              <a:effectRef idx="0">
                <a:schemeClr val="accent2">
                  <a:hueOff val="-718391"/>
                  <a:satOff val="-8278"/>
                  <a:lumOff val="1851"/>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Ideas</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hthoek 26">
                <a:extLst>
                  <a:ext uri="{FF2B5EF4-FFF2-40B4-BE49-F238E27FC236}">
                    <a16:creationId xmlns:a16="http://schemas.microsoft.com/office/drawing/2014/main" id="{A96F1225-3A34-45B9-9F58-30CD9D039369}"/>
                  </a:ext>
                </a:extLst>
              </p:cNvPr>
              <p:cNvSpPr/>
              <p:nvPr/>
            </p:nvSpPr>
            <p:spPr>
              <a:xfrm>
                <a:off x="3139718" y="5096090"/>
                <a:ext cx="1700368"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sp>
          <p:nvSpPr>
            <p:cNvPr id="10" name="Pijl: omhoog/omlaag 31">
              <a:extLst>
                <a:ext uri="{FF2B5EF4-FFF2-40B4-BE49-F238E27FC236}">
                  <a16:creationId xmlns:a16="http://schemas.microsoft.com/office/drawing/2014/main" id="{FC9617B3-18C8-455B-9E85-EFA27A2417AF}"/>
                </a:ext>
              </a:extLst>
            </p:cNvPr>
            <p:cNvSpPr/>
            <p:nvPr/>
          </p:nvSpPr>
          <p:spPr>
            <a:xfrm rot="18888031">
              <a:off x="7886340" y="894707"/>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Pijl: omhoog/omlaag 33">
              <a:extLst>
                <a:ext uri="{FF2B5EF4-FFF2-40B4-BE49-F238E27FC236}">
                  <a16:creationId xmlns:a16="http://schemas.microsoft.com/office/drawing/2014/main" id="{A0979806-C225-4C38-81E9-8226A4AF324D}"/>
                </a:ext>
              </a:extLst>
            </p:cNvPr>
            <p:cNvSpPr/>
            <p:nvPr/>
          </p:nvSpPr>
          <p:spPr>
            <a:xfrm rot="13445296">
              <a:off x="7878518" y="4922665"/>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ijl: omhoog/omlaag 34">
              <a:extLst>
                <a:ext uri="{FF2B5EF4-FFF2-40B4-BE49-F238E27FC236}">
                  <a16:creationId xmlns:a16="http://schemas.microsoft.com/office/drawing/2014/main" id="{D77164A2-A700-4B78-88A3-80E36A0EEB28}"/>
                </a:ext>
              </a:extLst>
            </p:cNvPr>
            <p:cNvSpPr/>
            <p:nvPr/>
          </p:nvSpPr>
          <p:spPr>
            <a:xfrm rot="18799976">
              <a:off x="3987317" y="4894905"/>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Pijl: omhoog/omlaag 35">
              <a:extLst>
                <a:ext uri="{FF2B5EF4-FFF2-40B4-BE49-F238E27FC236}">
                  <a16:creationId xmlns:a16="http://schemas.microsoft.com/office/drawing/2014/main" id="{039CF952-897C-46E4-AB82-668BA80779CC}"/>
                </a:ext>
              </a:extLst>
            </p:cNvPr>
            <p:cNvSpPr/>
            <p:nvPr/>
          </p:nvSpPr>
          <p:spPr>
            <a:xfrm rot="2721575">
              <a:off x="3980382" y="893999"/>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Pijl: omhoog/omlaag 2">
            <a:extLst>
              <a:ext uri="{FF2B5EF4-FFF2-40B4-BE49-F238E27FC236}">
                <a16:creationId xmlns:a16="http://schemas.microsoft.com/office/drawing/2014/main" id="{97EC3527-D463-439E-BCE9-42401B8EF38A}"/>
              </a:ext>
            </a:extLst>
          </p:cNvPr>
          <p:cNvSpPr/>
          <p:nvPr/>
        </p:nvSpPr>
        <p:spPr>
          <a:xfrm rot="18817989">
            <a:off x="9975785" y="2341585"/>
            <a:ext cx="495649" cy="944197"/>
          </a:xfrm>
          <a:prstGeom prst="upDownArrow">
            <a:avLst>
              <a:gd name="adj1" fmla="val 27194"/>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85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3">
            <a:extLst>
              <a:ext uri="{FF2B5EF4-FFF2-40B4-BE49-F238E27FC236}">
                <a16:creationId xmlns:a16="http://schemas.microsoft.com/office/drawing/2014/main" id="{DD51BCA7-3572-422B-A4B5-D955F16E36C3}"/>
              </a:ext>
            </a:extLst>
          </p:cNvPr>
          <p:cNvSpPr>
            <a:spLocks noGrp="1" noChangeArrowheads="1"/>
          </p:cNvSpPr>
          <p:nvPr>
            <p:ph type="title" idx="4294967295"/>
          </p:nvPr>
        </p:nvSpPr>
        <p:spPr>
          <a:xfrm>
            <a:off x="698501" y="872356"/>
            <a:ext cx="8676993" cy="1101725"/>
          </a:xfrm>
          <a:noFill/>
        </p:spPr>
        <p:txBody>
          <a:bodyPr>
            <a:noAutofit/>
          </a:bodyPr>
          <a:lstStyle/>
          <a:p>
            <a:pPr eaLnBrk="1" hangingPunct="1"/>
            <a:r>
              <a:rPr lang="en-GB" sz="4200" dirty="0" smtClean="0">
                <a:ea typeface="MS PGothic" charset="0"/>
              </a:rPr>
              <a:t>Strategic Entrepreneurship and Innovation</a:t>
            </a:r>
            <a:endParaRPr lang="en-GB" sz="4200" dirty="0">
              <a:ea typeface="MS PGothic" charset="0"/>
            </a:endParaRPr>
          </a:p>
        </p:txBody>
      </p:sp>
      <p:sp>
        <p:nvSpPr>
          <p:cNvPr id="37" name="Tekstvak 36">
            <a:extLst>
              <a:ext uri="{FF2B5EF4-FFF2-40B4-BE49-F238E27FC236}">
                <a16:creationId xmlns:a16="http://schemas.microsoft.com/office/drawing/2014/main" id="{7428A464-BBF7-4CF8-9236-1575A41002D6}"/>
              </a:ext>
            </a:extLst>
          </p:cNvPr>
          <p:cNvSpPr txBox="1"/>
          <p:nvPr/>
        </p:nvSpPr>
        <p:spPr>
          <a:xfrm>
            <a:off x="698501" y="2165419"/>
            <a:ext cx="5156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Ideas, Innovation &amp; Impact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kstvak 37">
            <a:extLst>
              <a:ext uri="{FF2B5EF4-FFF2-40B4-BE49-F238E27FC236}">
                <a16:creationId xmlns:a16="http://schemas.microsoft.com/office/drawing/2014/main" id="{D87FCFC4-C928-46E0-843E-5C9A7DF3FBAE}"/>
              </a:ext>
            </a:extLst>
          </p:cNvPr>
          <p:cNvSpPr txBox="1"/>
          <p:nvPr/>
        </p:nvSpPr>
        <p:spPr>
          <a:xfrm>
            <a:off x="698501" y="3120031"/>
            <a:ext cx="5156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Student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Consulting team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a:rPr>
              <a:t>Creativity and design workshop</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ep 36">
            <a:extLst>
              <a:ext uri="{FF2B5EF4-FFF2-40B4-BE49-F238E27FC236}">
                <a16:creationId xmlns:a16="http://schemas.microsoft.com/office/drawing/2014/main" id="{BBC7990F-9B05-4134-A440-8ACEA29C1CB7}"/>
              </a:ext>
            </a:extLst>
          </p:cNvPr>
          <p:cNvGrpSpPr/>
          <p:nvPr/>
        </p:nvGrpSpPr>
        <p:grpSpPr>
          <a:xfrm>
            <a:off x="6268255" y="1974081"/>
            <a:ext cx="5078868" cy="4644816"/>
            <a:chOff x="2608011" y="239103"/>
            <a:chExt cx="6975977" cy="6379794"/>
          </a:xfrm>
        </p:grpSpPr>
        <p:grpSp>
          <p:nvGrpSpPr>
            <p:cNvPr id="9" name="Groep 15">
              <a:extLst>
                <a:ext uri="{FF2B5EF4-FFF2-40B4-BE49-F238E27FC236}">
                  <a16:creationId xmlns:a16="http://schemas.microsoft.com/office/drawing/2014/main" id="{25049849-E944-4709-96D3-31CC66A8DCCD}"/>
                </a:ext>
              </a:extLst>
            </p:cNvPr>
            <p:cNvGrpSpPr/>
            <p:nvPr/>
          </p:nvGrpSpPr>
          <p:grpSpPr>
            <a:xfrm>
              <a:off x="2608011" y="239103"/>
              <a:ext cx="6975977" cy="6379794"/>
              <a:chOff x="2885150" y="393581"/>
              <a:chExt cx="6975977" cy="6379794"/>
            </a:xfrm>
          </p:grpSpPr>
          <p:sp>
            <p:nvSpPr>
              <p:cNvPr id="14" name="Vrije vorm: vorm 16">
                <a:extLst>
                  <a:ext uri="{FF2B5EF4-FFF2-40B4-BE49-F238E27FC236}">
                    <a16:creationId xmlns:a16="http://schemas.microsoft.com/office/drawing/2014/main" id="{938B9DA0-7D12-4525-9A8D-88FA4AF05C8F}"/>
                  </a:ext>
                </a:extLst>
              </p:cNvPr>
              <p:cNvSpPr/>
              <p:nvPr/>
            </p:nvSpPr>
            <p:spPr>
              <a:xfrm>
                <a:off x="5319625" y="393581"/>
                <a:ext cx="2107028" cy="2331482"/>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noFill/>
              </a:ln>
              <a:effectLst>
                <a:outerShdw blurRad="50800" dist="38100" dir="2700000" algn="tl" rotWithShape="0">
                  <a:schemeClr val="accent1">
                    <a:alpha val="40000"/>
                  </a:scheme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Strategy</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hthoek 17">
                <a:extLst>
                  <a:ext uri="{FF2B5EF4-FFF2-40B4-BE49-F238E27FC236}">
                    <a16:creationId xmlns:a16="http://schemas.microsoft.com/office/drawing/2014/main" id="{5B5BDF76-7297-424F-95EA-325ABE2D9094}"/>
                  </a:ext>
                </a:extLst>
              </p:cNvPr>
              <p:cNvSpPr/>
              <p:nvPr/>
            </p:nvSpPr>
            <p:spPr>
              <a:xfrm>
                <a:off x="7050566" y="1086998"/>
                <a:ext cx="1757047"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Vrije vorm: vorm 19">
                <a:extLst>
                  <a:ext uri="{FF2B5EF4-FFF2-40B4-BE49-F238E27FC236}">
                    <a16:creationId xmlns:a16="http://schemas.microsoft.com/office/drawing/2014/main" id="{B7ADC3B2-5E51-4AC7-AFA6-09109E5A078A}"/>
                  </a:ext>
                </a:extLst>
              </p:cNvPr>
              <p:cNvSpPr/>
              <p:nvPr/>
            </p:nvSpPr>
            <p:spPr>
              <a:xfrm>
                <a:off x="7754098" y="2423362"/>
                <a:ext cx="2107029" cy="2421872"/>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solidFill>
                  <a:srgbClr val="FFC000"/>
                </a:solidFill>
              </a:ln>
              <a:effectLst>
                <a:outerShdw blurRad="50800" dist="38100" dir="2700000" algn="tl" rotWithShape="0">
                  <a:schemeClr val="tx2">
                    <a:lumMod val="75000"/>
                    <a:alpha val="40000"/>
                  </a:schemeClr>
                </a:outerShdw>
              </a:effectLst>
            </p:spPr>
            <p:style>
              <a:lnRef idx="2">
                <a:schemeClr val="lt1">
                  <a:hueOff val="0"/>
                  <a:satOff val="0"/>
                  <a:lumOff val="0"/>
                  <a:alphaOff val="0"/>
                </a:schemeClr>
              </a:lnRef>
              <a:fillRef idx="1">
                <a:schemeClr val="accent2">
                  <a:hueOff val="-239464"/>
                  <a:satOff val="-2759"/>
                  <a:lumOff val="617"/>
                  <a:alphaOff val="0"/>
                </a:schemeClr>
              </a:fillRef>
              <a:effectRef idx="0">
                <a:schemeClr val="accent2">
                  <a:hueOff val="-239464"/>
                  <a:satOff val="-2759"/>
                  <a:lumOff val="617"/>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Impact</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hthoek 20">
                <a:extLst>
                  <a:ext uri="{FF2B5EF4-FFF2-40B4-BE49-F238E27FC236}">
                    <a16:creationId xmlns:a16="http://schemas.microsoft.com/office/drawing/2014/main" id="{E2E25576-B692-4609-BCE2-3F244F5DC4D5}"/>
                  </a:ext>
                </a:extLst>
              </p:cNvPr>
              <p:cNvSpPr/>
              <p:nvPr/>
            </p:nvSpPr>
            <p:spPr>
              <a:xfrm>
                <a:off x="3139718" y="2423362"/>
                <a:ext cx="1700368"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Vrije vorm: vorm 22">
                <a:extLst>
                  <a:ext uri="{FF2B5EF4-FFF2-40B4-BE49-F238E27FC236}">
                    <a16:creationId xmlns:a16="http://schemas.microsoft.com/office/drawing/2014/main" id="{F2AB480E-5699-4900-B781-E76FBEB10F49}"/>
                  </a:ext>
                </a:extLst>
              </p:cNvPr>
              <p:cNvSpPr/>
              <p:nvPr/>
            </p:nvSpPr>
            <p:spPr>
              <a:xfrm>
                <a:off x="5319625" y="4453142"/>
                <a:ext cx="2107031" cy="2320233"/>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solidFill>
                  <a:srgbClr val="FFC000"/>
                </a:solidFill>
              </a:ln>
              <a:effectLst>
                <a:outerShdw blurRad="50800" dist="38100" dir="2700000" algn="tl" rotWithShape="0">
                  <a:schemeClr val="tx2">
                    <a:lumMod val="75000"/>
                    <a:alpha val="40000"/>
                  </a:schemeClr>
                </a:outerShdw>
              </a:effectLst>
            </p:spPr>
            <p:style>
              <a:lnRef idx="2">
                <a:schemeClr val="lt1">
                  <a:hueOff val="0"/>
                  <a:satOff val="0"/>
                  <a:lumOff val="0"/>
                  <a:alphaOff val="0"/>
                </a:schemeClr>
              </a:lnRef>
              <a:fillRef idx="1">
                <a:schemeClr val="accent2">
                  <a:hueOff val="-478928"/>
                  <a:satOff val="-5519"/>
                  <a:lumOff val="1234"/>
                  <a:alphaOff val="0"/>
                </a:schemeClr>
              </a:fillRef>
              <a:effectRef idx="0">
                <a:schemeClr val="accent2">
                  <a:hueOff val="-478928"/>
                  <a:satOff val="-5519"/>
                  <a:lumOff val="1234"/>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Innovation</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hthoek 23">
                <a:extLst>
                  <a:ext uri="{FF2B5EF4-FFF2-40B4-BE49-F238E27FC236}">
                    <a16:creationId xmlns:a16="http://schemas.microsoft.com/office/drawing/2014/main" id="{449F64E2-D951-45A2-B350-48ADB092CC98}"/>
                  </a:ext>
                </a:extLst>
              </p:cNvPr>
              <p:cNvSpPr/>
              <p:nvPr/>
            </p:nvSpPr>
            <p:spPr>
              <a:xfrm>
                <a:off x="7050566" y="3759726"/>
                <a:ext cx="1757047"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Vrije vorm: vorm 25">
                <a:extLst>
                  <a:ext uri="{FF2B5EF4-FFF2-40B4-BE49-F238E27FC236}">
                    <a16:creationId xmlns:a16="http://schemas.microsoft.com/office/drawing/2014/main" id="{F230081E-D5F6-450E-8FB3-741888CC417B}"/>
                  </a:ext>
                </a:extLst>
              </p:cNvPr>
              <p:cNvSpPr/>
              <p:nvPr/>
            </p:nvSpPr>
            <p:spPr>
              <a:xfrm>
                <a:off x="2885150" y="2468556"/>
                <a:ext cx="2107028" cy="2331483"/>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solidFill>
                  <a:srgbClr val="FFC000"/>
                </a:solidFill>
              </a:ln>
              <a:effectLst>
                <a:outerShdw blurRad="50800" dist="38100" dir="2700000" algn="tl" rotWithShape="0">
                  <a:schemeClr val="accent3">
                    <a:lumMod val="75000"/>
                    <a:alpha val="40000"/>
                  </a:schemeClr>
                </a:outerShdw>
              </a:effectLst>
            </p:spPr>
            <p:style>
              <a:lnRef idx="2">
                <a:schemeClr val="lt1">
                  <a:hueOff val="0"/>
                  <a:satOff val="0"/>
                  <a:lumOff val="0"/>
                  <a:alphaOff val="0"/>
                </a:schemeClr>
              </a:lnRef>
              <a:fillRef idx="1">
                <a:schemeClr val="accent2">
                  <a:hueOff val="-718391"/>
                  <a:satOff val="-8278"/>
                  <a:lumOff val="1851"/>
                  <a:alphaOff val="0"/>
                </a:schemeClr>
              </a:fillRef>
              <a:effectRef idx="0">
                <a:schemeClr val="accent2">
                  <a:hueOff val="-718391"/>
                  <a:satOff val="-8278"/>
                  <a:lumOff val="1851"/>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Ideas</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hthoek 26">
                <a:extLst>
                  <a:ext uri="{FF2B5EF4-FFF2-40B4-BE49-F238E27FC236}">
                    <a16:creationId xmlns:a16="http://schemas.microsoft.com/office/drawing/2014/main" id="{A96F1225-3A34-45B9-9F58-30CD9D039369}"/>
                  </a:ext>
                </a:extLst>
              </p:cNvPr>
              <p:cNvSpPr/>
              <p:nvPr/>
            </p:nvSpPr>
            <p:spPr>
              <a:xfrm>
                <a:off x="3139718" y="5096090"/>
                <a:ext cx="1700368"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sp>
          <p:nvSpPr>
            <p:cNvPr id="10" name="Pijl: omhoog/omlaag 31">
              <a:extLst>
                <a:ext uri="{FF2B5EF4-FFF2-40B4-BE49-F238E27FC236}">
                  <a16:creationId xmlns:a16="http://schemas.microsoft.com/office/drawing/2014/main" id="{FC9617B3-18C8-455B-9E85-EFA27A2417AF}"/>
                </a:ext>
              </a:extLst>
            </p:cNvPr>
            <p:cNvSpPr/>
            <p:nvPr/>
          </p:nvSpPr>
          <p:spPr>
            <a:xfrm rot="18888031">
              <a:off x="7886340" y="894707"/>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Pijl: omhoog/omlaag 33">
              <a:extLst>
                <a:ext uri="{FF2B5EF4-FFF2-40B4-BE49-F238E27FC236}">
                  <a16:creationId xmlns:a16="http://schemas.microsoft.com/office/drawing/2014/main" id="{A0979806-C225-4C38-81E9-8226A4AF324D}"/>
                </a:ext>
              </a:extLst>
            </p:cNvPr>
            <p:cNvSpPr/>
            <p:nvPr/>
          </p:nvSpPr>
          <p:spPr>
            <a:xfrm rot="13445296">
              <a:off x="7878518" y="4922665"/>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ijl: omhoog/omlaag 34">
              <a:extLst>
                <a:ext uri="{FF2B5EF4-FFF2-40B4-BE49-F238E27FC236}">
                  <a16:creationId xmlns:a16="http://schemas.microsoft.com/office/drawing/2014/main" id="{D77164A2-A700-4B78-88A3-80E36A0EEB28}"/>
                </a:ext>
              </a:extLst>
            </p:cNvPr>
            <p:cNvSpPr/>
            <p:nvPr/>
          </p:nvSpPr>
          <p:spPr>
            <a:xfrm rot="18799976">
              <a:off x="3987317" y="4894905"/>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Pijl: omhoog/omlaag 35">
              <a:extLst>
                <a:ext uri="{FF2B5EF4-FFF2-40B4-BE49-F238E27FC236}">
                  <a16:creationId xmlns:a16="http://schemas.microsoft.com/office/drawing/2014/main" id="{039CF952-897C-46E4-AB82-668BA80779CC}"/>
                </a:ext>
              </a:extLst>
            </p:cNvPr>
            <p:cNvSpPr/>
            <p:nvPr/>
          </p:nvSpPr>
          <p:spPr>
            <a:xfrm rot="2721575">
              <a:off x="3980382" y="893999"/>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Pijl: omhoog/omlaag 2">
            <a:extLst>
              <a:ext uri="{FF2B5EF4-FFF2-40B4-BE49-F238E27FC236}">
                <a16:creationId xmlns:a16="http://schemas.microsoft.com/office/drawing/2014/main" id="{97EC3527-D463-439E-BCE9-42401B8EF38A}"/>
              </a:ext>
            </a:extLst>
          </p:cNvPr>
          <p:cNvSpPr/>
          <p:nvPr/>
        </p:nvSpPr>
        <p:spPr>
          <a:xfrm rot="18817989">
            <a:off x="7129304" y="5248148"/>
            <a:ext cx="495649" cy="944197"/>
          </a:xfrm>
          <a:prstGeom prst="upDownArrow">
            <a:avLst>
              <a:gd name="adj1" fmla="val 27194"/>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jl: omhoog/omlaag 2">
            <a:extLst>
              <a:ext uri="{FF2B5EF4-FFF2-40B4-BE49-F238E27FC236}">
                <a16:creationId xmlns:a16="http://schemas.microsoft.com/office/drawing/2014/main" id="{97EC3527-D463-439E-BCE9-42401B8EF38A}"/>
              </a:ext>
            </a:extLst>
          </p:cNvPr>
          <p:cNvSpPr/>
          <p:nvPr/>
        </p:nvSpPr>
        <p:spPr>
          <a:xfrm rot="2829693">
            <a:off x="9975786" y="5302174"/>
            <a:ext cx="495649" cy="944197"/>
          </a:xfrm>
          <a:prstGeom prst="upDownArrow">
            <a:avLst>
              <a:gd name="adj1" fmla="val 27194"/>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97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3">
            <a:extLst>
              <a:ext uri="{FF2B5EF4-FFF2-40B4-BE49-F238E27FC236}">
                <a16:creationId xmlns:a16="http://schemas.microsoft.com/office/drawing/2014/main" id="{DD51BCA7-3572-422B-A4B5-D955F16E36C3}"/>
              </a:ext>
            </a:extLst>
          </p:cNvPr>
          <p:cNvSpPr>
            <a:spLocks noGrp="1" noChangeArrowheads="1"/>
          </p:cNvSpPr>
          <p:nvPr>
            <p:ph type="title" idx="4294967295"/>
          </p:nvPr>
        </p:nvSpPr>
        <p:spPr>
          <a:xfrm>
            <a:off x="698501" y="872356"/>
            <a:ext cx="8676993" cy="1101725"/>
          </a:xfrm>
          <a:noFill/>
        </p:spPr>
        <p:txBody>
          <a:bodyPr>
            <a:noAutofit/>
          </a:bodyPr>
          <a:lstStyle/>
          <a:p>
            <a:pPr eaLnBrk="1" hangingPunct="1"/>
            <a:r>
              <a:rPr lang="en-GB" sz="4200" dirty="0" smtClean="0">
                <a:solidFill>
                  <a:srgbClr val="FF0000"/>
                </a:solidFill>
                <a:ea typeface="MS PGothic" charset="0"/>
              </a:rPr>
              <a:t>Knowledge, Innovation and Technological Change</a:t>
            </a:r>
            <a:endParaRPr lang="en-GB" sz="4200" dirty="0">
              <a:solidFill>
                <a:srgbClr val="FF0000"/>
              </a:solidFill>
              <a:ea typeface="MS PGothic" charset="0"/>
            </a:endParaRPr>
          </a:p>
        </p:txBody>
      </p:sp>
      <p:sp>
        <p:nvSpPr>
          <p:cNvPr id="37" name="Tekstvak 36">
            <a:extLst>
              <a:ext uri="{FF2B5EF4-FFF2-40B4-BE49-F238E27FC236}">
                <a16:creationId xmlns:a16="http://schemas.microsoft.com/office/drawing/2014/main" id="{7428A464-BBF7-4CF8-9236-1575A41002D6}"/>
              </a:ext>
            </a:extLst>
          </p:cNvPr>
          <p:cNvSpPr txBox="1"/>
          <p:nvPr/>
        </p:nvSpPr>
        <p:spPr>
          <a:xfrm>
            <a:off x="698501" y="2165419"/>
            <a:ext cx="5156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FF0000"/>
                </a:solidFill>
                <a:effectLst/>
                <a:uLnTx/>
                <a:uFillTx/>
                <a:latin typeface="Calibri"/>
                <a:ea typeface="+mn-ea"/>
                <a:cs typeface="+mn-cs"/>
              </a:rPr>
              <a:t>Strategy &amp; Innovation</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8" name="Tekstvak 37">
            <a:extLst>
              <a:ext uri="{FF2B5EF4-FFF2-40B4-BE49-F238E27FC236}">
                <a16:creationId xmlns:a16="http://schemas.microsoft.com/office/drawing/2014/main" id="{D87FCFC4-C928-46E0-843E-5C9A7DF3FBAE}"/>
              </a:ext>
            </a:extLst>
          </p:cNvPr>
          <p:cNvSpPr txBox="1"/>
          <p:nvPr/>
        </p:nvSpPr>
        <p:spPr>
          <a:xfrm>
            <a:off x="698501" y="3120031"/>
            <a:ext cx="51562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Student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srgbClr val="FF0000"/>
                </a:solidFill>
                <a:latin typeface="Calibri"/>
              </a:rPr>
              <a:t>Individual project of analyzing the network strategy of a company</a:t>
            </a:r>
            <a:endParaRPr kumimoji="0" lang="en-US" sz="2800" b="0" i="0" u="none" strike="noStrike" kern="1200" cap="none" spc="0" normalizeH="0" baseline="0" noProof="0" dirty="0" smtClean="0">
              <a:ln>
                <a:noFill/>
              </a:ln>
              <a:solidFill>
                <a:srgbClr val="FF0000"/>
              </a:solidFill>
              <a:effectLst/>
              <a:uLnTx/>
              <a:uFillTx/>
              <a:latin typeface="Calibri"/>
            </a:endParaRPr>
          </a:p>
        </p:txBody>
      </p:sp>
      <p:grpSp>
        <p:nvGrpSpPr>
          <p:cNvPr id="8" name="Groep 36">
            <a:extLst>
              <a:ext uri="{FF2B5EF4-FFF2-40B4-BE49-F238E27FC236}">
                <a16:creationId xmlns:a16="http://schemas.microsoft.com/office/drawing/2014/main" id="{BBC7990F-9B05-4134-A440-8ACEA29C1CB7}"/>
              </a:ext>
            </a:extLst>
          </p:cNvPr>
          <p:cNvGrpSpPr/>
          <p:nvPr/>
        </p:nvGrpSpPr>
        <p:grpSpPr>
          <a:xfrm>
            <a:off x="6268255" y="1974081"/>
            <a:ext cx="5078868" cy="4644816"/>
            <a:chOff x="2608011" y="239103"/>
            <a:chExt cx="6975977" cy="6379794"/>
          </a:xfrm>
        </p:grpSpPr>
        <p:grpSp>
          <p:nvGrpSpPr>
            <p:cNvPr id="9" name="Groep 15">
              <a:extLst>
                <a:ext uri="{FF2B5EF4-FFF2-40B4-BE49-F238E27FC236}">
                  <a16:creationId xmlns:a16="http://schemas.microsoft.com/office/drawing/2014/main" id="{25049849-E944-4709-96D3-31CC66A8DCCD}"/>
                </a:ext>
              </a:extLst>
            </p:cNvPr>
            <p:cNvGrpSpPr/>
            <p:nvPr/>
          </p:nvGrpSpPr>
          <p:grpSpPr>
            <a:xfrm>
              <a:off x="2608011" y="239103"/>
              <a:ext cx="6975977" cy="6379794"/>
              <a:chOff x="2885150" y="393581"/>
              <a:chExt cx="6975977" cy="6379794"/>
            </a:xfrm>
          </p:grpSpPr>
          <p:sp>
            <p:nvSpPr>
              <p:cNvPr id="14" name="Vrije vorm: vorm 16">
                <a:extLst>
                  <a:ext uri="{FF2B5EF4-FFF2-40B4-BE49-F238E27FC236}">
                    <a16:creationId xmlns:a16="http://schemas.microsoft.com/office/drawing/2014/main" id="{938B9DA0-7D12-4525-9A8D-88FA4AF05C8F}"/>
                  </a:ext>
                </a:extLst>
              </p:cNvPr>
              <p:cNvSpPr/>
              <p:nvPr/>
            </p:nvSpPr>
            <p:spPr>
              <a:xfrm>
                <a:off x="5319625" y="393581"/>
                <a:ext cx="2107028" cy="2331482"/>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solidFill>
                  <a:srgbClr val="FFC000"/>
                </a:solidFill>
              </a:ln>
              <a:effectLst>
                <a:outerShdw blurRad="50800" dist="38100" dir="2700000" algn="tl" rotWithShape="0">
                  <a:schemeClr val="accent1">
                    <a:alpha val="40000"/>
                  </a:scheme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Strategy</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hthoek 17">
                <a:extLst>
                  <a:ext uri="{FF2B5EF4-FFF2-40B4-BE49-F238E27FC236}">
                    <a16:creationId xmlns:a16="http://schemas.microsoft.com/office/drawing/2014/main" id="{5B5BDF76-7297-424F-95EA-325ABE2D9094}"/>
                  </a:ext>
                </a:extLst>
              </p:cNvPr>
              <p:cNvSpPr/>
              <p:nvPr/>
            </p:nvSpPr>
            <p:spPr>
              <a:xfrm>
                <a:off x="7050566" y="1086998"/>
                <a:ext cx="1757047"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Vrije vorm: vorm 19">
                <a:extLst>
                  <a:ext uri="{FF2B5EF4-FFF2-40B4-BE49-F238E27FC236}">
                    <a16:creationId xmlns:a16="http://schemas.microsoft.com/office/drawing/2014/main" id="{B7ADC3B2-5E51-4AC7-AFA6-09109E5A078A}"/>
                  </a:ext>
                </a:extLst>
              </p:cNvPr>
              <p:cNvSpPr/>
              <p:nvPr/>
            </p:nvSpPr>
            <p:spPr>
              <a:xfrm>
                <a:off x="7754098" y="2423362"/>
                <a:ext cx="2107029" cy="2421872"/>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noFill/>
              </a:ln>
              <a:effectLst>
                <a:outerShdw blurRad="50800" dist="38100" dir="2700000" algn="tl" rotWithShape="0">
                  <a:schemeClr val="tx2">
                    <a:lumMod val="75000"/>
                    <a:alpha val="40000"/>
                  </a:schemeClr>
                </a:outerShdw>
              </a:effectLst>
            </p:spPr>
            <p:style>
              <a:lnRef idx="2">
                <a:schemeClr val="lt1">
                  <a:hueOff val="0"/>
                  <a:satOff val="0"/>
                  <a:lumOff val="0"/>
                  <a:alphaOff val="0"/>
                </a:schemeClr>
              </a:lnRef>
              <a:fillRef idx="1">
                <a:schemeClr val="accent2">
                  <a:hueOff val="-239464"/>
                  <a:satOff val="-2759"/>
                  <a:lumOff val="617"/>
                  <a:alphaOff val="0"/>
                </a:schemeClr>
              </a:fillRef>
              <a:effectRef idx="0">
                <a:schemeClr val="accent2">
                  <a:hueOff val="-239464"/>
                  <a:satOff val="-2759"/>
                  <a:lumOff val="617"/>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Impact</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hthoek 20">
                <a:extLst>
                  <a:ext uri="{FF2B5EF4-FFF2-40B4-BE49-F238E27FC236}">
                    <a16:creationId xmlns:a16="http://schemas.microsoft.com/office/drawing/2014/main" id="{E2E25576-B692-4609-BCE2-3F244F5DC4D5}"/>
                  </a:ext>
                </a:extLst>
              </p:cNvPr>
              <p:cNvSpPr/>
              <p:nvPr/>
            </p:nvSpPr>
            <p:spPr>
              <a:xfrm>
                <a:off x="3139718" y="2423362"/>
                <a:ext cx="1700368"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Vrije vorm: vorm 22">
                <a:extLst>
                  <a:ext uri="{FF2B5EF4-FFF2-40B4-BE49-F238E27FC236}">
                    <a16:creationId xmlns:a16="http://schemas.microsoft.com/office/drawing/2014/main" id="{F2AB480E-5699-4900-B781-E76FBEB10F49}"/>
                  </a:ext>
                </a:extLst>
              </p:cNvPr>
              <p:cNvSpPr/>
              <p:nvPr/>
            </p:nvSpPr>
            <p:spPr>
              <a:xfrm>
                <a:off x="5319625" y="4453142"/>
                <a:ext cx="2107031" cy="2320233"/>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solidFill>
                  <a:srgbClr val="FFC000"/>
                </a:solidFill>
              </a:ln>
              <a:effectLst>
                <a:outerShdw blurRad="50800" dist="38100" dir="2700000" algn="tl" rotWithShape="0">
                  <a:schemeClr val="tx2">
                    <a:lumMod val="75000"/>
                    <a:alpha val="40000"/>
                  </a:schemeClr>
                </a:outerShdw>
              </a:effectLst>
            </p:spPr>
            <p:style>
              <a:lnRef idx="2">
                <a:schemeClr val="lt1">
                  <a:hueOff val="0"/>
                  <a:satOff val="0"/>
                  <a:lumOff val="0"/>
                  <a:alphaOff val="0"/>
                </a:schemeClr>
              </a:lnRef>
              <a:fillRef idx="1">
                <a:schemeClr val="accent2">
                  <a:hueOff val="-478928"/>
                  <a:satOff val="-5519"/>
                  <a:lumOff val="1234"/>
                  <a:alphaOff val="0"/>
                </a:schemeClr>
              </a:fillRef>
              <a:effectRef idx="0">
                <a:schemeClr val="accent2">
                  <a:hueOff val="-478928"/>
                  <a:satOff val="-5519"/>
                  <a:lumOff val="1234"/>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Innovation</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hthoek 23">
                <a:extLst>
                  <a:ext uri="{FF2B5EF4-FFF2-40B4-BE49-F238E27FC236}">
                    <a16:creationId xmlns:a16="http://schemas.microsoft.com/office/drawing/2014/main" id="{449F64E2-D951-45A2-B350-48ADB092CC98}"/>
                  </a:ext>
                </a:extLst>
              </p:cNvPr>
              <p:cNvSpPr/>
              <p:nvPr/>
            </p:nvSpPr>
            <p:spPr>
              <a:xfrm>
                <a:off x="7050566" y="3759726"/>
                <a:ext cx="1757047"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Vrije vorm: vorm 25">
                <a:extLst>
                  <a:ext uri="{FF2B5EF4-FFF2-40B4-BE49-F238E27FC236}">
                    <a16:creationId xmlns:a16="http://schemas.microsoft.com/office/drawing/2014/main" id="{F230081E-D5F6-450E-8FB3-741888CC417B}"/>
                  </a:ext>
                </a:extLst>
              </p:cNvPr>
              <p:cNvSpPr/>
              <p:nvPr/>
            </p:nvSpPr>
            <p:spPr>
              <a:xfrm>
                <a:off x="2885150" y="2468556"/>
                <a:ext cx="2107028" cy="2331483"/>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noFill/>
              </a:ln>
              <a:effectLst>
                <a:outerShdw blurRad="50800" dist="38100" dir="2700000" algn="tl" rotWithShape="0">
                  <a:schemeClr val="accent3">
                    <a:lumMod val="75000"/>
                    <a:alpha val="40000"/>
                  </a:schemeClr>
                </a:outerShdw>
              </a:effectLst>
            </p:spPr>
            <p:style>
              <a:lnRef idx="2">
                <a:schemeClr val="lt1">
                  <a:hueOff val="0"/>
                  <a:satOff val="0"/>
                  <a:lumOff val="0"/>
                  <a:alphaOff val="0"/>
                </a:schemeClr>
              </a:lnRef>
              <a:fillRef idx="1">
                <a:schemeClr val="accent2">
                  <a:hueOff val="-718391"/>
                  <a:satOff val="-8278"/>
                  <a:lumOff val="1851"/>
                  <a:alphaOff val="0"/>
                </a:schemeClr>
              </a:fillRef>
              <a:effectRef idx="0">
                <a:schemeClr val="accent2">
                  <a:hueOff val="-718391"/>
                  <a:satOff val="-8278"/>
                  <a:lumOff val="1851"/>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Ideas</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hthoek 26">
                <a:extLst>
                  <a:ext uri="{FF2B5EF4-FFF2-40B4-BE49-F238E27FC236}">
                    <a16:creationId xmlns:a16="http://schemas.microsoft.com/office/drawing/2014/main" id="{A96F1225-3A34-45B9-9F58-30CD9D039369}"/>
                  </a:ext>
                </a:extLst>
              </p:cNvPr>
              <p:cNvSpPr/>
              <p:nvPr/>
            </p:nvSpPr>
            <p:spPr>
              <a:xfrm>
                <a:off x="3139718" y="5096090"/>
                <a:ext cx="1700368"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sp>
          <p:nvSpPr>
            <p:cNvPr id="10" name="Pijl: omhoog/omlaag 31">
              <a:extLst>
                <a:ext uri="{FF2B5EF4-FFF2-40B4-BE49-F238E27FC236}">
                  <a16:creationId xmlns:a16="http://schemas.microsoft.com/office/drawing/2014/main" id="{FC9617B3-18C8-455B-9E85-EFA27A2417AF}"/>
                </a:ext>
              </a:extLst>
            </p:cNvPr>
            <p:cNvSpPr/>
            <p:nvPr/>
          </p:nvSpPr>
          <p:spPr>
            <a:xfrm rot="18888031">
              <a:off x="7886340" y="894707"/>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Pijl: omhoog/omlaag 33">
              <a:extLst>
                <a:ext uri="{FF2B5EF4-FFF2-40B4-BE49-F238E27FC236}">
                  <a16:creationId xmlns:a16="http://schemas.microsoft.com/office/drawing/2014/main" id="{A0979806-C225-4C38-81E9-8226A4AF324D}"/>
                </a:ext>
              </a:extLst>
            </p:cNvPr>
            <p:cNvSpPr/>
            <p:nvPr/>
          </p:nvSpPr>
          <p:spPr>
            <a:xfrm rot="13445296">
              <a:off x="7878518" y="4922665"/>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ijl: omhoog/omlaag 34">
              <a:extLst>
                <a:ext uri="{FF2B5EF4-FFF2-40B4-BE49-F238E27FC236}">
                  <a16:creationId xmlns:a16="http://schemas.microsoft.com/office/drawing/2014/main" id="{D77164A2-A700-4B78-88A3-80E36A0EEB28}"/>
                </a:ext>
              </a:extLst>
            </p:cNvPr>
            <p:cNvSpPr/>
            <p:nvPr/>
          </p:nvSpPr>
          <p:spPr>
            <a:xfrm rot="18799976">
              <a:off x="3987317" y="4894905"/>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Pijl: omhoog/omlaag 35">
              <a:extLst>
                <a:ext uri="{FF2B5EF4-FFF2-40B4-BE49-F238E27FC236}">
                  <a16:creationId xmlns:a16="http://schemas.microsoft.com/office/drawing/2014/main" id="{039CF952-897C-46E4-AB82-668BA80779CC}"/>
                </a:ext>
              </a:extLst>
            </p:cNvPr>
            <p:cNvSpPr/>
            <p:nvPr/>
          </p:nvSpPr>
          <p:spPr>
            <a:xfrm rot="2721575">
              <a:off x="3980382" y="893999"/>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1937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3">
            <a:extLst>
              <a:ext uri="{FF2B5EF4-FFF2-40B4-BE49-F238E27FC236}">
                <a16:creationId xmlns:a16="http://schemas.microsoft.com/office/drawing/2014/main" id="{DD51BCA7-3572-422B-A4B5-D955F16E36C3}"/>
              </a:ext>
            </a:extLst>
          </p:cNvPr>
          <p:cNvSpPr>
            <a:spLocks noGrp="1" noChangeArrowheads="1"/>
          </p:cNvSpPr>
          <p:nvPr>
            <p:ph type="title" idx="4294967295"/>
          </p:nvPr>
        </p:nvSpPr>
        <p:spPr>
          <a:xfrm>
            <a:off x="698501" y="872356"/>
            <a:ext cx="8676993" cy="1101725"/>
          </a:xfrm>
          <a:noFill/>
        </p:spPr>
        <p:txBody>
          <a:bodyPr>
            <a:noAutofit/>
          </a:bodyPr>
          <a:lstStyle/>
          <a:p>
            <a:pPr eaLnBrk="1" hangingPunct="1"/>
            <a:r>
              <a:rPr lang="en-GB" sz="4200" dirty="0" smtClean="0">
                <a:ea typeface="MS PGothic" charset="0"/>
              </a:rPr>
              <a:t>Business Innovation and Sustainable Development</a:t>
            </a:r>
            <a:endParaRPr lang="en-GB" sz="4200" dirty="0">
              <a:ea typeface="MS PGothic" charset="0"/>
            </a:endParaRPr>
          </a:p>
        </p:txBody>
      </p:sp>
      <p:sp>
        <p:nvSpPr>
          <p:cNvPr id="37" name="Tekstvak 36">
            <a:extLst>
              <a:ext uri="{FF2B5EF4-FFF2-40B4-BE49-F238E27FC236}">
                <a16:creationId xmlns:a16="http://schemas.microsoft.com/office/drawing/2014/main" id="{7428A464-BBF7-4CF8-9236-1575A41002D6}"/>
              </a:ext>
            </a:extLst>
          </p:cNvPr>
          <p:cNvSpPr txBox="1"/>
          <p:nvPr/>
        </p:nvSpPr>
        <p:spPr>
          <a:xfrm>
            <a:off x="698501" y="2165419"/>
            <a:ext cx="5156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Innovation &amp; Impact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kstvak 37">
            <a:extLst>
              <a:ext uri="{FF2B5EF4-FFF2-40B4-BE49-F238E27FC236}">
                <a16:creationId xmlns:a16="http://schemas.microsoft.com/office/drawing/2014/main" id="{D87FCFC4-C928-46E0-843E-5C9A7DF3FBAE}"/>
              </a:ext>
            </a:extLst>
          </p:cNvPr>
          <p:cNvSpPr txBox="1"/>
          <p:nvPr/>
        </p:nvSpPr>
        <p:spPr>
          <a:xfrm>
            <a:off x="698501" y="3120031"/>
            <a:ext cx="51562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Student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a:rPr>
              <a:t>Team project – Case study of real world company/ industry on how they integrate sustainability in business strategy</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ep 36">
            <a:extLst>
              <a:ext uri="{FF2B5EF4-FFF2-40B4-BE49-F238E27FC236}">
                <a16:creationId xmlns:a16="http://schemas.microsoft.com/office/drawing/2014/main" id="{BBC7990F-9B05-4134-A440-8ACEA29C1CB7}"/>
              </a:ext>
            </a:extLst>
          </p:cNvPr>
          <p:cNvGrpSpPr/>
          <p:nvPr/>
        </p:nvGrpSpPr>
        <p:grpSpPr>
          <a:xfrm>
            <a:off x="6268255" y="1974081"/>
            <a:ext cx="5078868" cy="4644816"/>
            <a:chOff x="2608011" y="239103"/>
            <a:chExt cx="6975977" cy="6379794"/>
          </a:xfrm>
        </p:grpSpPr>
        <p:grpSp>
          <p:nvGrpSpPr>
            <p:cNvPr id="9" name="Groep 15">
              <a:extLst>
                <a:ext uri="{FF2B5EF4-FFF2-40B4-BE49-F238E27FC236}">
                  <a16:creationId xmlns:a16="http://schemas.microsoft.com/office/drawing/2014/main" id="{25049849-E944-4709-96D3-31CC66A8DCCD}"/>
                </a:ext>
              </a:extLst>
            </p:cNvPr>
            <p:cNvGrpSpPr/>
            <p:nvPr/>
          </p:nvGrpSpPr>
          <p:grpSpPr>
            <a:xfrm>
              <a:off x="2608011" y="239103"/>
              <a:ext cx="6975977" cy="6379794"/>
              <a:chOff x="2885150" y="393581"/>
              <a:chExt cx="6975977" cy="6379794"/>
            </a:xfrm>
          </p:grpSpPr>
          <p:sp>
            <p:nvSpPr>
              <p:cNvPr id="14" name="Vrije vorm: vorm 16">
                <a:extLst>
                  <a:ext uri="{FF2B5EF4-FFF2-40B4-BE49-F238E27FC236}">
                    <a16:creationId xmlns:a16="http://schemas.microsoft.com/office/drawing/2014/main" id="{938B9DA0-7D12-4525-9A8D-88FA4AF05C8F}"/>
                  </a:ext>
                </a:extLst>
              </p:cNvPr>
              <p:cNvSpPr/>
              <p:nvPr/>
            </p:nvSpPr>
            <p:spPr>
              <a:xfrm>
                <a:off x="5319625" y="393581"/>
                <a:ext cx="2107028" cy="2331482"/>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noFill/>
              </a:ln>
              <a:effectLst>
                <a:outerShdw blurRad="50800" dist="38100" dir="2700000" algn="tl" rotWithShape="0">
                  <a:schemeClr val="accent1">
                    <a:alpha val="40000"/>
                  </a:scheme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Strategy</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hthoek 17">
                <a:extLst>
                  <a:ext uri="{FF2B5EF4-FFF2-40B4-BE49-F238E27FC236}">
                    <a16:creationId xmlns:a16="http://schemas.microsoft.com/office/drawing/2014/main" id="{5B5BDF76-7297-424F-95EA-325ABE2D9094}"/>
                  </a:ext>
                </a:extLst>
              </p:cNvPr>
              <p:cNvSpPr/>
              <p:nvPr/>
            </p:nvSpPr>
            <p:spPr>
              <a:xfrm>
                <a:off x="7050566" y="1086998"/>
                <a:ext cx="1757047"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Vrije vorm: vorm 19">
                <a:extLst>
                  <a:ext uri="{FF2B5EF4-FFF2-40B4-BE49-F238E27FC236}">
                    <a16:creationId xmlns:a16="http://schemas.microsoft.com/office/drawing/2014/main" id="{B7ADC3B2-5E51-4AC7-AFA6-09109E5A078A}"/>
                  </a:ext>
                </a:extLst>
              </p:cNvPr>
              <p:cNvSpPr/>
              <p:nvPr/>
            </p:nvSpPr>
            <p:spPr>
              <a:xfrm>
                <a:off x="7754098" y="2423362"/>
                <a:ext cx="2107029" cy="2421872"/>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solidFill>
                  <a:srgbClr val="FFC000"/>
                </a:solidFill>
              </a:ln>
              <a:effectLst>
                <a:outerShdw blurRad="50800" dist="38100" dir="2700000" algn="tl" rotWithShape="0">
                  <a:schemeClr val="tx2">
                    <a:lumMod val="75000"/>
                    <a:alpha val="40000"/>
                  </a:schemeClr>
                </a:outerShdw>
              </a:effectLst>
            </p:spPr>
            <p:style>
              <a:lnRef idx="2">
                <a:schemeClr val="lt1">
                  <a:hueOff val="0"/>
                  <a:satOff val="0"/>
                  <a:lumOff val="0"/>
                  <a:alphaOff val="0"/>
                </a:schemeClr>
              </a:lnRef>
              <a:fillRef idx="1">
                <a:schemeClr val="accent2">
                  <a:hueOff val="-239464"/>
                  <a:satOff val="-2759"/>
                  <a:lumOff val="617"/>
                  <a:alphaOff val="0"/>
                </a:schemeClr>
              </a:fillRef>
              <a:effectRef idx="0">
                <a:schemeClr val="accent2">
                  <a:hueOff val="-239464"/>
                  <a:satOff val="-2759"/>
                  <a:lumOff val="617"/>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Impact</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hthoek 20">
                <a:extLst>
                  <a:ext uri="{FF2B5EF4-FFF2-40B4-BE49-F238E27FC236}">
                    <a16:creationId xmlns:a16="http://schemas.microsoft.com/office/drawing/2014/main" id="{E2E25576-B692-4609-BCE2-3F244F5DC4D5}"/>
                  </a:ext>
                </a:extLst>
              </p:cNvPr>
              <p:cNvSpPr/>
              <p:nvPr/>
            </p:nvSpPr>
            <p:spPr>
              <a:xfrm>
                <a:off x="3139718" y="2423362"/>
                <a:ext cx="1700368"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Vrije vorm: vorm 22">
                <a:extLst>
                  <a:ext uri="{FF2B5EF4-FFF2-40B4-BE49-F238E27FC236}">
                    <a16:creationId xmlns:a16="http://schemas.microsoft.com/office/drawing/2014/main" id="{F2AB480E-5699-4900-B781-E76FBEB10F49}"/>
                  </a:ext>
                </a:extLst>
              </p:cNvPr>
              <p:cNvSpPr/>
              <p:nvPr/>
            </p:nvSpPr>
            <p:spPr>
              <a:xfrm>
                <a:off x="5319625" y="4453142"/>
                <a:ext cx="2107031" cy="2320233"/>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solidFill>
                  <a:srgbClr val="FFC000"/>
                </a:solidFill>
              </a:ln>
              <a:effectLst>
                <a:outerShdw blurRad="50800" dist="38100" dir="2700000" algn="tl" rotWithShape="0">
                  <a:schemeClr val="tx2">
                    <a:lumMod val="75000"/>
                    <a:alpha val="40000"/>
                  </a:schemeClr>
                </a:outerShdw>
              </a:effectLst>
            </p:spPr>
            <p:style>
              <a:lnRef idx="2">
                <a:schemeClr val="lt1">
                  <a:hueOff val="0"/>
                  <a:satOff val="0"/>
                  <a:lumOff val="0"/>
                  <a:alphaOff val="0"/>
                </a:schemeClr>
              </a:lnRef>
              <a:fillRef idx="1">
                <a:schemeClr val="accent2">
                  <a:hueOff val="-478928"/>
                  <a:satOff val="-5519"/>
                  <a:lumOff val="1234"/>
                  <a:alphaOff val="0"/>
                </a:schemeClr>
              </a:fillRef>
              <a:effectRef idx="0">
                <a:schemeClr val="accent2">
                  <a:hueOff val="-478928"/>
                  <a:satOff val="-5519"/>
                  <a:lumOff val="1234"/>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Innovation</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hthoek 23">
                <a:extLst>
                  <a:ext uri="{FF2B5EF4-FFF2-40B4-BE49-F238E27FC236}">
                    <a16:creationId xmlns:a16="http://schemas.microsoft.com/office/drawing/2014/main" id="{449F64E2-D951-45A2-B350-48ADB092CC98}"/>
                  </a:ext>
                </a:extLst>
              </p:cNvPr>
              <p:cNvSpPr/>
              <p:nvPr/>
            </p:nvSpPr>
            <p:spPr>
              <a:xfrm>
                <a:off x="7050566" y="3759726"/>
                <a:ext cx="1757047"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Vrije vorm: vorm 25">
                <a:extLst>
                  <a:ext uri="{FF2B5EF4-FFF2-40B4-BE49-F238E27FC236}">
                    <a16:creationId xmlns:a16="http://schemas.microsoft.com/office/drawing/2014/main" id="{F230081E-D5F6-450E-8FB3-741888CC417B}"/>
                  </a:ext>
                </a:extLst>
              </p:cNvPr>
              <p:cNvSpPr/>
              <p:nvPr/>
            </p:nvSpPr>
            <p:spPr>
              <a:xfrm>
                <a:off x="2885150" y="2468556"/>
                <a:ext cx="2107028" cy="2331483"/>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ln w="76200">
                <a:noFill/>
              </a:ln>
              <a:effectLst>
                <a:outerShdw blurRad="50800" dist="38100" dir="2700000" algn="tl" rotWithShape="0">
                  <a:schemeClr val="accent3">
                    <a:lumMod val="75000"/>
                    <a:alpha val="40000"/>
                  </a:schemeClr>
                </a:outerShdw>
              </a:effectLst>
            </p:spPr>
            <p:style>
              <a:lnRef idx="2">
                <a:schemeClr val="lt1">
                  <a:hueOff val="0"/>
                  <a:satOff val="0"/>
                  <a:lumOff val="0"/>
                  <a:alphaOff val="0"/>
                </a:schemeClr>
              </a:lnRef>
              <a:fillRef idx="1">
                <a:schemeClr val="accent2">
                  <a:hueOff val="-718391"/>
                  <a:satOff val="-8278"/>
                  <a:lumOff val="1851"/>
                  <a:alphaOff val="0"/>
                </a:schemeClr>
              </a:fillRef>
              <a:effectRef idx="0">
                <a:schemeClr val="accent2">
                  <a:hueOff val="-718391"/>
                  <a:satOff val="-8278"/>
                  <a:lumOff val="1851"/>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Ideas</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hthoek 26">
                <a:extLst>
                  <a:ext uri="{FF2B5EF4-FFF2-40B4-BE49-F238E27FC236}">
                    <a16:creationId xmlns:a16="http://schemas.microsoft.com/office/drawing/2014/main" id="{A96F1225-3A34-45B9-9F58-30CD9D039369}"/>
                  </a:ext>
                </a:extLst>
              </p:cNvPr>
              <p:cNvSpPr/>
              <p:nvPr/>
            </p:nvSpPr>
            <p:spPr>
              <a:xfrm>
                <a:off x="3139718" y="5096090"/>
                <a:ext cx="1700368"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sp>
          <p:nvSpPr>
            <p:cNvPr id="10" name="Pijl: omhoog/omlaag 31">
              <a:extLst>
                <a:ext uri="{FF2B5EF4-FFF2-40B4-BE49-F238E27FC236}">
                  <a16:creationId xmlns:a16="http://schemas.microsoft.com/office/drawing/2014/main" id="{FC9617B3-18C8-455B-9E85-EFA27A2417AF}"/>
                </a:ext>
              </a:extLst>
            </p:cNvPr>
            <p:cNvSpPr/>
            <p:nvPr/>
          </p:nvSpPr>
          <p:spPr>
            <a:xfrm rot="18888031">
              <a:off x="7886340" y="894707"/>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Pijl: omhoog/omlaag 33">
              <a:extLst>
                <a:ext uri="{FF2B5EF4-FFF2-40B4-BE49-F238E27FC236}">
                  <a16:creationId xmlns:a16="http://schemas.microsoft.com/office/drawing/2014/main" id="{A0979806-C225-4C38-81E9-8226A4AF324D}"/>
                </a:ext>
              </a:extLst>
            </p:cNvPr>
            <p:cNvSpPr/>
            <p:nvPr/>
          </p:nvSpPr>
          <p:spPr>
            <a:xfrm rot="13445296">
              <a:off x="7878518" y="4922665"/>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ijl: omhoog/omlaag 34">
              <a:extLst>
                <a:ext uri="{FF2B5EF4-FFF2-40B4-BE49-F238E27FC236}">
                  <a16:creationId xmlns:a16="http://schemas.microsoft.com/office/drawing/2014/main" id="{D77164A2-A700-4B78-88A3-80E36A0EEB28}"/>
                </a:ext>
              </a:extLst>
            </p:cNvPr>
            <p:cNvSpPr/>
            <p:nvPr/>
          </p:nvSpPr>
          <p:spPr>
            <a:xfrm rot="18799976">
              <a:off x="3987317" y="4894905"/>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Pijl: omhoog/omlaag 35">
              <a:extLst>
                <a:ext uri="{FF2B5EF4-FFF2-40B4-BE49-F238E27FC236}">
                  <a16:creationId xmlns:a16="http://schemas.microsoft.com/office/drawing/2014/main" id="{039CF952-897C-46E4-AB82-668BA80779CC}"/>
                </a:ext>
              </a:extLst>
            </p:cNvPr>
            <p:cNvSpPr/>
            <p:nvPr/>
          </p:nvSpPr>
          <p:spPr>
            <a:xfrm rot="2721575">
              <a:off x="3980382" y="893999"/>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3" name="Pijl: omhoog/omlaag 2">
            <a:extLst>
              <a:ext uri="{FF2B5EF4-FFF2-40B4-BE49-F238E27FC236}">
                <a16:creationId xmlns:a16="http://schemas.microsoft.com/office/drawing/2014/main" id="{97EC3527-D463-439E-BCE9-42401B8EF38A}"/>
              </a:ext>
            </a:extLst>
          </p:cNvPr>
          <p:cNvSpPr/>
          <p:nvPr/>
        </p:nvSpPr>
        <p:spPr>
          <a:xfrm rot="2829693">
            <a:off x="9975786" y="5302174"/>
            <a:ext cx="495649" cy="944197"/>
          </a:xfrm>
          <a:prstGeom prst="upDownArrow">
            <a:avLst>
              <a:gd name="adj1" fmla="val 27194"/>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23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9941FB9-23E0-42E5-84B5-B1421C99CF7B}"/>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grpSp>
        <p:nvGrpSpPr>
          <p:cNvPr id="8" name="Groep 7">
            <a:extLst>
              <a:ext uri="{FF2B5EF4-FFF2-40B4-BE49-F238E27FC236}">
                <a16:creationId xmlns:a16="http://schemas.microsoft.com/office/drawing/2014/main" id="{9AE981CA-A329-4D65-9AC1-230A3DFE553C}"/>
              </a:ext>
            </a:extLst>
          </p:cNvPr>
          <p:cNvGrpSpPr/>
          <p:nvPr/>
        </p:nvGrpSpPr>
        <p:grpSpPr>
          <a:xfrm>
            <a:off x="8639922" y="1292281"/>
            <a:ext cx="1924493" cy="2232412"/>
            <a:chOff x="1887066" y="526524"/>
            <a:chExt cx="1924493" cy="2232412"/>
          </a:xfrm>
          <a:solidFill>
            <a:srgbClr val="9FD7E4"/>
          </a:solidFill>
        </p:grpSpPr>
        <p:sp>
          <p:nvSpPr>
            <p:cNvPr id="9" name="Zeshoek 8">
              <a:extLst>
                <a:ext uri="{FF2B5EF4-FFF2-40B4-BE49-F238E27FC236}">
                  <a16:creationId xmlns:a16="http://schemas.microsoft.com/office/drawing/2014/main" id="{9E3EDAF0-F8DE-41A9-8A01-A965046E84DF}"/>
                </a:ext>
              </a:extLst>
            </p:cNvPr>
            <p:cNvSpPr/>
            <p:nvPr/>
          </p:nvSpPr>
          <p:spPr>
            <a:xfrm rot="5400000">
              <a:off x="1733107" y="680483"/>
              <a:ext cx="2232412" cy="1924493"/>
            </a:xfrm>
            <a:prstGeom prst="hexagon">
              <a:avLst>
                <a:gd name="adj" fmla="val 25552"/>
                <a:gd name="vf" fmla="val 115470"/>
              </a:avLst>
            </a:prstGeom>
            <a:grpFill/>
            <a:ln w="254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Tekstvak 9">
              <a:extLst>
                <a:ext uri="{FF2B5EF4-FFF2-40B4-BE49-F238E27FC236}">
                  <a16:creationId xmlns:a16="http://schemas.microsoft.com/office/drawing/2014/main" id="{CA3F0AC7-8B7B-46DA-8C01-9D7BD8BFEB68}"/>
                </a:ext>
              </a:extLst>
            </p:cNvPr>
            <p:cNvSpPr txBox="1"/>
            <p:nvPr/>
          </p:nvSpPr>
          <p:spPr>
            <a:xfrm>
              <a:off x="2057187" y="1042564"/>
              <a:ext cx="1584251"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Variations in the Track</a:t>
              </a:r>
            </a:p>
          </p:txBody>
        </p:sp>
      </p:grpSp>
    </p:spTree>
    <p:extLst>
      <p:ext uri="{BB962C8B-B14F-4D97-AF65-F5344CB8AC3E}">
        <p14:creationId xmlns:p14="http://schemas.microsoft.com/office/powerpoint/2010/main" val="2335584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7F873FC-252A-47F9-B0CD-FE88400552AF}"/>
              </a:ext>
            </a:extLst>
          </p:cNvPr>
          <p:cNvPicPr>
            <a:picLocks noChangeAspect="1"/>
          </p:cNvPicPr>
          <p:nvPr/>
        </p:nvPicPr>
        <p:blipFill rotWithShape="1">
          <a:blip r:embed="rId3">
            <a:extLst>
              <a:ext uri="{28A0092B-C50C-407E-A947-70E740481C1C}">
                <a14:useLocalDpi xmlns:a14="http://schemas.microsoft.com/office/drawing/2010/main" val="0"/>
              </a:ext>
            </a:extLst>
          </a:blip>
          <a:srcRect t="18995" r="9091" b="4396"/>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D009D003-231D-4E05-83B6-45E85227349F}"/>
              </a:ext>
            </a:extLst>
          </p:cNvPr>
          <p:cNvSpPr>
            <a:spLocks noGrp="1"/>
          </p:cNvSpPr>
          <p:nvPr>
            <p:ph idx="1"/>
          </p:nvPr>
        </p:nvSpPr>
        <p:spPr>
          <a:xfrm>
            <a:off x="240841" y="664130"/>
            <a:ext cx="4471201" cy="3564970"/>
          </a:xfrm>
        </p:spPr>
        <p:txBody>
          <a:bodyPr anchor="t">
            <a:normAutofit/>
          </a:bodyPr>
          <a:lstStyle/>
          <a:p>
            <a:pPr marL="0" indent="0">
              <a:buNone/>
            </a:pPr>
            <a:r>
              <a:rPr lang="en-US" sz="4200" b="1" dirty="0">
                <a:solidFill>
                  <a:srgbClr val="151D37"/>
                </a:solidFill>
              </a:rPr>
              <a:t>Your Choice</a:t>
            </a:r>
          </a:p>
          <a:p>
            <a:pPr marL="0" indent="0">
              <a:buNone/>
            </a:pPr>
            <a:endParaRPr lang="en-US" sz="2800" b="1" dirty="0">
              <a:solidFill>
                <a:srgbClr val="151D37"/>
              </a:solidFill>
            </a:endParaRPr>
          </a:p>
          <a:p>
            <a:r>
              <a:rPr lang="en-US" sz="2800" dirty="0">
                <a:solidFill>
                  <a:srgbClr val="151D37"/>
                </a:solidFill>
              </a:rPr>
              <a:t>Choose from 40 + electives</a:t>
            </a:r>
          </a:p>
          <a:p>
            <a:r>
              <a:rPr lang="en-US" sz="2800" dirty="0">
                <a:solidFill>
                  <a:srgbClr val="151D37"/>
                </a:solidFill>
                <a:sym typeface="Wingdings" panose="05000000000000000000" pitchFamily="2" charset="2"/>
              </a:rPr>
              <a:t>Combine this degree with other degrees</a:t>
            </a:r>
          </a:p>
          <a:p>
            <a:r>
              <a:rPr lang="en-US" sz="2800" dirty="0">
                <a:solidFill>
                  <a:srgbClr val="151D37"/>
                </a:solidFill>
                <a:sym typeface="Wingdings" panose="05000000000000000000" pitchFamily="2" charset="2"/>
              </a:rPr>
              <a:t>Business research master</a:t>
            </a:r>
            <a:endParaRPr lang="en-US" sz="2800" dirty="0">
              <a:solidFill>
                <a:srgbClr val="151D37"/>
              </a:solidFill>
            </a:endParaRPr>
          </a:p>
        </p:txBody>
      </p:sp>
    </p:spTree>
    <p:extLst>
      <p:ext uri="{BB962C8B-B14F-4D97-AF65-F5344CB8AC3E}">
        <p14:creationId xmlns:p14="http://schemas.microsoft.com/office/powerpoint/2010/main" val="331059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5E090907-20EA-4453-AAF8-D010B7CFEF98}"/>
              </a:ext>
            </a:extLst>
          </p:cNvPr>
          <p:cNvPicPr>
            <a:picLocks noChangeAspect="1"/>
          </p:cNvPicPr>
          <p:nvPr/>
        </p:nvPicPr>
        <p:blipFill rotWithShape="1">
          <a:blip r:embed="rId2">
            <a:extLst>
              <a:ext uri="{28A0092B-C50C-407E-A947-70E740481C1C}">
                <a14:useLocalDpi xmlns:a14="http://schemas.microsoft.com/office/drawing/2010/main" val="0"/>
              </a:ext>
            </a:extLst>
          </a:blip>
          <a:srcRect t="1241" b="14490"/>
          <a:stretch/>
        </p:blipFill>
        <p:spPr>
          <a:xfrm>
            <a:off x="20" y="10"/>
            <a:ext cx="12191980" cy="6857990"/>
          </a:xfrm>
          <a:prstGeom prst="rect">
            <a:avLst/>
          </a:prstGeom>
        </p:spPr>
      </p:pic>
      <p:grpSp>
        <p:nvGrpSpPr>
          <p:cNvPr id="15" name="Groep 14">
            <a:extLst>
              <a:ext uri="{FF2B5EF4-FFF2-40B4-BE49-F238E27FC236}">
                <a16:creationId xmlns:a16="http://schemas.microsoft.com/office/drawing/2014/main" id="{C8A08D4A-662D-4E76-BA60-CAC06C740CC1}"/>
              </a:ext>
            </a:extLst>
          </p:cNvPr>
          <p:cNvGrpSpPr/>
          <p:nvPr/>
        </p:nvGrpSpPr>
        <p:grpSpPr>
          <a:xfrm>
            <a:off x="7252078" y="404545"/>
            <a:ext cx="1924493" cy="2232412"/>
            <a:chOff x="1887066" y="526524"/>
            <a:chExt cx="1924493" cy="2232412"/>
          </a:xfrm>
          <a:solidFill>
            <a:srgbClr val="9FD7E4"/>
          </a:solidFill>
        </p:grpSpPr>
        <p:sp>
          <p:nvSpPr>
            <p:cNvPr id="16" name="Zeshoek 15">
              <a:extLst>
                <a:ext uri="{FF2B5EF4-FFF2-40B4-BE49-F238E27FC236}">
                  <a16:creationId xmlns:a16="http://schemas.microsoft.com/office/drawing/2014/main" id="{12C9BBEF-AAD6-459C-810F-E55A87C784B3}"/>
                </a:ext>
              </a:extLst>
            </p:cNvPr>
            <p:cNvSpPr/>
            <p:nvPr/>
          </p:nvSpPr>
          <p:spPr>
            <a:xfrm rot="5400000">
              <a:off x="1733107" y="680483"/>
              <a:ext cx="2232412" cy="1924493"/>
            </a:xfrm>
            <a:prstGeom prst="hexagon">
              <a:avLst>
                <a:gd name="adj" fmla="val 25552"/>
                <a:gd name="vf" fmla="val 115470"/>
              </a:avLst>
            </a:prstGeom>
            <a:grpFill/>
            <a:ln w="25400" cap="flat" cmpd="sng" algn="ctr">
              <a:solidFill>
                <a:sysClr val="window" lastClr="FFFFFF"/>
              </a:solidFill>
              <a:prstDash val="solid"/>
            </a:ln>
            <a:effectLst>
              <a:outerShdw blurRad="50800" dist="38100" dir="2700000" algn="tl" rotWithShape="0">
                <a:srgbClr val="00B0F0">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Tekstvak 16">
              <a:extLst>
                <a:ext uri="{FF2B5EF4-FFF2-40B4-BE49-F238E27FC236}">
                  <a16:creationId xmlns:a16="http://schemas.microsoft.com/office/drawing/2014/main" id="{7DE0CD91-89B4-4090-947D-646934CC7190}"/>
                </a:ext>
              </a:extLst>
            </p:cNvPr>
            <p:cNvSpPr txBox="1"/>
            <p:nvPr/>
          </p:nvSpPr>
          <p:spPr>
            <a:xfrm>
              <a:off x="2057189" y="1227231"/>
              <a:ext cx="1584251" cy="83099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Student Profile</a:t>
              </a:r>
            </a:p>
          </p:txBody>
        </p:sp>
      </p:grpSp>
    </p:spTree>
    <p:extLst>
      <p:ext uri="{BB962C8B-B14F-4D97-AF65-F5344CB8AC3E}">
        <p14:creationId xmlns:p14="http://schemas.microsoft.com/office/powerpoint/2010/main" val="3460317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458600" y="-416730"/>
            <a:ext cx="5303470" cy="3535646"/>
          </a:xfrm>
          <a:prstGeom prst="rect">
            <a:avLst/>
          </a:prstGeom>
        </p:spPr>
      </p:pic>
      <p:pic>
        <p:nvPicPr>
          <p:cNvPr id="13" name="Afbeelding 12">
            <a:extLst>
              <a:ext uri="{FF2B5EF4-FFF2-40B4-BE49-F238E27FC236}">
                <a16:creationId xmlns:a16="http://schemas.microsoft.com/office/drawing/2014/main" id="{E3D45292-7AE2-4061-8DC9-2F0ACD567E9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1" b="19839"/>
          <a:stretch/>
        </p:blipFill>
        <p:spPr>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22" name="Afbeelding 21">
            <a:extLst>
              <a:ext uri="{FF2B5EF4-FFF2-40B4-BE49-F238E27FC236}">
                <a16:creationId xmlns:a16="http://schemas.microsoft.com/office/drawing/2014/main" id="{45651B41-172D-4BA1-80D4-0462B23E54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840" y="3295085"/>
            <a:ext cx="6102625" cy="3584759"/>
          </a:xfrm>
          <a:prstGeom prst="rect">
            <a:avLst/>
          </a:prstGeom>
        </p:spPr>
      </p:pic>
      <p:pic>
        <p:nvPicPr>
          <p:cNvPr id="24" name="Afbeelding 23">
            <a:extLst>
              <a:ext uri="{FF2B5EF4-FFF2-40B4-BE49-F238E27FC236}">
                <a16:creationId xmlns:a16="http://schemas.microsoft.com/office/drawing/2014/main" id="{63E7C048-B789-4B5D-A1E0-3E0F6A46E8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87634"/>
            <a:ext cx="4999153" cy="2792210"/>
          </a:xfrm>
          <a:prstGeom prst="rect">
            <a:avLst/>
          </a:prstGeom>
        </p:spPr>
      </p:pic>
    </p:spTree>
    <p:extLst>
      <p:ext uri="{BB962C8B-B14F-4D97-AF65-F5344CB8AC3E}">
        <p14:creationId xmlns:p14="http://schemas.microsoft.com/office/powerpoint/2010/main" val="3604087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lectric cars">
            <a:extLst>
              <a:ext uri="{FF2B5EF4-FFF2-40B4-BE49-F238E27FC236}">
                <a16:creationId xmlns:a16="http://schemas.microsoft.com/office/drawing/2014/main" id="{751491E8-435A-4741-B7E1-E57108D0CD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74" b="645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381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304B1A0-53CA-4496-AB23-FB9161B7D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278758" cy="3899788"/>
          </a:xfrm>
          <a:prstGeom prst="rect">
            <a:avLst/>
          </a:prstGeom>
        </p:spPr>
      </p:pic>
      <p:pic>
        <p:nvPicPr>
          <p:cNvPr id="10" name="Afbeelding 9">
            <a:extLst>
              <a:ext uri="{FF2B5EF4-FFF2-40B4-BE49-F238E27FC236}">
                <a16:creationId xmlns:a16="http://schemas.microsoft.com/office/drawing/2014/main" id="{1EAEAC30-1F85-4143-AA6A-10E6C4CCB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840" y="3295085"/>
            <a:ext cx="6102625" cy="3584759"/>
          </a:xfrm>
          <a:prstGeom prst="rect">
            <a:avLst/>
          </a:prstGeom>
        </p:spPr>
      </p:pic>
      <p:pic>
        <p:nvPicPr>
          <p:cNvPr id="11" name="Afbeelding 10">
            <a:extLst>
              <a:ext uri="{FF2B5EF4-FFF2-40B4-BE49-F238E27FC236}">
                <a16:creationId xmlns:a16="http://schemas.microsoft.com/office/drawing/2014/main" id="{FB6A2236-C477-4513-A568-E62CB081DE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87634"/>
            <a:ext cx="4999153" cy="279221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5017" y="-385894"/>
            <a:ext cx="5290308" cy="3526872"/>
          </a:xfrm>
          <a:prstGeom prst="rect">
            <a:avLst/>
          </a:prstGeom>
        </p:spPr>
      </p:pic>
    </p:spTree>
    <p:extLst>
      <p:ext uri="{BB962C8B-B14F-4D97-AF65-F5344CB8AC3E}">
        <p14:creationId xmlns:p14="http://schemas.microsoft.com/office/powerpoint/2010/main" val="755467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455411" y="-391563"/>
            <a:ext cx="5303470" cy="3535646"/>
          </a:xfrm>
          <a:prstGeom prst="rect">
            <a:avLst/>
          </a:prstGeom>
        </p:spPr>
      </p:pic>
      <p:pic>
        <p:nvPicPr>
          <p:cNvPr id="9" name="Afbeelding 8">
            <a:extLst>
              <a:ext uri="{FF2B5EF4-FFF2-40B4-BE49-F238E27FC236}">
                <a16:creationId xmlns:a16="http://schemas.microsoft.com/office/drawing/2014/main" id="{274E42A2-717D-4143-B832-9C51D8B8387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288" b="14070"/>
          <a:stretch/>
        </p:blipFill>
        <p:spPr>
          <a:xfrm>
            <a:off x="1" y="4065775"/>
            <a:ext cx="5001186" cy="2792224"/>
          </a:xfrm>
          <a:prstGeom prst="rect">
            <a:avLst/>
          </a:prstGeom>
        </p:spPr>
      </p:pic>
      <p:pic>
        <p:nvPicPr>
          <p:cNvPr id="10" name="Afbeelding 9">
            <a:extLst>
              <a:ext uri="{FF2B5EF4-FFF2-40B4-BE49-F238E27FC236}">
                <a16:creationId xmlns:a16="http://schemas.microsoft.com/office/drawing/2014/main" id="{0C473B3B-486A-4154-98A9-117423D9D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278758" cy="3899788"/>
          </a:xfrm>
          <a:prstGeom prst="rect">
            <a:avLst/>
          </a:prstGeom>
        </p:spPr>
      </p:pic>
      <p:pic>
        <p:nvPicPr>
          <p:cNvPr id="11" name="Afbeelding 10">
            <a:extLst>
              <a:ext uri="{FF2B5EF4-FFF2-40B4-BE49-F238E27FC236}">
                <a16:creationId xmlns:a16="http://schemas.microsoft.com/office/drawing/2014/main" id="{2EE6B2BD-1EFA-4F2D-A2E2-D82D506450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7840" y="3295085"/>
            <a:ext cx="6102625" cy="3584759"/>
          </a:xfrm>
          <a:prstGeom prst="rect">
            <a:avLst/>
          </a:prstGeom>
        </p:spPr>
      </p:pic>
    </p:spTree>
    <p:extLst>
      <p:ext uri="{BB962C8B-B14F-4D97-AF65-F5344CB8AC3E}">
        <p14:creationId xmlns:p14="http://schemas.microsoft.com/office/powerpoint/2010/main" val="3497788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458600" y="-405671"/>
            <a:ext cx="5303470" cy="3535646"/>
          </a:xfrm>
          <a:prstGeom prst="rect">
            <a:avLst/>
          </a:prstGeom>
        </p:spPr>
      </p:pic>
      <p:pic>
        <p:nvPicPr>
          <p:cNvPr id="15" name="Afbeelding 14">
            <a:extLst>
              <a:ext uri="{FF2B5EF4-FFF2-40B4-BE49-F238E27FC236}">
                <a16:creationId xmlns:a16="http://schemas.microsoft.com/office/drawing/2014/main" id="{C96A59B9-B05B-4820-89B1-CB6CD29136F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3695" r="-3" b="9188"/>
          <a:stretch/>
        </p:blipFill>
        <p:spPr>
          <a:xfrm>
            <a:off x="5162052" y="3272588"/>
            <a:ext cx="6105382" cy="3585411"/>
          </a:xfrm>
          <a:prstGeom prst="rect">
            <a:avLst/>
          </a:prstGeom>
        </p:spPr>
      </p:pic>
      <p:pic>
        <p:nvPicPr>
          <p:cNvPr id="10" name="Afbeelding 9">
            <a:extLst>
              <a:ext uri="{FF2B5EF4-FFF2-40B4-BE49-F238E27FC236}">
                <a16:creationId xmlns:a16="http://schemas.microsoft.com/office/drawing/2014/main" id="{201AB596-9972-4CAB-9150-DDDE44FF69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278758" cy="3899788"/>
          </a:xfrm>
          <a:prstGeom prst="rect">
            <a:avLst/>
          </a:prstGeom>
        </p:spPr>
      </p:pic>
      <p:pic>
        <p:nvPicPr>
          <p:cNvPr id="11" name="Afbeelding 10">
            <a:extLst>
              <a:ext uri="{FF2B5EF4-FFF2-40B4-BE49-F238E27FC236}">
                <a16:creationId xmlns:a16="http://schemas.microsoft.com/office/drawing/2014/main" id="{85EA430E-6C17-4578-AA8D-6E751A44DB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87634"/>
            <a:ext cx="4999153" cy="2792210"/>
          </a:xfrm>
          <a:prstGeom prst="rect">
            <a:avLst/>
          </a:prstGeom>
        </p:spPr>
      </p:pic>
    </p:spTree>
    <p:extLst>
      <p:ext uri="{BB962C8B-B14F-4D97-AF65-F5344CB8AC3E}">
        <p14:creationId xmlns:p14="http://schemas.microsoft.com/office/powerpoint/2010/main" val="2043288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C:\Users\huub.meijers\AppData\Local\Microsoft\Windows\Temporary Internet Files\Content.IE5\JEPMJ591\17389070555_192ed892c0_o.jpg">
            <a:extLst>
              <a:ext uri="{FF2B5EF4-FFF2-40B4-BE49-F238E27FC236}">
                <a16:creationId xmlns:a16="http://schemas.microsoft.com/office/drawing/2014/main" id="{F2FA0A10-093D-442D-AB97-D5404C4C527D}"/>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3291" b="670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ep 5">
            <a:extLst>
              <a:ext uri="{FF2B5EF4-FFF2-40B4-BE49-F238E27FC236}">
                <a16:creationId xmlns:a16="http://schemas.microsoft.com/office/drawing/2014/main" id="{919C9826-9B46-4EC8-B04F-5538C4778708}"/>
              </a:ext>
            </a:extLst>
          </p:cNvPr>
          <p:cNvGrpSpPr/>
          <p:nvPr/>
        </p:nvGrpSpPr>
        <p:grpSpPr>
          <a:xfrm>
            <a:off x="2019678" y="861745"/>
            <a:ext cx="1924493" cy="2232412"/>
            <a:chOff x="1887066" y="526524"/>
            <a:chExt cx="1924493" cy="2232412"/>
          </a:xfrm>
          <a:solidFill>
            <a:srgbClr val="9FD7E4"/>
          </a:solidFill>
        </p:grpSpPr>
        <p:sp>
          <p:nvSpPr>
            <p:cNvPr id="8" name="Zeshoek 7">
              <a:extLst>
                <a:ext uri="{FF2B5EF4-FFF2-40B4-BE49-F238E27FC236}">
                  <a16:creationId xmlns:a16="http://schemas.microsoft.com/office/drawing/2014/main" id="{5E977C44-3E6B-423B-AE57-3169ACC171DC}"/>
                </a:ext>
              </a:extLst>
            </p:cNvPr>
            <p:cNvSpPr/>
            <p:nvPr/>
          </p:nvSpPr>
          <p:spPr>
            <a:xfrm rot="5400000">
              <a:off x="1733107" y="680483"/>
              <a:ext cx="2232412" cy="1924493"/>
            </a:xfrm>
            <a:prstGeom prst="hexagon">
              <a:avLst>
                <a:gd name="adj" fmla="val 25552"/>
                <a:gd name="vf" fmla="val 115470"/>
              </a:avLst>
            </a:prstGeom>
            <a:grpFill/>
            <a:ln w="254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kstvak 8">
              <a:extLst>
                <a:ext uri="{FF2B5EF4-FFF2-40B4-BE49-F238E27FC236}">
                  <a16:creationId xmlns:a16="http://schemas.microsoft.com/office/drawing/2014/main" id="{AB796AF0-52B0-4877-9A4A-6C8F82E1C182}"/>
                </a:ext>
              </a:extLst>
            </p:cNvPr>
            <p:cNvSpPr txBox="1"/>
            <p:nvPr/>
          </p:nvSpPr>
          <p:spPr>
            <a:xfrm>
              <a:off x="2057187" y="1042564"/>
              <a:ext cx="1584251"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What does the future hold?</a:t>
              </a:r>
            </a:p>
          </p:txBody>
        </p:sp>
      </p:grpSp>
    </p:spTree>
    <p:extLst>
      <p:ext uri="{BB962C8B-B14F-4D97-AF65-F5344CB8AC3E}">
        <p14:creationId xmlns:p14="http://schemas.microsoft.com/office/powerpoint/2010/main" val="360853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745D19-2BF0-46C9-B25E-69093CD6115A}"/>
              </a:ext>
            </a:extLst>
          </p:cNvPr>
          <p:cNvSpPr>
            <a:spLocks noGrp="1"/>
          </p:cNvSpPr>
          <p:nvPr>
            <p:ph type="title" idx="4294967295"/>
          </p:nvPr>
        </p:nvSpPr>
        <p:spPr>
          <a:xfrm>
            <a:off x="671331" y="846138"/>
            <a:ext cx="10972800" cy="1143000"/>
          </a:xfrm>
        </p:spPr>
        <p:txBody>
          <a:bodyPr>
            <a:normAutofit/>
          </a:bodyPr>
          <a:lstStyle/>
          <a:p>
            <a:r>
              <a:rPr lang="en-US" sz="4200" dirty="0"/>
              <a:t>Alumni Careers</a:t>
            </a:r>
          </a:p>
        </p:txBody>
      </p:sp>
      <p:grpSp>
        <p:nvGrpSpPr>
          <p:cNvPr id="7" name="Groep 6">
            <a:extLst>
              <a:ext uri="{FF2B5EF4-FFF2-40B4-BE49-F238E27FC236}">
                <a16:creationId xmlns:a16="http://schemas.microsoft.com/office/drawing/2014/main" id="{A7073EAB-C5FD-4196-9DB9-F75A3EB17FA7}"/>
              </a:ext>
            </a:extLst>
          </p:cNvPr>
          <p:cNvGrpSpPr/>
          <p:nvPr/>
        </p:nvGrpSpPr>
        <p:grpSpPr>
          <a:xfrm>
            <a:off x="1960381" y="1357132"/>
            <a:ext cx="8394700" cy="5260757"/>
            <a:chOff x="0" y="1643051"/>
            <a:chExt cx="7524328" cy="4380025"/>
          </a:xfrm>
        </p:grpSpPr>
        <p:sp>
          <p:nvSpPr>
            <p:cNvPr id="4" name="Rectangle 3">
              <a:extLst>
                <a:ext uri="{FF2B5EF4-FFF2-40B4-BE49-F238E27FC236}">
                  <a16:creationId xmlns:a16="http://schemas.microsoft.com/office/drawing/2014/main" id="{D5414E73-46F9-49A9-8D14-0D45AA677413}"/>
                </a:ext>
              </a:extLst>
            </p:cNvPr>
            <p:cNvSpPr/>
            <p:nvPr/>
          </p:nvSpPr>
          <p:spPr bwMode="auto">
            <a:xfrm>
              <a:off x="3059832" y="4617132"/>
              <a:ext cx="3523436" cy="10801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a:ln>
                  <a:noFill/>
                </a:ln>
                <a:solidFill>
                  <a:srgbClr val="001C3D"/>
                </a:solidFill>
                <a:effectLst/>
                <a:uLnTx/>
                <a:uFillTx/>
                <a:latin typeface="Verdana" pitchFamily="1" charset="0"/>
                <a:ea typeface="+mn-ea"/>
                <a:cs typeface="+mn-cs"/>
              </a:endParaRPr>
            </a:p>
          </p:txBody>
        </p:sp>
        <p:graphicFrame>
          <p:nvGraphicFramePr>
            <p:cNvPr id="5" name="Diagram 4">
              <a:extLst>
                <a:ext uri="{FF2B5EF4-FFF2-40B4-BE49-F238E27FC236}">
                  <a16:creationId xmlns:a16="http://schemas.microsoft.com/office/drawing/2014/main" id="{20F261C5-653E-4C72-8AB1-871ED65A8AA7}"/>
                </a:ext>
              </a:extLst>
            </p:cNvPr>
            <p:cNvGraphicFramePr/>
            <p:nvPr>
              <p:extLst>
                <p:ext uri="{D42A27DB-BD31-4B8C-83A1-F6EECF244321}">
                  <p14:modId xmlns:p14="http://schemas.microsoft.com/office/powerpoint/2010/main" val="2707185322"/>
                </p:ext>
              </p:extLst>
            </p:nvPr>
          </p:nvGraphicFramePr>
          <p:xfrm>
            <a:off x="0" y="1643051"/>
            <a:ext cx="7524328" cy="4133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CA4A279-2309-4687-841D-F71B9C311337}"/>
                </a:ext>
              </a:extLst>
            </p:cNvPr>
            <p:cNvSpPr txBox="1"/>
            <p:nvPr/>
          </p:nvSpPr>
          <p:spPr>
            <a:xfrm>
              <a:off x="1270462" y="5805264"/>
              <a:ext cx="5101738" cy="2178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MSc graduates SBE  IB Track Strategy and Innovation period 2004-2015</a:t>
              </a:r>
              <a:endParaRPr kumimoji="0" lang="en-GB" sz="1100" b="0" i="1"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517691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el 2">
            <a:extLst>
              <a:ext uri="{FF2B5EF4-FFF2-40B4-BE49-F238E27FC236}">
                <a16:creationId xmlns:a16="http://schemas.microsoft.com/office/drawing/2014/main" id="{7A612449-D88D-40E6-A327-E10504842B3C}"/>
              </a:ext>
            </a:extLst>
          </p:cNvPr>
          <p:cNvSpPr txBox="1">
            <a:spLocks/>
          </p:cNvSpPr>
          <p:nvPr/>
        </p:nvSpPr>
        <p:spPr>
          <a:xfrm>
            <a:off x="3603749" y="2011542"/>
            <a:ext cx="4984502" cy="2745653"/>
          </a:xfrm>
          <a:prstGeom prst="rect">
            <a:avLst/>
          </a:prstGeom>
        </p:spPr>
        <p:txBody>
          <a:bodyPr vert="horz" lIns="91440" tIns="45720" rIns="91440" bIns="45720" rtlCol="0">
            <a:normAutofit fontScale="5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0" b="0" i="1" u="none" strike="noStrike" kern="1200" cap="none" spc="0" normalizeH="0" baseline="0" noProof="0" dirty="0" smtClean="0">
                <a:ln>
                  <a:noFill/>
                </a:ln>
                <a:solidFill>
                  <a:srgbClr val="151D37"/>
                </a:solidFill>
                <a:effectLst/>
                <a:uLnTx/>
                <a:uFillTx/>
                <a:latin typeface="Calibri" panose="020F0502020204030204" pitchFamily="34" charset="0"/>
                <a:ea typeface="MS PGothic" charset="0"/>
                <a:cs typeface="Calibri" panose="020F0502020204030204" pitchFamily="34" charset="0"/>
              </a:rPr>
              <a:t>Questions?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smtClean="0">
              <a:ln>
                <a:noFill/>
              </a:ln>
              <a:solidFill>
                <a:srgbClr val="151D37"/>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ltLang="en-US" sz="6400" dirty="0">
                <a:solidFill>
                  <a:srgbClr val="151D37"/>
                </a:solidFill>
                <a:latin typeface="Calibri" panose="020F0502020204030204" pitchFamily="34" charset="0"/>
                <a:cs typeface="Calibri" panose="020F0502020204030204" pitchFamily="34" charset="0"/>
              </a:rPr>
              <a:t>V</a:t>
            </a:r>
            <a:r>
              <a:rPr kumimoji="0" lang="en-US" altLang="en-US" sz="6400" b="0" i="0" u="none" strike="noStrike" kern="1200" cap="none" spc="0" normalizeH="0" baseline="0" noProof="0" dirty="0" err="1" smtClean="0">
                <a:ln>
                  <a:noFill/>
                </a:ln>
                <a:solidFill>
                  <a:srgbClr val="151D37"/>
                </a:solidFill>
                <a:effectLst/>
                <a:uLnTx/>
                <a:uFillTx/>
                <a:latin typeface="Calibri" panose="020F0502020204030204" pitchFamily="34" charset="0"/>
                <a:ea typeface="ＭＳ Ｐゴシック" pitchFamily="34" charset="-128"/>
                <a:cs typeface="Calibri" panose="020F0502020204030204" pitchFamily="34" charset="0"/>
              </a:rPr>
              <a:t>isit</a:t>
            </a:r>
            <a:r>
              <a:rPr kumimoji="0" lang="en-US" altLang="en-US" sz="6400" b="0" i="0" u="none" strike="noStrike" kern="1200" cap="none" spc="0" normalizeH="0" baseline="0" noProof="0" dirty="0" smtClean="0">
                <a:ln>
                  <a:noFill/>
                </a:ln>
                <a:solidFill>
                  <a:srgbClr val="151D37"/>
                </a:solidFill>
                <a:effectLst/>
                <a:uLnTx/>
                <a:uFillTx/>
                <a:latin typeface="Calibri" panose="020F0502020204030204" pitchFamily="34" charset="0"/>
                <a:ea typeface="ＭＳ Ｐゴシック" pitchFamily="34" charset="-128"/>
                <a:cs typeface="Calibri" panose="020F0502020204030204" pitchFamily="34" charset="0"/>
              </a:rPr>
              <a:t> </a:t>
            </a:r>
            <a:r>
              <a:rPr kumimoji="0" lang="en-US" altLang="en-US" sz="6400" b="0" i="0" u="none" strike="noStrike" kern="1200" cap="none" spc="0" normalizeH="0" baseline="0" noProof="0" dirty="0">
                <a:ln>
                  <a:noFill/>
                </a:ln>
                <a:solidFill>
                  <a:srgbClr val="151D37"/>
                </a:solidFill>
                <a:effectLst/>
                <a:uLnTx/>
                <a:uFillTx/>
                <a:latin typeface="Calibri" panose="020F0502020204030204" pitchFamily="34" charset="0"/>
                <a:ea typeface="ＭＳ Ｐゴシック" pitchFamily="34" charset="-128"/>
                <a:cs typeface="Calibri" panose="020F0502020204030204" pitchFamily="34" charset="0"/>
              </a:rPr>
              <a:t>us </a:t>
            </a:r>
            <a:r>
              <a:rPr kumimoji="0" lang="en-US" altLang="en-US" sz="6400" b="0" i="0" u="none" strike="noStrike" kern="1200" cap="none" spc="0" normalizeH="0" baseline="0" noProof="0" dirty="0" smtClean="0">
                <a:ln>
                  <a:noFill/>
                </a:ln>
                <a:solidFill>
                  <a:srgbClr val="151D37"/>
                </a:solidFill>
                <a:effectLst/>
                <a:uLnTx/>
                <a:uFillTx/>
                <a:latin typeface="Calibri" panose="020F0502020204030204" pitchFamily="34" charset="0"/>
                <a:ea typeface="ＭＳ Ｐゴシック" pitchFamily="34" charset="-128"/>
                <a:cs typeface="Calibri" panose="020F0502020204030204" pitchFamily="34" charset="0"/>
              </a:rPr>
              <a:t>at </a:t>
            </a:r>
            <a:r>
              <a:rPr kumimoji="0" lang="en-US" altLang="en-US" sz="6400" b="0" i="0" u="none" strike="noStrike" kern="1200" cap="none" spc="0" normalizeH="0" baseline="0" noProof="0" dirty="0">
                <a:ln>
                  <a:noFill/>
                </a:ln>
                <a:solidFill>
                  <a:srgbClr val="151D37"/>
                </a:solidFill>
                <a:effectLst/>
                <a:uLnTx/>
                <a:uFillTx/>
                <a:latin typeface="Calibri" panose="020F0502020204030204" pitchFamily="34" charset="0"/>
                <a:ea typeface="ＭＳ Ｐゴシック" pitchFamily="34" charset="-128"/>
                <a:cs typeface="Calibri" panose="020F0502020204030204" pitchFamily="34" charset="0"/>
              </a:rPr>
              <a:t>the information market in the Mensa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5500" b="0" i="0" u="none" strike="noStrike" kern="1200" cap="none" spc="0" normalizeH="0" baseline="0" noProof="0" dirty="0">
              <a:ln>
                <a:noFill/>
              </a:ln>
              <a:solidFill>
                <a:srgbClr val="151D37"/>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47287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FC40A88-8EB7-45D3-8A93-A2E15DD298F1}"/>
              </a:ext>
            </a:extLst>
          </p:cNvPr>
          <p:cNvPicPr>
            <a:picLocks noChangeAspect="1"/>
          </p:cNvPicPr>
          <p:nvPr/>
        </p:nvPicPr>
        <p:blipFill rotWithShape="1">
          <a:blip r:embed="rId2"/>
          <a:srcRect l="15695" r="2" b="2"/>
          <a:stretch/>
        </p:blipFill>
        <p:spPr>
          <a:xfrm>
            <a:off x="1151596" y="1987992"/>
            <a:ext cx="2711450" cy="3841750"/>
          </a:xfrm>
          <a:prstGeom prst="rect">
            <a:avLst/>
          </a:prstGeom>
        </p:spPr>
      </p:pic>
      <p:pic>
        <p:nvPicPr>
          <p:cNvPr id="3" name="Picture 2">
            <a:extLst>
              <a:ext uri="{FF2B5EF4-FFF2-40B4-BE49-F238E27FC236}">
                <a16:creationId xmlns:a16="http://schemas.microsoft.com/office/drawing/2014/main" id="{7D5E299A-D5BA-46BE-816D-1ED8F9110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03"/>
          <a:stretch/>
        </p:blipFill>
        <p:spPr bwMode="auto">
          <a:xfrm>
            <a:off x="4790626" y="1985987"/>
            <a:ext cx="2610749" cy="384071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9BCDE3C0-F1B6-4B11-8E2F-61BD0E640DD0}"/>
              </a:ext>
            </a:extLst>
          </p:cNvPr>
          <p:cNvPicPr>
            <a:picLocks noChangeAspect="1"/>
          </p:cNvPicPr>
          <p:nvPr/>
        </p:nvPicPr>
        <p:blipFill>
          <a:blip r:embed="rId4"/>
          <a:stretch>
            <a:fillRect/>
          </a:stretch>
        </p:blipFill>
        <p:spPr>
          <a:xfrm>
            <a:off x="8328955" y="1985987"/>
            <a:ext cx="2671409" cy="3843755"/>
          </a:xfrm>
          <a:prstGeom prst="rect">
            <a:avLst/>
          </a:prstGeom>
        </p:spPr>
      </p:pic>
      <p:sp>
        <p:nvSpPr>
          <p:cNvPr id="5" name="Titel 1">
            <a:extLst>
              <a:ext uri="{FF2B5EF4-FFF2-40B4-BE49-F238E27FC236}">
                <a16:creationId xmlns:a16="http://schemas.microsoft.com/office/drawing/2014/main" id="{8BDDA40B-C5BC-45E6-9A05-9C9152ECBBE6}"/>
              </a:ext>
            </a:extLst>
          </p:cNvPr>
          <p:cNvSpPr txBox="1">
            <a:spLocks/>
          </p:cNvSpPr>
          <p:nvPr/>
        </p:nvSpPr>
        <p:spPr>
          <a:xfrm>
            <a:off x="3260680" y="462765"/>
            <a:ext cx="5670640" cy="12072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baseline="0">
                <a:solidFill>
                  <a:srgbClr val="151D37"/>
                </a:solidFill>
                <a:latin typeface="Calibri" panose="020F0502020204030204" pitchFamily="34" charset="0"/>
                <a:ea typeface="+mj-ea"/>
                <a:cs typeface="+mj-cs"/>
              </a:defRPr>
            </a:lvl1pPr>
          </a:lstStyle>
          <a:p>
            <a:pPr algn="ctr"/>
            <a:r>
              <a:rPr lang="en-US" sz="4200" dirty="0" smtClean="0"/>
              <a:t> Today’s Team</a:t>
            </a:r>
            <a:endParaRPr lang="en-US" sz="4200" dirty="0"/>
          </a:p>
        </p:txBody>
      </p:sp>
    </p:spTree>
    <p:extLst>
      <p:ext uri="{BB962C8B-B14F-4D97-AF65-F5344CB8AC3E}">
        <p14:creationId xmlns:p14="http://schemas.microsoft.com/office/powerpoint/2010/main" val="2450946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ijdelijke aanduiding voor inhoud 2">
            <a:extLst>
              <a:ext uri="{FF2B5EF4-FFF2-40B4-BE49-F238E27FC236}">
                <a16:creationId xmlns:a16="http://schemas.microsoft.com/office/drawing/2014/main" id="{0C2CF306-9C1E-48E1-8365-71AA4D253AE4}"/>
              </a:ext>
            </a:extLst>
          </p:cNvPr>
          <p:cNvGraphicFramePr>
            <a:graphicFrameLocks/>
          </p:cNvGraphicFramePr>
          <p:nvPr>
            <p:extLst>
              <p:ext uri="{D42A27DB-BD31-4B8C-83A1-F6EECF244321}">
                <p14:modId xmlns:p14="http://schemas.microsoft.com/office/powerpoint/2010/main" val="3562344041"/>
              </p:ext>
            </p:extLst>
          </p:nvPr>
        </p:nvGraphicFramePr>
        <p:xfrm>
          <a:off x="1055715" y="2362145"/>
          <a:ext cx="10066714" cy="3158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1">
            <a:extLst>
              <a:ext uri="{FF2B5EF4-FFF2-40B4-BE49-F238E27FC236}">
                <a16:creationId xmlns:a16="http://schemas.microsoft.com/office/drawing/2014/main" id="{6CD20C7B-687C-4AB9-94FF-05D143601C91}"/>
              </a:ext>
            </a:extLst>
          </p:cNvPr>
          <p:cNvSpPr txBox="1">
            <a:spLocks/>
          </p:cNvSpPr>
          <p:nvPr/>
        </p:nvSpPr>
        <p:spPr>
          <a:xfrm>
            <a:off x="3726953" y="1054158"/>
            <a:ext cx="5121275" cy="169227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b="1" kern="1200" baseline="0">
                <a:solidFill>
                  <a:srgbClr val="151D37"/>
                </a:solidFill>
                <a:latin typeface="Calibri" panose="020F0502020204030204" pitchFamily="34" charset="0"/>
                <a:ea typeface="+mj-ea"/>
                <a:cs typeface="+mj-cs"/>
              </a:defRPr>
            </a:lvl1pPr>
          </a:lstStyle>
          <a:p>
            <a:pPr algn="ctr"/>
            <a:r>
              <a:rPr lang="en-US" sz="4200" dirty="0" smtClean="0"/>
              <a:t>Today’s Agenda</a:t>
            </a:r>
            <a:endParaRPr lang="en-US" sz="4200" dirty="0"/>
          </a:p>
        </p:txBody>
      </p:sp>
    </p:spTree>
    <p:extLst>
      <p:ext uri="{BB962C8B-B14F-4D97-AF65-F5344CB8AC3E}">
        <p14:creationId xmlns:p14="http://schemas.microsoft.com/office/powerpoint/2010/main" val="146194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B4DB92ED-C45B-4C3F-8C8E-7C639F65171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98D91097-17DA-47EB-B2DB-4D62388B109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A27FE078-ED67-401B-90FF-F14D62CE06E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43D9AC8A-0E53-4538-BA2C-F4914819D278}"/>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491DEF79-2E33-488F-BE2F-154AC1E37BC2}"/>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graphicEl>
                                              <a:dgm id="{CC6C40CA-0B70-4B9E-8374-E011819BF70C}"/>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dgm id="{7B83546B-2DFA-4645-806A-558C55064BF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graphicEl>
                                              <a:dgm id="{FBBE568A-6C1A-43DF-9945-6C8ECB8FEE24}"/>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graphicEl>
                                              <a:dgm id="{D6445152-7166-4D33-9376-E2EA570E2699}"/>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graphicEl>
                                              <a:dgm id="{16E432FF-0C7F-4F2F-B1CB-CA81870215AE}"/>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graphicEl>
                                              <a:dgm id="{3FD2F130-9A08-425F-8488-0F4F136396AB}"/>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graphicEl>
                                              <a:dgm id="{B3572211-F817-4A08-A3C4-F30D2C431F53}"/>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graphicEl>
                                              <a:dgm id="{A0BBFBCA-85D7-4FE4-8A28-C3DF9BBCA8C1}"/>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graphicEl>
                                              <a:dgm id="{0E7B9824-45DD-4934-9E06-043D8C3DE840}"/>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graphicEl>
                                              <a:dgm id="{613798F5-A46B-456E-8395-03E54A55F24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mage result for balance">
            <a:extLst>
              <a:ext uri="{FF2B5EF4-FFF2-40B4-BE49-F238E27FC236}">
                <a16:creationId xmlns:a16="http://schemas.microsoft.com/office/drawing/2014/main" id="{498A201F-11A6-44D2-A20A-26852FCE9DA6}"/>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ep 10">
            <a:extLst>
              <a:ext uri="{FF2B5EF4-FFF2-40B4-BE49-F238E27FC236}">
                <a16:creationId xmlns:a16="http://schemas.microsoft.com/office/drawing/2014/main" id="{BA1C5063-3037-4E8A-9ED3-BBFE2E3BA094}"/>
              </a:ext>
            </a:extLst>
          </p:cNvPr>
          <p:cNvGrpSpPr/>
          <p:nvPr/>
        </p:nvGrpSpPr>
        <p:grpSpPr>
          <a:xfrm>
            <a:off x="1727578" y="696645"/>
            <a:ext cx="1924493" cy="2232412"/>
            <a:chOff x="1887066" y="526524"/>
            <a:chExt cx="1924493" cy="2232412"/>
          </a:xfrm>
          <a:solidFill>
            <a:srgbClr val="9FD7E4"/>
          </a:solidFill>
        </p:grpSpPr>
        <p:sp>
          <p:nvSpPr>
            <p:cNvPr id="9" name="Zeshoek 8">
              <a:extLst>
                <a:ext uri="{FF2B5EF4-FFF2-40B4-BE49-F238E27FC236}">
                  <a16:creationId xmlns:a16="http://schemas.microsoft.com/office/drawing/2014/main" id="{99D93F87-16C2-4B4D-A667-3B2E43630D57}"/>
                </a:ext>
              </a:extLst>
            </p:cNvPr>
            <p:cNvSpPr/>
            <p:nvPr/>
          </p:nvSpPr>
          <p:spPr>
            <a:xfrm rot="5400000">
              <a:off x="1733107" y="680483"/>
              <a:ext cx="2232412" cy="1924493"/>
            </a:xfrm>
            <a:prstGeom prst="hexagon">
              <a:avLst>
                <a:gd name="adj" fmla="val 25552"/>
                <a:gd name="vf" fmla="val 115470"/>
              </a:avLst>
            </a:prstGeom>
            <a:grpFill/>
            <a:ln>
              <a:solidFill>
                <a:schemeClr val="tx1"/>
              </a:solidFill>
            </a:ln>
            <a:effectLst>
              <a:outerShdw blurRad="50800" dist="38100" dir="2700000" algn="tl"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kstvak 9">
              <a:extLst>
                <a:ext uri="{FF2B5EF4-FFF2-40B4-BE49-F238E27FC236}">
                  <a16:creationId xmlns:a16="http://schemas.microsoft.com/office/drawing/2014/main" id="{1C2E6169-09B8-46B3-A8CD-65DC13FD7DF4}"/>
                </a:ext>
              </a:extLst>
            </p:cNvPr>
            <p:cNvSpPr txBox="1"/>
            <p:nvPr/>
          </p:nvSpPr>
          <p:spPr>
            <a:xfrm>
              <a:off x="2057189" y="1227231"/>
              <a:ext cx="1584251" cy="83099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What are we about?</a:t>
              </a:r>
            </a:p>
          </p:txBody>
        </p:sp>
      </p:grpSp>
    </p:spTree>
    <p:extLst>
      <p:ext uri="{BB962C8B-B14F-4D97-AF65-F5344CB8AC3E}">
        <p14:creationId xmlns:p14="http://schemas.microsoft.com/office/powerpoint/2010/main" val="2881331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ep 36">
            <a:extLst>
              <a:ext uri="{FF2B5EF4-FFF2-40B4-BE49-F238E27FC236}">
                <a16:creationId xmlns:a16="http://schemas.microsoft.com/office/drawing/2014/main" id="{BBC7990F-9B05-4134-A440-8ACEA29C1CB7}"/>
              </a:ext>
            </a:extLst>
          </p:cNvPr>
          <p:cNvGrpSpPr/>
          <p:nvPr/>
        </p:nvGrpSpPr>
        <p:grpSpPr>
          <a:xfrm>
            <a:off x="2608011" y="239103"/>
            <a:ext cx="6975977" cy="6379794"/>
            <a:chOff x="2608011" y="239103"/>
            <a:chExt cx="6975977" cy="6379794"/>
          </a:xfrm>
        </p:grpSpPr>
        <p:grpSp>
          <p:nvGrpSpPr>
            <p:cNvPr id="16" name="Groep 15">
              <a:extLst>
                <a:ext uri="{FF2B5EF4-FFF2-40B4-BE49-F238E27FC236}">
                  <a16:creationId xmlns:a16="http://schemas.microsoft.com/office/drawing/2014/main" id="{25049849-E944-4709-96D3-31CC66A8DCCD}"/>
                </a:ext>
              </a:extLst>
            </p:cNvPr>
            <p:cNvGrpSpPr/>
            <p:nvPr/>
          </p:nvGrpSpPr>
          <p:grpSpPr>
            <a:xfrm>
              <a:off x="2608011" y="239103"/>
              <a:ext cx="6975977" cy="6379794"/>
              <a:chOff x="2885150" y="393581"/>
              <a:chExt cx="6975977" cy="6379794"/>
            </a:xfrm>
          </p:grpSpPr>
          <p:sp>
            <p:nvSpPr>
              <p:cNvPr id="17" name="Vrije vorm: vorm 16">
                <a:extLst>
                  <a:ext uri="{FF2B5EF4-FFF2-40B4-BE49-F238E27FC236}">
                    <a16:creationId xmlns:a16="http://schemas.microsoft.com/office/drawing/2014/main" id="{938B9DA0-7D12-4525-9A8D-88FA4AF05C8F}"/>
                  </a:ext>
                </a:extLst>
              </p:cNvPr>
              <p:cNvSpPr/>
              <p:nvPr/>
            </p:nvSpPr>
            <p:spPr>
              <a:xfrm>
                <a:off x="5319625" y="393581"/>
                <a:ext cx="2107028" cy="2331482"/>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effectLst>
                <a:outerShdw blurRad="50800" dist="38100" dir="2700000" algn="tl" rotWithShape="0">
                  <a:schemeClr val="accent1">
                    <a:alpha val="40000"/>
                  </a:scheme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Strategy</a:t>
                </a:r>
                <a:endParaRPr kumimoji="0" lang="nl-NL"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hthoek 17">
                <a:extLst>
                  <a:ext uri="{FF2B5EF4-FFF2-40B4-BE49-F238E27FC236}">
                    <a16:creationId xmlns:a16="http://schemas.microsoft.com/office/drawing/2014/main" id="{5B5BDF76-7297-424F-95EA-325ABE2D9094}"/>
                  </a:ext>
                </a:extLst>
              </p:cNvPr>
              <p:cNvSpPr/>
              <p:nvPr/>
            </p:nvSpPr>
            <p:spPr>
              <a:xfrm>
                <a:off x="7050566" y="1086998"/>
                <a:ext cx="1757047"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Vrije vorm: vorm 19">
                <a:extLst>
                  <a:ext uri="{FF2B5EF4-FFF2-40B4-BE49-F238E27FC236}">
                    <a16:creationId xmlns:a16="http://schemas.microsoft.com/office/drawing/2014/main" id="{B7ADC3B2-5E51-4AC7-AFA6-09109E5A078A}"/>
                  </a:ext>
                </a:extLst>
              </p:cNvPr>
              <p:cNvSpPr/>
              <p:nvPr/>
            </p:nvSpPr>
            <p:spPr>
              <a:xfrm>
                <a:off x="7754098" y="2423362"/>
                <a:ext cx="2107029" cy="2421872"/>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effectLst>
                <a:outerShdw blurRad="50800" dist="38100" dir="2700000" algn="tl" rotWithShape="0">
                  <a:schemeClr val="tx2">
                    <a:lumMod val="75000"/>
                    <a:alpha val="40000"/>
                  </a:schemeClr>
                </a:outerShdw>
              </a:effectLst>
            </p:spPr>
            <p:style>
              <a:lnRef idx="2">
                <a:schemeClr val="lt1">
                  <a:hueOff val="0"/>
                  <a:satOff val="0"/>
                  <a:lumOff val="0"/>
                  <a:alphaOff val="0"/>
                </a:schemeClr>
              </a:lnRef>
              <a:fillRef idx="1">
                <a:schemeClr val="accent2">
                  <a:hueOff val="-239464"/>
                  <a:satOff val="-2759"/>
                  <a:lumOff val="617"/>
                  <a:alphaOff val="0"/>
                </a:schemeClr>
              </a:fillRef>
              <a:effectRef idx="0">
                <a:schemeClr val="accent2">
                  <a:hueOff val="-239464"/>
                  <a:satOff val="-2759"/>
                  <a:lumOff val="617"/>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Impact</a:t>
                </a:r>
                <a:endParaRPr kumimoji="0" lang="nl-NL"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hthoek 20">
                <a:extLst>
                  <a:ext uri="{FF2B5EF4-FFF2-40B4-BE49-F238E27FC236}">
                    <a16:creationId xmlns:a16="http://schemas.microsoft.com/office/drawing/2014/main" id="{E2E25576-B692-4609-BCE2-3F244F5DC4D5}"/>
                  </a:ext>
                </a:extLst>
              </p:cNvPr>
              <p:cNvSpPr/>
              <p:nvPr/>
            </p:nvSpPr>
            <p:spPr>
              <a:xfrm>
                <a:off x="3139718" y="2423362"/>
                <a:ext cx="1700368"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Vrije vorm: vorm 22">
                <a:extLst>
                  <a:ext uri="{FF2B5EF4-FFF2-40B4-BE49-F238E27FC236}">
                    <a16:creationId xmlns:a16="http://schemas.microsoft.com/office/drawing/2014/main" id="{F2AB480E-5699-4900-B781-E76FBEB10F49}"/>
                  </a:ext>
                </a:extLst>
              </p:cNvPr>
              <p:cNvSpPr/>
              <p:nvPr/>
            </p:nvSpPr>
            <p:spPr>
              <a:xfrm>
                <a:off x="5319624" y="4453142"/>
                <a:ext cx="2107030" cy="2320233"/>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effectLst>
                <a:outerShdw blurRad="50800" dist="38100" dir="2700000" algn="tl" rotWithShape="0">
                  <a:schemeClr val="tx2">
                    <a:lumMod val="75000"/>
                    <a:alpha val="40000"/>
                  </a:schemeClr>
                </a:outerShdw>
              </a:effectLst>
            </p:spPr>
            <p:style>
              <a:lnRef idx="2">
                <a:schemeClr val="lt1">
                  <a:hueOff val="0"/>
                  <a:satOff val="0"/>
                  <a:lumOff val="0"/>
                  <a:alphaOff val="0"/>
                </a:schemeClr>
              </a:lnRef>
              <a:fillRef idx="1">
                <a:schemeClr val="accent2">
                  <a:hueOff val="-478928"/>
                  <a:satOff val="-5519"/>
                  <a:lumOff val="1234"/>
                  <a:alphaOff val="0"/>
                </a:schemeClr>
              </a:fillRef>
              <a:effectRef idx="0">
                <a:schemeClr val="accent2">
                  <a:hueOff val="-478928"/>
                  <a:satOff val="-5519"/>
                  <a:lumOff val="1234"/>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Innovation</a:t>
                </a:r>
                <a:endParaRPr kumimoji="0" lang="nl-NL"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hthoek 23">
                <a:extLst>
                  <a:ext uri="{FF2B5EF4-FFF2-40B4-BE49-F238E27FC236}">
                    <a16:creationId xmlns:a16="http://schemas.microsoft.com/office/drawing/2014/main" id="{449F64E2-D951-45A2-B350-48ADB092CC98}"/>
                  </a:ext>
                </a:extLst>
              </p:cNvPr>
              <p:cNvSpPr/>
              <p:nvPr/>
            </p:nvSpPr>
            <p:spPr>
              <a:xfrm>
                <a:off x="7050566" y="3759726"/>
                <a:ext cx="1757047"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Vrije vorm: vorm 25">
                <a:extLst>
                  <a:ext uri="{FF2B5EF4-FFF2-40B4-BE49-F238E27FC236}">
                    <a16:creationId xmlns:a16="http://schemas.microsoft.com/office/drawing/2014/main" id="{F230081E-D5F6-450E-8FB3-741888CC417B}"/>
                  </a:ext>
                </a:extLst>
              </p:cNvPr>
              <p:cNvSpPr/>
              <p:nvPr/>
            </p:nvSpPr>
            <p:spPr>
              <a:xfrm>
                <a:off x="2885150" y="2468556"/>
                <a:ext cx="2107028" cy="2331483"/>
              </a:xfrm>
              <a:custGeom>
                <a:avLst/>
                <a:gdLst>
                  <a:gd name="connsiteX0" fmla="*/ 0 w 1574415"/>
                  <a:gd name="connsiteY0" fmla="*/ 684871 h 1369741"/>
                  <a:gd name="connsiteX1" fmla="*/ 342435 w 1574415"/>
                  <a:gd name="connsiteY1" fmla="*/ 0 h 1369741"/>
                  <a:gd name="connsiteX2" fmla="*/ 1231980 w 1574415"/>
                  <a:gd name="connsiteY2" fmla="*/ 0 h 1369741"/>
                  <a:gd name="connsiteX3" fmla="*/ 1574415 w 1574415"/>
                  <a:gd name="connsiteY3" fmla="*/ 684871 h 1369741"/>
                  <a:gd name="connsiteX4" fmla="*/ 1231980 w 1574415"/>
                  <a:gd name="connsiteY4" fmla="*/ 1369741 h 1369741"/>
                  <a:gd name="connsiteX5" fmla="*/ 342435 w 1574415"/>
                  <a:gd name="connsiteY5" fmla="*/ 1369741 h 1369741"/>
                  <a:gd name="connsiteX6" fmla="*/ 0 w 1574415"/>
                  <a:gd name="connsiteY6" fmla="*/ 684871 h 13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415" h="1369741">
                    <a:moveTo>
                      <a:pt x="787207" y="0"/>
                    </a:moveTo>
                    <a:lnTo>
                      <a:pt x="1574415" y="297918"/>
                    </a:lnTo>
                    <a:lnTo>
                      <a:pt x="1574415" y="1071823"/>
                    </a:lnTo>
                    <a:lnTo>
                      <a:pt x="787207" y="1369741"/>
                    </a:lnTo>
                    <a:lnTo>
                      <a:pt x="0" y="1071823"/>
                    </a:lnTo>
                    <a:lnTo>
                      <a:pt x="0" y="297918"/>
                    </a:lnTo>
                    <a:lnTo>
                      <a:pt x="787207" y="0"/>
                    </a:lnTo>
                    <a:close/>
                  </a:path>
                </a:pathLst>
              </a:custGeom>
              <a:effectLst>
                <a:outerShdw blurRad="50800" dist="38100" dir="2700000" algn="tl" rotWithShape="0">
                  <a:schemeClr val="accent3">
                    <a:lumMod val="75000"/>
                    <a:alpha val="40000"/>
                  </a:schemeClr>
                </a:outerShdw>
              </a:effectLst>
            </p:spPr>
            <p:style>
              <a:lnRef idx="2">
                <a:schemeClr val="lt1">
                  <a:hueOff val="0"/>
                  <a:satOff val="0"/>
                  <a:lumOff val="0"/>
                  <a:alphaOff val="0"/>
                </a:schemeClr>
              </a:lnRef>
              <a:fillRef idx="1">
                <a:schemeClr val="accent2">
                  <a:hueOff val="-718391"/>
                  <a:satOff val="-8278"/>
                  <a:lumOff val="1851"/>
                  <a:alphaOff val="0"/>
                </a:schemeClr>
              </a:fillRef>
              <a:effectRef idx="0">
                <a:schemeClr val="accent2">
                  <a:hueOff val="-718391"/>
                  <a:satOff val="-8278"/>
                  <a:lumOff val="1851"/>
                  <a:alphaOff val="0"/>
                </a:schemeClr>
              </a:effectRef>
              <a:fontRef idx="minor">
                <a:schemeClr val="lt1"/>
              </a:fontRef>
            </p:style>
            <p:txBody>
              <a:bodyPr spcFirstLastPara="0" vert="horz" wrap="square" lIns="270601" tIns="302496" rIns="270601" bIns="3024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Ideas</a:t>
                </a:r>
                <a:endParaRPr kumimoji="0" lang="nl-NL"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hthoek 26">
                <a:extLst>
                  <a:ext uri="{FF2B5EF4-FFF2-40B4-BE49-F238E27FC236}">
                    <a16:creationId xmlns:a16="http://schemas.microsoft.com/office/drawing/2014/main" id="{A96F1225-3A34-45B9-9F58-30CD9D039369}"/>
                  </a:ext>
                </a:extLst>
              </p:cNvPr>
              <p:cNvSpPr/>
              <p:nvPr/>
            </p:nvSpPr>
            <p:spPr>
              <a:xfrm>
                <a:off x="3139718" y="5096090"/>
                <a:ext cx="1700368" cy="9446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sp>
          <p:nvSpPr>
            <p:cNvPr id="32" name="Pijl: omhoog/omlaag 31">
              <a:extLst>
                <a:ext uri="{FF2B5EF4-FFF2-40B4-BE49-F238E27FC236}">
                  <a16:creationId xmlns:a16="http://schemas.microsoft.com/office/drawing/2014/main" id="{FC9617B3-18C8-455B-9E85-EFA27A2417AF}"/>
                </a:ext>
              </a:extLst>
            </p:cNvPr>
            <p:cNvSpPr/>
            <p:nvPr/>
          </p:nvSpPr>
          <p:spPr>
            <a:xfrm rot="18888031">
              <a:off x="7886340" y="894707"/>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Pijl: omhoog/omlaag 33">
              <a:extLst>
                <a:ext uri="{FF2B5EF4-FFF2-40B4-BE49-F238E27FC236}">
                  <a16:creationId xmlns:a16="http://schemas.microsoft.com/office/drawing/2014/main" id="{A0979806-C225-4C38-81E9-8226A4AF324D}"/>
                </a:ext>
              </a:extLst>
            </p:cNvPr>
            <p:cNvSpPr/>
            <p:nvPr/>
          </p:nvSpPr>
          <p:spPr>
            <a:xfrm rot="13445296">
              <a:off x="7878518" y="4922665"/>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Pijl: omhoog/omlaag 34">
              <a:extLst>
                <a:ext uri="{FF2B5EF4-FFF2-40B4-BE49-F238E27FC236}">
                  <a16:creationId xmlns:a16="http://schemas.microsoft.com/office/drawing/2014/main" id="{D77164A2-A700-4B78-88A3-80E36A0EEB28}"/>
                </a:ext>
              </a:extLst>
            </p:cNvPr>
            <p:cNvSpPr/>
            <p:nvPr/>
          </p:nvSpPr>
          <p:spPr>
            <a:xfrm rot="18799976">
              <a:off x="3987317" y="4894905"/>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Pijl: omhoog/omlaag 35">
              <a:extLst>
                <a:ext uri="{FF2B5EF4-FFF2-40B4-BE49-F238E27FC236}">
                  <a16:creationId xmlns:a16="http://schemas.microsoft.com/office/drawing/2014/main" id="{039CF952-897C-46E4-AB82-668BA80779CC}"/>
                </a:ext>
              </a:extLst>
            </p:cNvPr>
            <p:cNvSpPr/>
            <p:nvPr/>
          </p:nvSpPr>
          <p:spPr>
            <a:xfrm rot="2721575">
              <a:off x="3980382" y="893999"/>
              <a:ext cx="324582" cy="1035809"/>
            </a:xfrm>
            <a:prstGeom prst="upDownArrow">
              <a:avLst>
                <a:gd name="adj1" fmla="val 22928"/>
                <a:gd name="adj2" fmla="val 51934"/>
              </a:avLst>
            </a:prstGeom>
            <a:solidFill>
              <a:srgbClr val="9FD7E4"/>
            </a:solidFill>
            <a:ln>
              <a:solidFill>
                <a:srgbClr val="9FD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30954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Tijdelijke aanduiding voor inhoud 8">
            <a:extLst>
              <a:ext uri="{FF2B5EF4-FFF2-40B4-BE49-F238E27FC236}">
                <a16:creationId xmlns:a16="http://schemas.microsoft.com/office/drawing/2014/main" id="{CACDBB65-683A-41E7-9A40-0D9A263C1C3C}"/>
              </a:ext>
            </a:extLst>
          </p:cNvPr>
          <p:cNvPicPr>
            <a:picLocks noChangeAspect="1"/>
          </p:cNvPicPr>
          <p:nvPr/>
        </p:nvPicPr>
        <p:blipFill rotWithShape="1">
          <a:blip r:embed="rId2">
            <a:extLst>
              <a:ext uri="{28A0092B-C50C-407E-A947-70E740481C1C}">
                <a14:useLocalDpi xmlns:a14="http://schemas.microsoft.com/office/drawing/2010/main" val="0"/>
              </a:ext>
            </a:extLst>
          </a:blip>
          <a:srcRect t="7403" r="9091" b="10779"/>
          <a:stretch/>
        </p:blipFill>
        <p:spPr>
          <a:xfrm>
            <a:off x="20" y="10"/>
            <a:ext cx="12191980" cy="6857990"/>
          </a:xfrm>
          <a:prstGeom prst="rect">
            <a:avLst/>
          </a:prstGeom>
        </p:spPr>
      </p:pic>
      <p:sp>
        <p:nvSpPr>
          <p:cNvPr id="15" name="Freeform: Shape 14">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CC995AA4-12A8-4776-88F5-83FF8A9421DE}"/>
              </a:ext>
            </a:extLst>
          </p:cNvPr>
          <p:cNvSpPr>
            <a:spLocks noGrp="1"/>
          </p:cNvSpPr>
          <p:nvPr>
            <p:ph idx="1"/>
          </p:nvPr>
        </p:nvSpPr>
        <p:spPr>
          <a:xfrm>
            <a:off x="687275" y="795824"/>
            <a:ext cx="4062642" cy="3294540"/>
          </a:xfrm>
        </p:spPr>
        <p:txBody>
          <a:bodyPr anchor="t">
            <a:normAutofit fontScale="92500" lnSpcReduction="10000"/>
          </a:bodyPr>
          <a:lstStyle/>
          <a:p>
            <a:pPr marL="0" indent="0">
              <a:buNone/>
            </a:pPr>
            <a:r>
              <a:rPr lang="en-US" sz="4200" b="1" dirty="0">
                <a:solidFill>
                  <a:srgbClr val="151D37"/>
                </a:solidFill>
              </a:rPr>
              <a:t>We promote</a:t>
            </a:r>
          </a:p>
          <a:p>
            <a:pPr marL="0" indent="0">
              <a:buNone/>
            </a:pPr>
            <a:endParaRPr lang="en-US" sz="2800" b="1" dirty="0">
              <a:solidFill>
                <a:srgbClr val="151D37"/>
              </a:solidFill>
            </a:endParaRPr>
          </a:p>
          <a:p>
            <a:r>
              <a:rPr lang="en-US" sz="2800" dirty="0">
                <a:solidFill>
                  <a:srgbClr val="151D37"/>
                </a:solidFill>
              </a:rPr>
              <a:t>Critical Thinking</a:t>
            </a:r>
          </a:p>
          <a:p>
            <a:r>
              <a:rPr lang="en-US" sz="2800" dirty="0">
                <a:solidFill>
                  <a:srgbClr val="151D37"/>
                </a:solidFill>
              </a:rPr>
              <a:t>Creative processes</a:t>
            </a:r>
          </a:p>
          <a:p>
            <a:r>
              <a:rPr lang="en-US" sz="2800" dirty="0">
                <a:solidFill>
                  <a:srgbClr val="151D37"/>
                </a:solidFill>
              </a:rPr>
              <a:t>Self-Organization</a:t>
            </a:r>
          </a:p>
          <a:p>
            <a:r>
              <a:rPr lang="en-US" sz="2800" dirty="0">
                <a:solidFill>
                  <a:srgbClr val="151D37"/>
                </a:solidFill>
              </a:rPr>
              <a:t>Balance of Theory &amp; Practice</a:t>
            </a:r>
          </a:p>
          <a:p>
            <a:endParaRPr lang="en-US" sz="1800" dirty="0">
              <a:solidFill>
                <a:srgbClr val="151D37"/>
              </a:solidFill>
            </a:endParaRPr>
          </a:p>
        </p:txBody>
      </p:sp>
    </p:spTree>
    <p:extLst>
      <p:ext uri="{BB962C8B-B14F-4D97-AF65-F5344CB8AC3E}">
        <p14:creationId xmlns:p14="http://schemas.microsoft.com/office/powerpoint/2010/main" val="23822434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8C1E715-C192-4B1C-9840-5948EED5B11E}"/>
              </a:ext>
            </a:extLst>
          </p:cNvPr>
          <p:cNvPicPr>
            <a:picLocks noChangeAspect="1"/>
          </p:cNvPicPr>
          <p:nvPr/>
        </p:nvPicPr>
        <p:blipFill rotWithShape="1">
          <a:blip r:embed="rId2">
            <a:extLst>
              <a:ext uri="{28A0092B-C50C-407E-A947-70E740481C1C}">
                <a14:useLocalDpi xmlns:a14="http://schemas.microsoft.com/office/drawing/2010/main" val="0"/>
              </a:ext>
            </a:extLst>
          </a:blip>
          <a:srcRect t="6375" b="9355"/>
          <a:stretch/>
        </p:blipFill>
        <p:spPr>
          <a:xfrm>
            <a:off x="20" y="10"/>
            <a:ext cx="12191980" cy="6857990"/>
          </a:xfrm>
          <a:prstGeom prst="rect">
            <a:avLst/>
          </a:prstGeom>
        </p:spPr>
      </p:pic>
      <p:grpSp>
        <p:nvGrpSpPr>
          <p:cNvPr id="8" name="Groep 7">
            <a:extLst>
              <a:ext uri="{FF2B5EF4-FFF2-40B4-BE49-F238E27FC236}">
                <a16:creationId xmlns:a16="http://schemas.microsoft.com/office/drawing/2014/main" id="{1ACDCFB9-1273-4A39-B4C5-C4CEFAE750B3}"/>
              </a:ext>
            </a:extLst>
          </p:cNvPr>
          <p:cNvGrpSpPr/>
          <p:nvPr/>
        </p:nvGrpSpPr>
        <p:grpSpPr>
          <a:xfrm>
            <a:off x="7836278" y="277545"/>
            <a:ext cx="1924493" cy="2232412"/>
            <a:chOff x="1887066" y="526524"/>
            <a:chExt cx="1924493" cy="2232412"/>
          </a:xfrm>
          <a:solidFill>
            <a:srgbClr val="9FD7E4"/>
          </a:solidFill>
        </p:grpSpPr>
        <p:sp>
          <p:nvSpPr>
            <p:cNvPr id="9" name="Zeshoek 8">
              <a:extLst>
                <a:ext uri="{FF2B5EF4-FFF2-40B4-BE49-F238E27FC236}">
                  <a16:creationId xmlns:a16="http://schemas.microsoft.com/office/drawing/2014/main" id="{4383AEFE-D377-4C52-9734-ED34EBCC25AB}"/>
                </a:ext>
              </a:extLst>
            </p:cNvPr>
            <p:cNvSpPr/>
            <p:nvPr/>
          </p:nvSpPr>
          <p:spPr>
            <a:xfrm rot="5400000">
              <a:off x="1733107" y="680483"/>
              <a:ext cx="2232412" cy="1924493"/>
            </a:xfrm>
            <a:prstGeom prst="hexagon">
              <a:avLst>
                <a:gd name="adj" fmla="val 25552"/>
                <a:gd name="vf" fmla="val 115470"/>
              </a:avLst>
            </a:prstGeom>
            <a:grpFill/>
            <a:ln w="254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Tekstvak 9">
              <a:extLst>
                <a:ext uri="{FF2B5EF4-FFF2-40B4-BE49-F238E27FC236}">
                  <a16:creationId xmlns:a16="http://schemas.microsoft.com/office/drawing/2014/main" id="{6545B08D-1D2E-48E2-B46E-9D7771E3B2C5}"/>
                </a:ext>
              </a:extLst>
            </p:cNvPr>
            <p:cNvSpPr txBox="1"/>
            <p:nvPr/>
          </p:nvSpPr>
          <p:spPr>
            <a:xfrm>
              <a:off x="2057189" y="1227231"/>
              <a:ext cx="1584251" cy="83099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Calibri"/>
                  <a:ea typeface="+mn-ea"/>
                  <a:cs typeface="+mn-cs"/>
                </a:rPr>
                <a:t>Cour</a:t>
              </a:r>
              <a:r>
                <a:rPr kumimoji="0" lang="en-US" sz="2400" b="0" i="0" u="none" strike="noStrike" kern="0" cap="none" spc="0" normalizeH="0" baseline="0" noProof="0" dirty="0">
                  <a:ln>
                    <a:noFill/>
                  </a:ln>
                  <a:solidFill>
                    <a:prstClr val="white"/>
                  </a:solidFill>
                  <a:effectLst/>
                  <a:uLnTx/>
                  <a:uFillTx/>
                  <a:latin typeface="Calibri"/>
                  <a:ea typeface="+mn-ea"/>
                  <a:cs typeface="+mn-cs"/>
                </a:rPr>
                <a:t>se Content</a:t>
              </a:r>
            </a:p>
          </p:txBody>
        </p:sp>
      </p:grpSp>
    </p:spTree>
    <p:extLst>
      <p:ext uri="{BB962C8B-B14F-4D97-AF65-F5344CB8AC3E}">
        <p14:creationId xmlns:p14="http://schemas.microsoft.com/office/powerpoint/2010/main" val="2844101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3">
            <a:extLst>
              <a:ext uri="{FF2B5EF4-FFF2-40B4-BE49-F238E27FC236}">
                <a16:creationId xmlns:a16="http://schemas.microsoft.com/office/drawing/2014/main" id="{8E21F2FE-66F8-4119-8AE8-F0AEFF57D937}"/>
              </a:ext>
            </a:extLst>
          </p:cNvPr>
          <p:cNvGrpSpPr/>
          <p:nvPr/>
        </p:nvGrpSpPr>
        <p:grpSpPr>
          <a:xfrm>
            <a:off x="2053244" y="1185017"/>
            <a:ext cx="7656021" cy="2821172"/>
            <a:chOff x="323528" y="1383677"/>
            <a:chExt cx="6330372" cy="2724058"/>
          </a:xfrm>
        </p:grpSpPr>
        <p:sp>
          <p:nvSpPr>
            <p:cNvPr id="3" name="Rectangle 5">
              <a:extLst>
                <a:ext uri="{FF2B5EF4-FFF2-40B4-BE49-F238E27FC236}">
                  <a16:creationId xmlns:a16="http://schemas.microsoft.com/office/drawing/2014/main" id="{E363CE89-76A7-4750-A3D3-6060B7B06651}"/>
                </a:ext>
              </a:extLst>
            </p:cNvPr>
            <p:cNvSpPr txBox="1">
              <a:spLocks noChangeArrowheads="1"/>
            </p:cNvSpPr>
            <p:nvPr/>
          </p:nvSpPr>
          <p:spPr>
            <a:xfrm>
              <a:off x="323850" y="1844675"/>
              <a:ext cx="1098550" cy="661351"/>
            </a:xfrm>
            <a:prstGeom prst="rect">
              <a:avLst/>
            </a:prstGeom>
            <a:solidFill>
              <a:srgbClr val="FFFFFF"/>
            </a:solidFill>
            <a:ln>
              <a:solidFill>
                <a:srgbClr val="001C3D"/>
              </a:solidFill>
            </a:ln>
            <a:effectLst>
              <a:outerShdw dist="107763" dir="2700000" algn="ctr" rotWithShape="0">
                <a:schemeClr val="bg2">
                  <a:alpha val="50000"/>
                </a:schemeClr>
              </a:outerShdw>
            </a:effectLst>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151D37"/>
                  </a:solidFill>
                  <a:effectLst/>
                  <a:uLnTx/>
                  <a:uFillTx/>
                  <a:latin typeface="Calibri" panose="020F0502020204030204"/>
                  <a:ea typeface="+mn-ea"/>
                  <a:cs typeface="+mn-cs"/>
                </a:rPr>
                <a:t>1</a:t>
              </a:r>
            </a:p>
          </p:txBody>
        </p:sp>
        <p:sp>
          <p:nvSpPr>
            <p:cNvPr id="4" name="Rectangle 6">
              <a:extLst>
                <a:ext uri="{FF2B5EF4-FFF2-40B4-BE49-F238E27FC236}">
                  <a16:creationId xmlns:a16="http://schemas.microsoft.com/office/drawing/2014/main" id="{A0777C2E-DFEE-4F7C-A999-0ECC71F22A3C}"/>
                </a:ext>
              </a:extLst>
            </p:cNvPr>
            <p:cNvSpPr>
              <a:spLocks noChangeArrowheads="1"/>
            </p:cNvSpPr>
            <p:nvPr/>
          </p:nvSpPr>
          <p:spPr bwMode="auto">
            <a:xfrm>
              <a:off x="323850" y="1383677"/>
              <a:ext cx="1098550" cy="316536"/>
            </a:xfrm>
            <a:prstGeom prst="rect">
              <a:avLst/>
            </a:prstGeom>
            <a:solidFill>
              <a:srgbClr val="9FD7E4"/>
            </a:solidFill>
            <a:ln w="9525">
              <a:noFill/>
              <a:miter lim="800000"/>
              <a:headEnd/>
              <a:tailEnd/>
            </a:ln>
            <a:effectLst>
              <a:outerShdw dist="107763" dir="2700000" algn="ctr" rotWithShape="0">
                <a:schemeClr val="bg2">
                  <a:alpha val="50000"/>
                </a:schemeClr>
              </a:outerShdw>
            </a:effectLst>
          </p:spPr>
          <p:txBody>
            <a:bodyPr lIns="90000" tIns="46800" rIns="90000" bIns="4680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Block</a:t>
              </a:r>
            </a:p>
          </p:txBody>
        </p:sp>
        <p:sp>
          <p:nvSpPr>
            <p:cNvPr id="5" name="Rectangle 7">
              <a:extLst>
                <a:ext uri="{FF2B5EF4-FFF2-40B4-BE49-F238E27FC236}">
                  <a16:creationId xmlns:a16="http://schemas.microsoft.com/office/drawing/2014/main" id="{7F4429AC-C5E4-449B-BD86-6F5C76DF399C}"/>
                </a:ext>
              </a:extLst>
            </p:cNvPr>
            <p:cNvSpPr>
              <a:spLocks noChangeArrowheads="1"/>
            </p:cNvSpPr>
            <p:nvPr/>
          </p:nvSpPr>
          <p:spPr bwMode="auto">
            <a:xfrm>
              <a:off x="1547032" y="1383677"/>
              <a:ext cx="5106868" cy="316536"/>
            </a:xfrm>
            <a:prstGeom prst="rect">
              <a:avLst/>
            </a:prstGeom>
            <a:solidFill>
              <a:srgbClr val="9FD7E4"/>
            </a:solidFill>
            <a:ln w="9525">
              <a:noFill/>
              <a:miter lim="800000"/>
              <a:headEnd/>
              <a:tailEnd/>
            </a:ln>
            <a:effectLst>
              <a:outerShdw dist="107763" dir="2700000" algn="ctr" rotWithShape="0">
                <a:schemeClr val="bg2">
                  <a:alpha val="50000"/>
                </a:schemeClr>
              </a:outerShdw>
            </a:effectLst>
          </p:spPr>
          <p:txBody>
            <a:bodyPr lIns="90000" tIns="46800" rIns="90000" bIns="4680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lang="en-US" sz="2000" i="1" dirty="0" smtClean="0">
                  <a:solidFill>
                    <a:prstClr val="white"/>
                  </a:solidFill>
                  <a:latin typeface="Calibri" panose="020F0502020204030204"/>
                </a:rPr>
                <a:t>Strategy &amp; Innovation</a:t>
              </a:r>
              <a:endPar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9">
              <a:extLst>
                <a:ext uri="{FF2B5EF4-FFF2-40B4-BE49-F238E27FC236}">
                  <a16:creationId xmlns:a16="http://schemas.microsoft.com/office/drawing/2014/main" id="{27FFA150-CA95-4366-A5F3-74DA22455226}"/>
                </a:ext>
              </a:extLst>
            </p:cNvPr>
            <p:cNvSpPr>
              <a:spLocks noChangeArrowheads="1"/>
            </p:cNvSpPr>
            <p:nvPr/>
          </p:nvSpPr>
          <p:spPr bwMode="auto">
            <a:xfrm>
              <a:off x="3936423" y="1844675"/>
              <a:ext cx="2154674" cy="661351"/>
            </a:xfrm>
            <a:prstGeom prst="rect">
              <a:avLst/>
            </a:prstGeom>
            <a:solidFill>
              <a:srgbClr val="FFFFFF"/>
            </a:solidFill>
            <a:ln w="9525">
              <a:solidFill>
                <a:srgbClr val="001C3D"/>
              </a:solidFill>
              <a:miter lim="800000"/>
              <a:headEnd/>
              <a:tailEnd/>
            </a:ln>
            <a:effectLst>
              <a:outerShdw dist="107763" dir="2700000" algn="ctr" rotWithShape="0">
                <a:schemeClr val="bg2">
                  <a:alpha val="50000"/>
                </a:schemeClr>
              </a:outerShdw>
            </a:effectLst>
          </p:spPr>
          <p:txBody>
            <a:bodyPr lIns="90000" tIns="46800" rIns="90000" bIns="4680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Data Analytics</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10">
              <a:extLst>
                <a:ext uri="{FF2B5EF4-FFF2-40B4-BE49-F238E27FC236}">
                  <a16:creationId xmlns:a16="http://schemas.microsoft.com/office/drawing/2014/main" id="{D74F1DEC-CB97-4C25-9F97-D5651568477D}"/>
                </a:ext>
              </a:extLst>
            </p:cNvPr>
            <p:cNvSpPr>
              <a:spLocks noChangeArrowheads="1"/>
            </p:cNvSpPr>
            <p:nvPr/>
          </p:nvSpPr>
          <p:spPr bwMode="auto">
            <a:xfrm>
              <a:off x="1547033" y="1844675"/>
              <a:ext cx="2246478" cy="661351"/>
            </a:xfrm>
            <a:prstGeom prst="rect">
              <a:avLst/>
            </a:prstGeom>
            <a:solidFill>
              <a:srgbClr val="FFFFFF"/>
            </a:solidFill>
            <a:ln w="9525">
              <a:solidFill>
                <a:srgbClr val="001C3D"/>
              </a:solidFill>
              <a:miter lim="800000"/>
              <a:headEnd/>
              <a:tailEnd/>
            </a:ln>
            <a:effectLst>
              <a:outerShdw dist="107763" dir="2700000" algn="ctr" rotWithShape="0">
                <a:schemeClr val="bg2">
                  <a:alpha val="50000"/>
                </a:schemeClr>
              </a:outerShdw>
            </a:effectLst>
          </p:spPr>
          <p:txBody>
            <a:bodyPr lIns="90000" tIns="46800" rIns="90000" bIns="4680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Strategic</a:t>
              </a:r>
              <a:r>
                <a:rPr kumimoji="0" lang="en-US" b="0" i="0" u="none" strike="noStrike" kern="1200" cap="none" spc="0" normalizeH="0" noProof="0" dirty="0" smtClean="0">
                  <a:ln>
                    <a:noFill/>
                  </a:ln>
                  <a:solidFill>
                    <a:prstClr val="black"/>
                  </a:solidFill>
                  <a:effectLst/>
                  <a:uLnTx/>
                  <a:uFillTx/>
                  <a:latin typeface="Calibri" panose="020F0502020204030204"/>
                  <a:ea typeface="+mn-ea"/>
                  <a:cs typeface="+mn-cs"/>
                </a:rPr>
                <a:t> Entrepreneurship and Innovation</a:t>
              </a:r>
              <a:endParaRPr kumimoji="0" lang="en-US"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8" name="Rectangle 11">
              <a:extLst>
                <a:ext uri="{FF2B5EF4-FFF2-40B4-BE49-F238E27FC236}">
                  <a16:creationId xmlns:a16="http://schemas.microsoft.com/office/drawing/2014/main" id="{EFAF1701-0FFC-4487-96C7-2C124DACE793}"/>
                </a:ext>
              </a:extLst>
            </p:cNvPr>
            <p:cNvSpPr>
              <a:spLocks noChangeArrowheads="1"/>
            </p:cNvSpPr>
            <p:nvPr/>
          </p:nvSpPr>
          <p:spPr bwMode="auto">
            <a:xfrm>
              <a:off x="323850" y="2641652"/>
              <a:ext cx="1080120" cy="752577"/>
            </a:xfrm>
            <a:prstGeom prst="rect">
              <a:avLst/>
            </a:prstGeom>
            <a:solidFill>
              <a:srgbClr val="FFFFFF"/>
            </a:solidFill>
            <a:ln w="9525">
              <a:solidFill>
                <a:srgbClr val="001C3D"/>
              </a:solidFill>
              <a:miter lim="800000"/>
              <a:headEnd/>
              <a:tailEnd/>
            </a:ln>
            <a:effectLst>
              <a:outerShdw dist="107763" dir="2700000" algn="ctr" rotWithShape="0">
                <a:schemeClr val="bg2">
                  <a:alpha val="50000"/>
                </a:schemeClr>
              </a:outerShdw>
            </a:effectLst>
          </p:spPr>
          <p:txBody>
            <a:bodyPr lIns="0" tIns="0" rIns="0" bIns="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151D37"/>
                  </a:solidFill>
                  <a:effectLst/>
                  <a:uLnTx/>
                  <a:uFillTx/>
                  <a:latin typeface="Calibri" panose="020F0502020204030204"/>
                  <a:ea typeface="+mn-ea"/>
                  <a:cs typeface="+mn-cs"/>
                </a:rPr>
                <a:t>2</a:t>
              </a:r>
            </a:p>
          </p:txBody>
        </p:sp>
        <p:sp>
          <p:nvSpPr>
            <p:cNvPr id="9" name="Rectangle 12">
              <a:extLst>
                <a:ext uri="{FF2B5EF4-FFF2-40B4-BE49-F238E27FC236}">
                  <a16:creationId xmlns:a16="http://schemas.microsoft.com/office/drawing/2014/main" id="{EBC005ED-E46D-490A-968E-62CEEE0D951B}"/>
                </a:ext>
              </a:extLst>
            </p:cNvPr>
            <p:cNvSpPr>
              <a:spLocks noChangeArrowheads="1"/>
            </p:cNvSpPr>
            <p:nvPr/>
          </p:nvSpPr>
          <p:spPr bwMode="auto">
            <a:xfrm>
              <a:off x="1547208" y="2641652"/>
              <a:ext cx="2246303" cy="752577"/>
            </a:xfrm>
            <a:prstGeom prst="rect">
              <a:avLst/>
            </a:prstGeom>
            <a:solidFill>
              <a:srgbClr val="FFFFFF"/>
            </a:solidFill>
            <a:ln w="9525">
              <a:solidFill>
                <a:srgbClr val="001C3D"/>
              </a:solidFill>
              <a:miter lim="800000"/>
              <a:headEnd/>
              <a:tailEnd/>
            </a:ln>
            <a:effectLst>
              <a:outerShdw dist="107763" dir="2700000" algn="ctr" rotWithShape="0">
                <a:schemeClr val="bg2">
                  <a:alpha val="50000"/>
                </a:schemeClr>
              </a:outerShdw>
            </a:effectLst>
          </p:spPr>
          <p:txBody>
            <a:bodyPr lIns="90000" tIns="46800" rIns="90000" bIns="4680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International Competitive Analysis</a:t>
              </a:r>
              <a:r>
                <a:rPr kumimoji="0" lang="en-US" b="0" i="0" u="none" strike="noStrike" kern="1200" cap="none" spc="0" normalizeH="0" noProof="0" dirty="0" smtClean="0">
                  <a:ln>
                    <a:noFill/>
                  </a:ln>
                  <a:solidFill>
                    <a:prstClr val="black"/>
                  </a:solidFill>
                  <a:effectLst/>
                  <a:uLnTx/>
                  <a:uFillTx/>
                  <a:latin typeface="Calibri" panose="020F0502020204030204"/>
                  <a:ea typeface="+mn-ea"/>
                  <a:cs typeface="+mn-cs"/>
                </a:rPr>
                <a:t> and Strategy</a:t>
              </a:r>
              <a:endParaRPr kumimoji="0" lang="en-US"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10" name="Rectangle 13">
              <a:extLst>
                <a:ext uri="{FF2B5EF4-FFF2-40B4-BE49-F238E27FC236}">
                  <a16:creationId xmlns:a16="http://schemas.microsoft.com/office/drawing/2014/main" id="{200D2607-BA46-42EA-B175-77BB810E33EF}"/>
                </a:ext>
              </a:extLst>
            </p:cNvPr>
            <p:cNvSpPr>
              <a:spLocks noChangeArrowheads="1"/>
            </p:cNvSpPr>
            <p:nvPr/>
          </p:nvSpPr>
          <p:spPr bwMode="auto">
            <a:xfrm>
              <a:off x="3936423" y="2641651"/>
              <a:ext cx="2154909" cy="752575"/>
            </a:xfrm>
            <a:prstGeom prst="rect">
              <a:avLst/>
            </a:prstGeom>
            <a:solidFill>
              <a:srgbClr val="FFFFFF"/>
            </a:solidFill>
            <a:ln w="9525">
              <a:solidFill>
                <a:srgbClr val="001C3D"/>
              </a:solidFill>
              <a:miter lim="800000"/>
              <a:headEnd/>
              <a:tailEnd/>
            </a:ln>
            <a:effectLst>
              <a:outerShdw dist="107763" dir="2700000" algn="ctr" rotWithShape="0">
                <a:schemeClr val="bg2">
                  <a:alpha val="50000"/>
                </a:schemeClr>
              </a:outerShdw>
            </a:effectLst>
          </p:spPr>
          <p:txBody>
            <a:bodyPr lIns="90000" tIns="46800" rIns="90000" bIns="4680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Elective</a:t>
              </a:r>
            </a:p>
          </p:txBody>
        </p:sp>
        <p:sp>
          <p:nvSpPr>
            <p:cNvPr id="11" name="Rectangle 14">
              <a:extLst>
                <a:ext uri="{FF2B5EF4-FFF2-40B4-BE49-F238E27FC236}">
                  <a16:creationId xmlns:a16="http://schemas.microsoft.com/office/drawing/2014/main" id="{5221A6DC-1BA0-440F-9428-3004D842D7BA}"/>
                </a:ext>
              </a:extLst>
            </p:cNvPr>
            <p:cNvSpPr>
              <a:spLocks noChangeArrowheads="1"/>
            </p:cNvSpPr>
            <p:nvPr/>
          </p:nvSpPr>
          <p:spPr bwMode="auto">
            <a:xfrm>
              <a:off x="1546885" y="3634269"/>
              <a:ext cx="4733350" cy="469707"/>
            </a:xfrm>
            <a:prstGeom prst="rect">
              <a:avLst/>
            </a:prstGeom>
            <a:solidFill>
              <a:srgbClr val="EAEAEA"/>
            </a:solidFill>
            <a:ln w="9525">
              <a:solidFill>
                <a:srgbClr val="001C3D"/>
              </a:solidFill>
              <a:miter lim="800000"/>
              <a:headEnd/>
              <a:tailEnd/>
            </a:ln>
            <a:effectLst>
              <a:outerShdw dist="107763" dir="2700000" algn="ctr" rotWithShape="0">
                <a:schemeClr val="bg2">
                  <a:alpha val="50000"/>
                </a:schemeClr>
              </a:outerShdw>
            </a:effectLst>
          </p:spPr>
          <p:txBody>
            <a:bodyPr wrap="none" lIns="90000" tIns="46800" rIns="90000" bIns="46800"/>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E05329"/>
                </a:solidFill>
                <a:effectLst/>
                <a:uLnTx/>
                <a:uFillTx/>
                <a:latin typeface="Calibri" panose="020F0502020204030204"/>
                <a:ea typeface="+mn-ea"/>
                <a:cs typeface="+mn-cs"/>
              </a:endParaRPr>
            </a:p>
          </p:txBody>
        </p:sp>
        <p:sp>
          <p:nvSpPr>
            <p:cNvPr id="12" name="Rectangle 15">
              <a:extLst>
                <a:ext uri="{FF2B5EF4-FFF2-40B4-BE49-F238E27FC236}">
                  <a16:creationId xmlns:a16="http://schemas.microsoft.com/office/drawing/2014/main" id="{D6F777CD-2460-4C75-9B4F-EE7FDDEEE3C1}"/>
                </a:ext>
              </a:extLst>
            </p:cNvPr>
            <p:cNvSpPr>
              <a:spLocks noChangeArrowheads="1"/>
            </p:cNvSpPr>
            <p:nvPr/>
          </p:nvSpPr>
          <p:spPr bwMode="auto">
            <a:xfrm>
              <a:off x="323528" y="3546574"/>
              <a:ext cx="1080120" cy="561161"/>
            </a:xfrm>
            <a:prstGeom prst="rect">
              <a:avLst/>
            </a:prstGeom>
            <a:solidFill>
              <a:srgbClr val="FFFFFF"/>
            </a:solidFill>
            <a:ln w="9525">
              <a:solidFill>
                <a:srgbClr val="001C3D"/>
              </a:solidFill>
              <a:miter lim="800000"/>
              <a:headEnd/>
              <a:tailEnd/>
            </a:ln>
            <a:effectLst>
              <a:outerShdw dist="107763" dir="2700000" algn="ctr" rotWithShape="0">
                <a:schemeClr val="bg2">
                  <a:alpha val="50000"/>
                </a:schemeClr>
              </a:outerShdw>
            </a:effectLst>
          </p:spPr>
          <p:txBody>
            <a:bodyPr lIns="0" tIns="0" rIns="0" bIns="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151D37"/>
                  </a:solidFill>
                  <a:effectLst/>
                  <a:uLnTx/>
                  <a:uFillTx/>
                  <a:latin typeface="Calibri" panose="020F0502020204030204"/>
                  <a:ea typeface="+mn-ea"/>
                  <a:cs typeface="+mn-cs"/>
                </a:rPr>
                <a:t>3</a:t>
              </a:r>
            </a:p>
          </p:txBody>
        </p:sp>
      </p:grpSp>
      <p:sp>
        <p:nvSpPr>
          <p:cNvPr id="13" name="Rectangle 12">
            <a:extLst>
              <a:ext uri="{FF2B5EF4-FFF2-40B4-BE49-F238E27FC236}">
                <a16:creationId xmlns:a16="http://schemas.microsoft.com/office/drawing/2014/main" id="{5221A6DC-1BA0-440F-9428-3004D842D7BA}"/>
              </a:ext>
            </a:extLst>
          </p:cNvPr>
          <p:cNvSpPr>
            <a:spLocks noChangeArrowheads="1"/>
          </p:cNvSpPr>
          <p:nvPr/>
        </p:nvSpPr>
        <p:spPr bwMode="auto">
          <a:xfrm>
            <a:off x="9184410" y="1662891"/>
            <a:ext cx="451915" cy="2343298"/>
          </a:xfrm>
          <a:prstGeom prst="rect">
            <a:avLst/>
          </a:prstGeom>
          <a:solidFill>
            <a:srgbClr val="EAEAEA"/>
          </a:solidFill>
          <a:ln w="9525">
            <a:solidFill>
              <a:srgbClr val="001C3D"/>
            </a:solidFill>
            <a:miter lim="800000"/>
            <a:headEnd/>
            <a:tailEnd/>
          </a:ln>
          <a:effectLst>
            <a:outerShdw dist="107763" dir="2700000" algn="ctr" rotWithShape="0">
              <a:schemeClr val="bg2">
                <a:alpha val="50000"/>
              </a:schemeClr>
            </a:outerShdw>
          </a:effectLst>
        </p:spPr>
        <p:txBody>
          <a:bodyPr wrap="none" lIns="90000" tIns="46800" rIns="90000" bIns="46800"/>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E05329"/>
              </a:solidFill>
              <a:effectLst/>
              <a:uLnTx/>
              <a:uFillTx/>
              <a:latin typeface="Calibri" panose="020F0502020204030204"/>
              <a:ea typeface="+mn-ea"/>
              <a:cs typeface="+mn-cs"/>
            </a:endParaRPr>
          </a:p>
        </p:txBody>
      </p:sp>
      <p:sp>
        <p:nvSpPr>
          <p:cNvPr id="14" name="L-Shape 13"/>
          <p:cNvSpPr/>
          <p:nvPr/>
        </p:nvSpPr>
        <p:spPr>
          <a:xfrm rot="16200000">
            <a:off x="5387799" y="-261773"/>
            <a:ext cx="2352783" cy="6176299"/>
          </a:xfrm>
          <a:prstGeom prst="corner">
            <a:avLst>
              <a:gd name="adj1" fmla="val 20040"/>
              <a:gd name="adj2" fmla="val 23844"/>
            </a:avLst>
          </a:prstGeom>
          <a:solidFill>
            <a:srgbClr val="EAEAE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nvGrpSpPr>
          <p:cNvPr id="15" name="Groep 13">
            <a:extLst>
              <a:ext uri="{FF2B5EF4-FFF2-40B4-BE49-F238E27FC236}">
                <a16:creationId xmlns:a16="http://schemas.microsoft.com/office/drawing/2014/main" id="{8E21F2FE-66F8-4119-8AE8-F0AEFF57D937}"/>
              </a:ext>
            </a:extLst>
          </p:cNvPr>
          <p:cNvGrpSpPr/>
          <p:nvPr/>
        </p:nvGrpSpPr>
        <p:grpSpPr>
          <a:xfrm>
            <a:off x="2058060" y="4160428"/>
            <a:ext cx="7594280" cy="2318775"/>
            <a:chOff x="323850" y="1844675"/>
            <a:chExt cx="5909571" cy="2160489"/>
          </a:xfrm>
        </p:grpSpPr>
        <p:sp>
          <p:nvSpPr>
            <p:cNvPr id="16" name="Rectangle 5">
              <a:extLst>
                <a:ext uri="{FF2B5EF4-FFF2-40B4-BE49-F238E27FC236}">
                  <a16:creationId xmlns:a16="http://schemas.microsoft.com/office/drawing/2014/main" id="{E363CE89-76A7-4750-A3D3-6060B7B06651}"/>
                </a:ext>
              </a:extLst>
            </p:cNvPr>
            <p:cNvSpPr txBox="1">
              <a:spLocks noChangeArrowheads="1"/>
            </p:cNvSpPr>
            <p:nvPr/>
          </p:nvSpPr>
          <p:spPr>
            <a:xfrm>
              <a:off x="323850" y="1844675"/>
              <a:ext cx="1015288" cy="560931"/>
            </a:xfrm>
            <a:prstGeom prst="rect">
              <a:avLst/>
            </a:prstGeom>
            <a:solidFill>
              <a:srgbClr val="FFFFFF"/>
            </a:solidFill>
            <a:ln>
              <a:solidFill>
                <a:srgbClr val="001C3D"/>
              </a:solidFill>
            </a:ln>
            <a:effectLst>
              <a:outerShdw dist="107763" dir="2700000" algn="ctr" rotWithShape="0">
                <a:schemeClr val="bg2">
                  <a:alpha val="50000"/>
                </a:schemeClr>
              </a:outerShdw>
            </a:effectLst>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sz="2000" dirty="0">
                  <a:solidFill>
                    <a:srgbClr val="151D37"/>
                  </a:solidFill>
                  <a:latin typeface="Calibri" panose="020F0502020204030204"/>
                </a:rPr>
                <a:t>4</a:t>
              </a:r>
              <a:endParaRPr kumimoji="0" lang="en-US" sz="2000" b="0" i="0" u="none" strike="noStrike" kern="1200" cap="none" spc="0" normalizeH="0" baseline="0" noProof="0" dirty="0">
                <a:ln>
                  <a:noFill/>
                </a:ln>
                <a:solidFill>
                  <a:srgbClr val="151D37"/>
                </a:solidFill>
                <a:effectLst/>
                <a:uLnTx/>
                <a:uFillTx/>
                <a:latin typeface="Calibri" panose="020F0502020204030204"/>
                <a:ea typeface="+mn-ea"/>
                <a:cs typeface="+mn-cs"/>
              </a:endParaRPr>
            </a:p>
          </p:txBody>
        </p:sp>
        <p:sp>
          <p:nvSpPr>
            <p:cNvPr id="17" name="Rectangle 10">
              <a:extLst>
                <a:ext uri="{FF2B5EF4-FFF2-40B4-BE49-F238E27FC236}">
                  <a16:creationId xmlns:a16="http://schemas.microsoft.com/office/drawing/2014/main" id="{D74F1DEC-CB97-4C25-9F97-D5651568477D}"/>
                </a:ext>
              </a:extLst>
            </p:cNvPr>
            <p:cNvSpPr>
              <a:spLocks noChangeArrowheads="1"/>
            </p:cNvSpPr>
            <p:nvPr/>
          </p:nvSpPr>
          <p:spPr bwMode="auto">
            <a:xfrm>
              <a:off x="1474245" y="1844675"/>
              <a:ext cx="2333008" cy="560931"/>
            </a:xfrm>
            <a:prstGeom prst="rect">
              <a:avLst/>
            </a:prstGeom>
            <a:solidFill>
              <a:srgbClr val="FFFFFF"/>
            </a:solidFill>
            <a:ln w="9525">
              <a:solidFill>
                <a:srgbClr val="001C3D"/>
              </a:solidFill>
              <a:miter lim="800000"/>
              <a:headEnd/>
              <a:tailEnd/>
            </a:ln>
            <a:effectLst>
              <a:outerShdw dist="107763" dir="2700000" algn="ctr" rotWithShape="0">
                <a:schemeClr val="bg2">
                  <a:alpha val="50000"/>
                </a:schemeClr>
              </a:outerShdw>
            </a:effectLst>
          </p:spPr>
          <p:txBody>
            <a:bodyPr lIns="90000" tIns="46800" rIns="90000" bIns="4680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lang="en-US" dirty="0" smtClean="0">
                  <a:solidFill>
                    <a:prstClr val="black"/>
                  </a:solidFill>
                  <a:latin typeface="Calibri" panose="020F0502020204030204"/>
                </a:rPr>
                <a:t>Knowledge, Innovation, and Technological Change</a:t>
              </a:r>
              <a:endParaRPr kumimoji="0" lang="en-US" b="0" i="0" u="none" strike="noStrike" kern="1200" cap="none" spc="0" normalizeH="0" baseline="30000" noProof="0" dirty="0">
                <a:ln>
                  <a:noFill/>
                </a:ln>
                <a:solidFill>
                  <a:prstClr val="black"/>
                </a:solidFill>
                <a:effectLst/>
                <a:uLnTx/>
                <a:uFillTx/>
                <a:latin typeface="Calibri" panose="020F0502020204030204"/>
              </a:endParaRPr>
            </a:p>
          </p:txBody>
        </p:sp>
        <p:sp>
          <p:nvSpPr>
            <p:cNvPr id="18" name="Rectangle 11">
              <a:extLst>
                <a:ext uri="{FF2B5EF4-FFF2-40B4-BE49-F238E27FC236}">
                  <a16:creationId xmlns:a16="http://schemas.microsoft.com/office/drawing/2014/main" id="{EFAF1701-0FFC-4487-96C7-2C124DACE793}"/>
                </a:ext>
              </a:extLst>
            </p:cNvPr>
            <p:cNvSpPr>
              <a:spLocks noChangeArrowheads="1"/>
            </p:cNvSpPr>
            <p:nvPr/>
          </p:nvSpPr>
          <p:spPr bwMode="auto">
            <a:xfrm>
              <a:off x="323850" y="2554000"/>
              <a:ext cx="1015288" cy="741609"/>
            </a:xfrm>
            <a:prstGeom prst="rect">
              <a:avLst/>
            </a:prstGeom>
            <a:solidFill>
              <a:srgbClr val="FFFFFF"/>
            </a:solidFill>
            <a:ln w="9525">
              <a:solidFill>
                <a:srgbClr val="001C3D"/>
              </a:solidFill>
              <a:miter lim="800000"/>
              <a:headEnd/>
              <a:tailEnd/>
            </a:ln>
            <a:effectLst>
              <a:outerShdw dist="107763" dir="2700000" algn="ctr" rotWithShape="0">
                <a:schemeClr val="bg2">
                  <a:alpha val="50000"/>
                </a:schemeClr>
              </a:outerShdw>
            </a:effectLst>
          </p:spPr>
          <p:txBody>
            <a:bodyPr lIns="0" tIns="0" rIns="0" bIns="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lang="en-US" sz="2000" dirty="0">
                  <a:solidFill>
                    <a:srgbClr val="151D37"/>
                  </a:solidFill>
                  <a:latin typeface="Calibri" panose="020F0502020204030204"/>
                </a:rPr>
                <a:t>5</a:t>
              </a:r>
              <a:endParaRPr kumimoji="0" lang="en-US" sz="2000" b="0" i="0" u="none" strike="noStrike" kern="1200" cap="none" spc="0" normalizeH="0" baseline="0" noProof="0" dirty="0">
                <a:ln>
                  <a:noFill/>
                </a:ln>
                <a:solidFill>
                  <a:srgbClr val="151D37"/>
                </a:solidFill>
                <a:effectLst/>
                <a:uLnTx/>
                <a:uFillTx/>
                <a:latin typeface="Calibri" panose="020F0502020204030204"/>
                <a:ea typeface="+mn-ea"/>
                <a:cs typeface="+mn-cs"/>
              </a:endParaRPr>
            </a:p>
          </p:txBody>
        </p:sp>
        <p:sp>
          <p:nvSpPr>
            <p:cNvPr id="19" name="Rectangle 12">
              <a:extLst>
                <a:ext uri="{FF2B5EF4-FFF2-40B4-BE49-F238E27FC236}">
                  <a16:creationId xmlns:a16="http://schemas.microsoft.com/office/drawing/2014/main" id="{EBC005ED-E46D-490A-968E-62CEEE0D951B}"/>
                </a:ext>
              </a:extLst>
            </p:cNvPr>
            <p:cNvSpPr>
              <a:spLocks noChangeArrowheads="1"/>
            </p:cNvSpPr>
            <p:nvPr/>
          </p:nvSpPr>
          <p:spPr bwMode="auto">
            <a:xfrm>
              <a:off x="1474418" y="2554000"/>
              <a:ext cx="2332835" cy="741609"/>
            </a:xfrm>
            <a:prstGeom prst="rect">
              <a:avLst/>
            </a:prstGeom>
            <a:solidFill>
              <a:srgbClr val="FFFFFF"/>
            </a:solidFill>
            <a:ln w="9525">
              <a:solidFill>
                <a:srgbClr val="001C3D"/>
              </a:solidFill>
              <a:miter lim="800000"/>
              <a:headEnd/>
              <a:tailEnd/>
            </a:ln>
            <a:effectLst>
              <a:outerShdw dist="107763" dir="2700000" algn="ctr" rotWithShape="0">
                <a:schemeClr val="bg2">
                  <a:alpha val="50000"/>
                </a:schemeClr>
              </a:outerShdw>
            </a:effectLst>
          </p:spPr>
          <p:txBody>
            <a:bodyPr lIns="90000" tIns="46800" rIns="90000" bIns="4680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Business Innovation and Sustainable Development</a:t>
              </a:r>
              <a:endParaRPr kumimoji="0" lang="en-US"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20" name="Rectangle 14">
              <a:extLst>
                <a:ext uri="{FF2B5EF4-FFF2-40B4-BE49-F238E27FC236}">
                  <a16:creationId xmlns:a16="http://schemas.microsoft.com/office/drawing/2014/main" id="{5221A6DC-1BA0-440F-9428-3004D842D7BA}"/>
                </a:ext>
              </a:extLst>
            </p:cNvPr>
            <p:cNvSpPr>
              <a:spLocks noChangeArrowheads="1"/>
            </p:cNvSpPr>
            <p:nvPr/>
          </p:nvSpPr>
          <p:spPr bwMode="auto">
            <a:xfrm>
              <a:off x="1474417" y="3449200"/>
              <a:ext cx="4759004" cy="550766"/>
            </a:xfrm>
            <a:prstGeom prst="rect">
              <a:avLst/>
            </a:prstGeom>
            <a:solidFill>
              <a:srgbClr val="EAEAEA"/>
            </a:solidFill>
            <a:ln w="9525">
              <a:solidFill>
                <a:srgbClr val="001C3D"/>
              </a:solidFill>
              <a:miter lim="800000"/>
              <a:headEnd/>
              <a:tailEnd/>
            </a:ln>
            <a:effectLst>
              <a:outerShdw dist="107763" dir="2700000" algn="ctr" rotWithShape="0">
                <a:schemeClr val="bg2">
                  <a:alpha val="50000"/>
                </a:schemeClr>
              </a:outerShdw>
            </a:effectLst>
          </p:spPr>
          <p:txBody>
            <a:bodyPr wrap="none" lIns="90000" tIns="46800" rIns="90000" bIns="46800"/>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E05329"/>
                </a:solidFill>
                <a:effectLst/>
                <a:uLnTx/>
                <a:uFillTx/>
                <a:latin typeface="Calibri" panose="020F0502020204030204"/>
                <a:ea typeface="+mn-ea"/>
                <a:cs typeface="+mn-cs"/>
              </a:endParaRPr>
            </a:p>
          </p:txBody>
        </p:sp>
        <p:sp>
          <p:nvSpPr>
            <p:cNvPr id="21" name="Rectangle 15">
              <a:extLst>
                <a:ext uri="{FF2B5EF4-FFF2-40B4-BE49-F238E27FC236}">
                  <a16:creationId xmlns:a16="http://schemas.microsoft.com/office/drawing/2014/main" id="{D6F777CD-2460-4C75-9B4F-EE7FDDEEE3C1}"/>
                </a:ext>
              </a:extLst>
            </p:cNvPr>
            <p:cNvSpPr>
              <a:spLocks noChangeArrowheads="1"/>
            </p:cNvSpPr>
            <p:nvPr/>
          </p:nvSpPr>
          <p:spPr bwMode="auto">
            <a:xfrm>
              <a:off x="323850" y="3444003"/>
              <a:ext cx="1015913" cy="561161"/>
            </a:xfrm>
            <a:prstGeom prst="rect">
              <a:avLst/>
            </a:prstGeom>
            <a:solidFill>
              <a:srgbClr val="FFFFFF"/>
            </a:solidFill>
            <a:ln w="9525">
              <a:solidFill>
                <a:srgbClr val="001C3D"/>
              </a:solidFill>
              <a:miter lim="800000"/>
              <a:headEnd/>
              <a:tailEnd/>
            </a:ln>
            <a:effectLst>
              <a:outerShdw dist="107763" dir="2700000" algn="ctr" rotWithShape="0">
                <a:schemeClr val="bg2">
                  <a:alpha val="50000"/>
                </a:schemeClr>
              </a:outerShdw>
            </a:effectLst>
          </p:spPr>
          <p:txBody>
            <a:bodyPr lIns="0" tIns="0" rIns="0" bIns="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lang="en-US" sz="2000" dirty="0">
                  <a:solidFill>
                    <a:srgbClr val="151D37"/>
                  </a:solidFill>
                  <a:latin typeface="Calibri" panose="020F0502020204030204"/>
                </a:rPr>
                <a:t>6</a:t>
              </a:r>
              <a:endParaRPr kumimoji="0" lang="en-US" sz="2000" b="0" i="0" u="none" strike="noStrike" kern="1200" cap="none" spc="0" normalizeH="0" baseline="0" noProof="0" dirty="0">
                <a:ln>
                  <a:noFill/>
                </a:ln>
                <a:solidFill>
                  <a:srgbClr val="151D37"/>
                </a:solidFill>
                <a:effectLst/>
                <a:uLnTx/>
                <a:uFillTx/>
                <a:latin typeface="Calibri" panose="020F0502020204030204"/>
                <a:ea typeface="+mn-ea"/>
                <a:cs typeface="+mn-cs"/>
              </a:endParaRPr>
            </a:p>
          </p:txBody>
        </p:sp>
      </p:grpSp>
      <p:sp>
        <p:nvSpPr>
          <p:cNvPr id="22" name="TextBox 21"/>
          <p:cNvSpPr txBox="1"/>
          <p:nvPr/>
        </p:nvSpPr>
        <p:spPr>
          <a:xfrm>
            <a:off x="4039412" y="3528081"/>
            <a:ext cx="4798053" cy="369332"/>
          </a:xfrm>
          <a:prstGeom prst="rect">
            <a:avLst/>
          </a:prstGeom>
          <a:noFill/>
        </p:spPr>
        <p:txBody>
          <a:bodyPr wrap="square" rtlCol="0">
            <a:spAutoFit/>
          </a:bodyPr>
          <a:lstStyle/>
          <a:p>
            <a:pPr algn="ctr"/>
            <a:r>
              <a:rPr lang="en-US" dirty="0" smtClean="0">
                <a:solidFill>
                  <a:srgbClr val="E05329"/>
                </a:solidFill>
                <a:latin typeface="Calibri" panose="020F0502020204030204" pitchFamily="34" charset="0"/>
                <a:cs typeface="Calibri" panose="020F0502020204030204" pitchFamily="34" charset="0"/>
              </a:rPr>
              <a:t>Skills Training: Writing a Master’s Thesis</a:t>
            </a:r>
            <a:endParaRPr lang="en-US" dirty="0">
              <a:solidFill>
                <a:srgbClr val="E05329"/>
              </a:solidFill>
              <a:latin typeface="Calibri" panose="020F0502020204030204" pitchFamily="34" charset="0"/>
              <a:cs typeface="Calibri" panose="020F0502020204030204" pitchFamily="34" charset="0"/>
            </a:endParaRPr>
          </a:p>
        </p:txBody>
      </p:sp>
      <p:sp>
        <p:nvSpPr>
          <p:cNvPr id="23" name="TextBox 22"/>
          <p:cNvSpPr txBox="1"/>
          <p:nvPr/>
        </p:nvSpPr>
        <p:spPr>
          <a:xfrm>
            <a:off x="4875956" y="5993399"/>
            <a:ext cx="3385868" cy="369332"/>
          </a:xfrm>
          <a:prstGeom prst="rect">
            <a:avLst/>
          </a:prstGeom>
          <a:noFill/>
        </p:spPr>
        <p:txBody>
          <a:bodyPr wrap="square" rtlCol="0">
            <a:spAutoFit/>
          </a:bodyPr>
          <a:lstStyle/>
          <a:p>
            <a:r>
              <a:rPr lang="en-US" dirty="0" smtClean="0">
                <a:solidFill>
                  <a:srgbClr val="E05329"/>
                </a:solidFill>
                <a:latin typeface="Calibri" panose="020F0502020204030204" pitchFamily="34" charset="0"/>
                <a:cs typeface="Calibri" panose="020F0502020204030204" pitchFamily="34" charset="0"/>
              </a:rPr>
              <a:t>Completing the Master’s Thesis</a:t>
            </a:r>
            <a:endParaRPr lang="en-US" dirty="0">
              <a:solidFill>
                <a:srgbClr val="E05329"/>
              </a:solidFill>
              <a:latin typeface="Calibri" panose="020F0502020204030204" pitchFamily="34" charset="0"/>
              <a:cs typeface="Calibri" panose="020F0502020204030204" pitchFamily="34" charset="0"/>
            </a:endParaRPr>
          </a:p>
        </p:txBody>
      </p:sp>
      <p:sp>
        <p:nvSpPr>
          <p:cNvPr id="24" name="Rectangle 13">
            <a:extLst>
              <a:ext uri="{FF2B5EF4-FFF2-40B4-BE49-F238E27FC236}">
                <a16:creationId xmlns:a16="http://schemas.microsoft.com/office/drawing/2014/main" id="{CA583B54-FB07-4457-BBC2-18E21BED4B2C}"/>
              </a:ext>
            </a:extLst>
          </p:cNvPr>
          <p:cNvSpPr>
            <a:spLocks noChangeArrowheads="1"/>
          </p:cNvSpPr>
          <p:nvPr/>
        </p:nvSpPr>
        <p:spPr bwMode="auto">
          <a:xfrm>
            <a:off x="6670499" y="4157989"/>
            <a:ext cx="2981841" cy="1559674"/>
          </a:xfrm>
          <a:prstGeom prst="rect">
            <a:avLst/>
          </a:prstGeom>
          <a:solidFill>
            <a:srgbClr val="FFFFFF"/>
          </a:solidFill>
          <a:ln w="9525">
            <a:solidFill>
              <a:srgbClr val="001C3D"/>
            </a:solidFill>
            <a:miter lim="800000"/>
            <a:headEnd/>
            <a:tailEnd/>
          </a:ln>
          <a:effectLst>
            <a:outerShdw dist="107763" dir="2700000" algn="ctr" rotWithShape="0">
              <a:schemeClr val="bg2">
                <a:alpha val="50000"/>
              </a:schemeClr>
            </a:outerShdw>
          </a:effectLst>
        </p:spPr>
        <p:txBody>
          <a:bodyPr lIns="90000" tIns="46800" rIns="90000" bIns="46800" anchor="ct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Writing the Master’s </a:t>
            </a: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Thesis</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199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Aangepast 2">
      <a:dk1>
        <a:srgbClr val="000000"/>
      </a:dk1>
      <a:lt1>
        <a:srgbClr val="FFFFFF"/>
      </a:lt1>
      <a:dk2>
        <a:srgbClr val="44546A"/>
      </a:dk2>
      <a:lt2>
        <a:srgbClr val="E7E6E6"/>
      </a:lt2>
      <a:accent1>
        <a:srgbClr val="4472C4"/>
      </a:accent1>
      <a:accent2>
        <a:srgbClr val="E84E10"/>
      </a:accent2>
      <a:accent3>
        <a:srgbClr val="E8D7D0"/>
      </a:accent3>
      <a:accent4>
        <a:srgbClr val="FFC000"/>
      </a:accent4>
      <a:accent5>
        <a:srgbClr val="5B9BD5"/>
      </a:accent5>
      <a:accent6>
        <a:srgbClr val="70AD47"/>
      </a:accent6>
      <a:hlink>
        <a:srgbClr val="0563C1"/>
      </a:hlink>
      <a:folHlink>
        <a:srgbClr val="954F72"/>
      </a:folHlink>
    </a:clrScheme>
    <a:fontScheme name="Verdana Bold-Verdana">
      <a:majorFont>
        <a:latin typeface="Verdana Bold"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GTEM-template" id="{9F9D0604-00A4-4348-9E97-F2825FDF5DB5}" vid="{5CC98AE1-18B4-904F-90D7-9615E3EAF172}"/>
    </a:ext>
  </a:extLst>
</a:theme>
</file>

<file path=ppt/theme/theme2.xml><?xml version="1.0" encoding="utf-8"?>
<a:theme xmlns:a="http://schemas.openxmlformats.org/drawingml/2006/main" name="Office Theme">
  <a:themeElements>
    <a:clrScheme name="Aangepast 9">
      <a:dk1>
        <a:sysClr val="windowText" lastClr="000000"/>
      </a:dk1>
      <a:lt1>
        <a:sysClr val="window" lastClr="FFFFFF"/>
      </a:lt1>
      <a:dk2>
        <a:srgbClr val="00B0F0"/>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Kantoorthema</Template>
  <TotalTime>2052</TotalTime>
  <Words>466</Words>
  <Application>Microsoft Office PowerPoint</Application>
  <PresentationFormat>Widescreen</PresentationFormat>
  <Paragraphs>123</Paragraphs>
  <Slides>25</Slides>
  <Notes>6</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4" baseType="lpstr">
      <vt:lpstr>ＭＳ Ｐゴシック</vt:lpstr>
      <vt:lpstr>ＭＳ Ｐゴシック</vt:lpstr>
      <vt:lpstr>Arial</vt:lpstr>
      <vt:lpstr>Calibri</vt:lpstr>
      <vt:lpstr>Verdana</vt:lpstr>
      <vt:lpstr>Wingdings</vt:lpstr>
      <vt:lpstr>Kantoorthema</vt:lpstr>
      <vt:lpstr>Office Theme</vt:lpstr>
      <vt:lpstr>Bitmap Image</vt:lpstr>
      <vt:lpstr>MSc IB Strategy and Innovation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Analytics</vt:lpstr>
      <vt:lpstr>Elective</vt:lpstr>
      <vt:lpstr>International Competitive Analysis and Strategy</vt:lpstr>
      <vt:lpstr>Strategic Entrepreneurship and Innovation</vt:lpstr>
      <vt:lpstr>Knowledge, Innovation and Technological Change</vt:lpstr>
      <vt:lpstr>Business Innovation and Sustainable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Alumni Careers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Communications Toolkit</dc:title>
  <dc:creator>Guy Borghouts</dc:creator>
  <cp:lastModifiedBy>Giansante Germano (EFB)</cp:lastModifiedBy>
  <cp:revision>105</cp:revision>
  <dcterms:created xsi:type="dcterms:W3CDTF">2018-12-05T12:39:01Z</dcterms:created>
  <dcterms:modified xsi:type="dcterms:W3CDTF">2020-03-05T09:12:12Z</dcterms:modified>
</cp:coreProperties>
</file>